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5"/>
  </p:sldMasterIdLst>
  <p:notesMasterIdLst>
    <p:notesMasterId r:id="rId20"/>
  </p:notesMasterIdLst>
  <p:handoutMasterIdLst>
    <p:handoutMasterId r:id="rId21"/>
  </p:handoutMasterIdLst>
  <p:sldIdLst>
    <p:sldId id="257" r:id="rId6"/>
    <p:sldId id="258" r:id="rId7"/>
    <p:sldId id="259" r:id="rId8"/>
    <p:sldId id="260" r:id="rId9"/>
    <p:sldId id="261" r:id="rId10"/>
    <p:sldId id="262" r:id="rId11"/>
    <p:sldId id="270" r:id="rId12"/>
    <p:sldId id="263" r:id="rId13"/>
    <p:sldId id="264" r:id="rId14"/>
    <p:sldId id="265" r:id="rId15"/>
    <p:sldId id="266" r:id="rId16"/>
    <p:sldId id="267" r:id="rId17"/>
    <p:sldId id="268" r:id="rId18"/>
    <p:sldId id="269" r:id="rId19"/>
  </p:sldIdLst>
  <p:sldSz cx="9144000" cy="6858000" type="screen4x3"/>
  <p:notesSz cx="6858000" cy="9144000"/>
  <p:defaultTextStyle>
    <a:defPPr>
      <a:defRPr lang="en-US"/>
    </a:defPPr>
    <a:lvl1pPr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1pPr>
    <a:lvl2pPr marL="4572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2pPr>
    <a:lvl3pPr marL="9144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3pPr>
    <a:lvl4pPr marL="13716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4pPr>
    <a:lvl5pPr marL="18288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5pPr>
    <a:lvl6pPr marL="22860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6pPr>
    <a:lvl7pPr marL="27432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7pPr>
    <a:lvl8pPr marL="32004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8pPr>
    <a:lvl9pPr marL="36576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B88"/>
    <a:srgbClr val="1D4986"/>
    <a:srgbClr val="0067A5"/>
    <a:srgbClr val="FFDD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0074" autoAdjust="0"/>
    <p:restoredTop sz="94434" autoAdjust="0"/>
  </p:normalViewPr>
  <p:slideViewPr>
    <p:cSldViewPr>
      <p:cViewPr varScale="1">
        <p:scale>
          <a:sx n="70" d="100"/>
          <a:sy n="70" d="100"/>
        </p:scale>
        <p:origin x="792" y="72"/>
      </p:cViewPr>
      <p:guideLst>
        <p:guide orient="horz" pos="2160"/>
        <p:guide pos="2880"/>
      </p:guideLst>
    </p:cSldViewPr>
  </p:slideViewPr>
  <p:outlineViewPr>
    <p:cViewPr>
      <p:scale>
        <a:sx n="33" d="100"/>
        <a:sy n="33" d="100"/>
      </p:scale>
      <p:origin x="0" y="-198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126" d="100"/>
          <a:sy n="126" d="100"/>
        </p:scale>
        <p:origin x="-489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C8FD160-80EC-45D6-84B9-CB1F18EDD604}" type="datetimeFigureOut">
              <a:rPr lang="sv-SE" smtClean="0"/>
              <a:pPr/>
              <a:t>2015-04-22</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7291308-7A78-4868-BEAE-4D05242424D7}" type="slidenum">
              <a:rPr lang="sv-SE" smtClean="0"/>
              <a:pPr/>
              <a:t>‹#›</a:t>
            </a:fld>
            <a:endParaRPr lang="sv-SE"/>
          </a:p>
        </p:txBody>
      </p:sp>
    </p:spTree>
    <p:extLst>
      <p:ext uri="{BB962C8B-B14F-4D97-AF65-F5344CB8AC3E}">
        <p14:creationId xmlns:p14="http://schemas.microsoft.com/office/powerpoint/2010/main" val="3311149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137C26-90BF-45C0-8186-B3BF12422C49}" type="datetimeFigureOut">
              <a:rPr lang="sv-SE" smtClean="0"/>
              <a:pPr/>
              <a:t>2015-04-22</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FC7616-3293-4766-93AB-30E86882091D}" type="slidenum">
              <a:rPr lang="sv-SE" smtClean="0"/>
              <a:pPr/>
              <a:t>‹#›</a:t>
            </a:fld>
            <a:endParaRPr lang="sv-SE"/>
          </a:p>
        </p:txBody>
      </p:sp>
    </p:spTree>
    <p:extLst>
      <p:ext uri="{BB962C8B-B14F-4D97-AF65-F5344CB8AC3E}">
        <p14:creationId xmlns:p14="http://schemas.microsoft.com/office/powerpoint/2010/main" val="3444633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2.png"/><Relationship Id="rId5" Type="http://schemas.openxmlformats.org/officeDocument/2006/relationships/image" Target="../media/image8.jpeg"/><Relationship Id="rId4" Type="http://schemas.openxmlformats.org/officeDocument/2006/relationships/image" Target="../media/image7.jpe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2" name="Rubrik 1"/>
          <p:cNvSpPr>
            <a:spLocks noGrp="1"/>
          </p:cNvSpPr>
          <p:nvPr>
            <p:ph type="title"/>
          </p:nvPr>
        </p:nvSpPr>
        <p:spPr>
          <a:xfrm>
            <a:off x="971600" y="1556792"/>
            <a:ext cx="3744416" cy="1368152"/>
          </a:xfrm>
          <a:prstGeom prst="rect">
            <a:avLst/>
          </a:prstGeom>
        </p:spPr>
        <p:txBody>
          <a:bodyPr/>
          <a:lstStyle>
            <a:lvl1pPr algn="l">
              <a:lnSpc>
                <a:spcPct val="80000"/>
              </a:lnSpc>
              <a:defRPr sz="2800">
                <a:solidFill>
                  <a:srgbClr val="1D4986"/>
                </a:solidFill>
                <a:latin typeface="Calibri Bold" pitchFamily="34" charset="0"/>
                <a:cs typeface="Calibri Bold" pitchFamily="34" charset="0"/>
              </a:defRPr>
            </a:lvl1pPr>
          </a:lstStyle>
          <a:p>
            <a:r>
              <a:rPr lang="sv-SE" smtClean="0"/>
              <a:t>Klicka här för att ändra format</a:t>
            </a:r>
            <a:endParaRPr lang="sv-SE" dirty="0"/>
          </a:p>
        </p:txBody>
      </p:sp>
      <p:sp>
        <p:nvSpPr>
          <p:cNvPr id="6" name="Rektangel med rundat hörn 5"/>
          <p:cNvSpPr/>
          <p:nvPr userDrawn="1"/>
        </p:nvSpPr>
        <p:spPr bwMode="auto">
          <a:xfrm rot="10800000">
            <a:off x="0" y="0"/>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0" y="3927186"/>
            <a:ext cx="3851920" cy="1991105"/>
          </a:xfrm>
          <a:prstGeom prst="rect">
            <a:avLst/>
          </a:prstGeom>
        </p:spPr>
      </p:pic>
    </p:spTree>
    <p:extLst>
      <p:ext uri="{BB962C8B-B14F-4D97-AF65-F5344CB8AC3E}">
        <p14:creationId xmlns:p14="http://schemas.microsoft.com/office/powerpoint/2010/main" val="25064079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9"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1" name="Platshållare för text 10"/>
          <p:cNvSpPr>
            <a:spLocks noGrp="1"/>
          </p:cNvSpPr>
          <p:nvPr>
            <p:ph type="body" sz="quarter" idx="10"/>
          </p:nvPr>
        </p:nvSpPr>
        <p:spPr>
          <a:xfrm>
            <a:off x="395932" y="1412776"/>
            <a:ext cx="8280524" cy="4464496"/>
          </a:xfrm>
          <a:prstGeom prst="rect">
            <a:avLst/>
          </a:prstGeom>
        </p:spPr>
        <p:txBody>
          <a:bodyPr/>
          <a:lstStyle>
            <a:lvl1pPr>
              <a:defRPr sz="2200">
                <a:latin typeface="Calibri" pitchFamily="34" charset="0"/>
                <a:cs typeface="Calibri" pitchFamily="34" charset="0"/>
              </a:defRPr>
            </a:lvl1pPr>
            <a:lvl2pPr>
              <a:defRPr sz="2200">
                <a:latin typeface="Calibri" pitchFamily="34" charset="0"/>
                <a:cs typeface="Calibri" pitchFamily="34" charset="0"/>
              </a:defRPr>
            </a:lvl2pPr>
            <a:lvl3pPr>
              <a:defRPr sz="2200">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8"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45942050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ch stor bild">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4371975" y="1308100"/>
            <a:ext cx="3479800" cy="4559300"/>
            <a:chOff x="0" y="0"/>
            <a:chExt cx="2192" cy="2872"/>
          </a:xfrm>
        </p:grpSpPr>
        <p:pic>
          <p:nvPicPr>
            <p:cNvPr id="4" name="Picture 1"/>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28" y="96"/>
              <a:ext cx="1940" cy="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2192" cy="2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7"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8"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9" name="Platshållare för text 10"/>
          <p:cNvSpPr>
            <a:spLocks noGrp="1"/>
          </p:cNvSpPr>
          <p:nvPr>
            <p:ph type="body" sz="quarter" idx="10"/>
          </p:nvPr>
        </p:nvSpPr>
        <p:spPr>
          <a:xfrm>
            <a:off x="395932" y="1412776"/>
            <a:ext cx="3744020" cy="4176464"/>
          </a:xfrm>
          <a:prstGeom prst="rect">
            <a:avLst/>
          </a:prstGeom>
        </p:spPr>
        <p:txBody>
          <a:bodyPr/>
          <a:lstStyle>
            <a:lvl1pPr marL="39688" indent="0">
              <a:buNone/>
              <a:defRPr sz="1700">
                <a:latin typeface="Calibri" pitchFamily="34" charset="0"/>
                <a:cs typeface="Calibri" pitchFamily="34" charset="0"/>
              </a:defRPr>
            </a:lvl1pPr>
            <a:lvl2pPr>
              <a:defRPr sz="1700">
                <a:latin typeface="Calibri" pitchFamily="34" charset="0"/>
                <a:cs typeface="Calibri" pitchFamily="34" charset="0"/>
              </a:defRPr>
            </a:lvl2pPr>
            <a:lvl3pPr>
              <a:defRPr sz="1700">
                <a:latin typeface="Calibri" pitchFamily="34" charset="0"/>
                <a:cs typeface="Calibri" pitchFamily="34" charset="0"/>
              </a:defRPr>
            </a:lvl3pPr>
            <a:lvl4pPr>
              <a:defRPr sz="1700">
                <a:latin typeface="Calibri" pitchFamily="34" charset="0"/>
                <a:cs typeface="Calibri" pitchFamily="34" charset="0"/>
              </a:defRPr>
            </a:lvl4pPr>
            <a:lvl5pPr>
              <a:defRPr sz="1700">
                <a:latin typeface="Calibri" pitchFamily="34" charset="0"/>
                <a:cs typeface="Calibri" pitchFamily="34" charset="0"/>
              </a:defRPr>
            </a:lvl5pPr>
          </a:lstStyle>
          <a:p>
            <a:pPr lvl="0"/>
            <a:r>
              <a:rPr lang="sv-SE" smtClean="0"/>
              <a:t>Klicka här för att ändra format på bakgrundstexten</a:t>
            </a:r>
          </a:p>
        </p:txBody>
      </p:sp>
      <p:sp>
        <p:nvSpPr>
          <p:cNvPr id="2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1" name="Platshållare för bild 13"/>
          <p:cNvSpPr>
            <a:spLocks noGrp="1"/>
          </p:cNvSpPr>
          <p:nvPr>
            <p:ph type="pic" sz="quarter" idx="11"/>
          </p:nvPr>
        </p:nvSpPr>
        <p:spPr>
          <a:xfrm>
            <a:off x="4575175" y="1460500"/>
            <a:ext cx="3079750" cy="3984724"/>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pic>
        <p:nvPicPr>
          <p:cNvPr id="13" name="Bildobjekt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06081702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 alternativ">
    <p:spTree>
      <p:nvGrpSpPr>
        <p:cNvPr id="1" name=""/>
        <p:cNvGrpSpPr/>
        <p:nvPr/>
      </p:nvGrpSpPr>
      <p:grpSpPr>
        <a:xfrm>
          <a:off x="0" y="0"/>
          <a:ext cx="0" cy="0"/>
          <a:chOff x="0" y="0"/>
          <a:chExt cx="0" cy="0"/>
        </a:xfrm>
      </p:grpSpPr>
      <p:grpSp>
        <p:nvGrpSpPr>
          <p:cNvPr id="12" name="Grupp 11"/>
          <p:cNvGrpSpPr/>
          <p:nvPr userDrawn="1"/>
        </p:nvGrpSpPr>
        <p:grpSpPr>
          <a:xfrm>
            <a:off x="-778" y="-1"/>
            <a:ext cx="9144000" cy="6866263"/>
            <a:chOff x="-778" y="-1"/>
            <a:chExt cx="9144000" cy="6866263"/>
          </a:xfrm>
        </p:grpSpPr>
        <p:sp>
          <p:nvSpPr>
            <p:cNvPr id="13" name="Rektangel med rundat hörn 12"/>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5" name="Rektangel med rundat hörn 14"/>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sp>
        <p:nvSpPr>
          <p:cNvPr id="17" name="Platshållare för bild 13"/>
          <p:cNvSpPr>
            <a:spLocks noGrp="1"/>
          </p:cNvSpPr>
          <p:nvPr>
            <p:ph type="pic" sz="quarter" idx="12"/>
          </p:nvPr>
        </p:nvSpPr>
        <p:spPr>
          <a:xfrm>
            <a:off x="56134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6" name="Platshållare för bild 13"/>
          <p:cNvSpPr>
            <a:spLocks noGrp="1"/>
          </p:cNvSpPr>
          <p:nvPr>
            <p:ph type="pic" sz="quarter" idx="11"/>
          </p:nvPr>
        </p:nvSpPr>
        <p:spPr>
          <a:xfrm>
            <a:off x="3334194"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4" name="Platshållare för bild 13"/>
          <p:cNvSpPr>
            <a:spLocks noGrp="1"/>
          </p:cNvSpPr>
          <p:nvPr>
            <p:ph type="pic" sz="quarter" idx="10"/>
          </p:nvPr>
        </p:nvSpPr>
        <p:spPr>
          <a:xfrm>
            <a:off x="10795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2" name="Rubrik 1"/>
          <p:cNvSpPr>
            <a:spLocks noGrp="1"/>
          </p:cNvSpPr>
          <p:nvPr>
            <p:ph type="title"/>
          </p:nvPr>
        </p:nvSpPr>
        <p:spPr>
          <a:xfrm>
            <a:off x="971600" y="1556792"/>
            <a:ext cx="7128792"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24" name="Platshållare för text 2"/>
          <p:cNvSpPr>
            <a:spLocks noGrp="1"/>
          </p:cNvSpPr>
          <p:nvPr>
            <p:ph type="body" idx="1"/>
          </p:nvPr>
        </p:nvSpPr>
        <p:spPr>
          <a:xfrm>
            <a:off x="109267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5" name="Platshållare för text 2"/>
          <p:cNvSpPr>
            <a:spLocks noGrp="1"/>
          </p:cNvSpPr>
          <p:nvPr>
            <p:ph type="body" idx="13"/>
          </p:nvPr>
        </p:nvSpPr>
        <p:spPr>
          <a:xfrm>
            <a:off x="3342092"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6" name="Platshållare för text 2"/>
          <p:cNvSpPr>
            <a:spLocks noGrp="1"/>
          </p:cNvSpPr>
          <p:nvPr>
            <p:ph type="body" idx="14"/>
          </p:nvPr>
        </p:nvSpPr>
        <p:spPr>
          <a:xfrm>
            <a:off x="562690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9"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14261178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e bilder">
    <p:spTree>
      <p:nvGrpSpPr>
        <p:cNvPr id="1" name=""/>
        <p:cNvGrpSpPr/>
        <p:nvPr/>
      </p:nvGrpSpPr>
      <p:grpSpPr>
        <a:xfrm>
          <a:off x="0" y="0"/>
          <a:ext cx="0" cy="0"/>
          <a:chOff x="0" y="0"/>
          <a:chExt cx="0" cy="0"/>
        </a:xfrm>
      </p:grpSpPr>
      <p:grpSp>
        <p:nvGrpSpPr>
          <p:cNvPr id="20" name="Grupp 19"/>
          <p:cNvGrpSpPr/>
          <p:nvPr userDrawn="1"/>
        </p:nvGrpSpPr>
        <p:grpSpPr>
          <a:xfrm>
            <a:off x="-778" y="-1"/>
            <a:ext cx="9144000" cy="6866263"/>
            <a:chOff x="-778" y="-1"/>
            <a:chExt cx="9144000" cy="6866263"/>
          </a:xfrm>
        </p:grpSpPr>
        <p:sp>
          <p:nvSpPr>
            <p:cNvPr id="21" name="Rektangel med rundat hörn 20"/>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22" name="Rektangel med rundat hörn 21"/>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grpSp>
        <p:nvGrpSpPr>
          <p:cNvPr id="3" name="Group 3"/>
          <p:cNvGrpSpPr>
            <a:grpSpLocks/>
          </p:cNvGrpSpPr>
          <p:nvPr userDrawn="1"/>
        </p:nvGrpSpPr>
        <p:grpSpPr bwMode="auto">
          <a:xfrm>
            <a:off x="1041400" y="1701800"/>
            <a:ext cx="2324100" cy="2578100"/>
            <a:chOff x="0" y="0"/>
            <a:chExt cx="1464" cy="1624"/>
          </a:xfrm>
        </p:grpSpPr>
        <p:sp>
          <p:nvSpPr>
            <p:cNvPr id="4" name="Rectangle 1"/>
            <p:cNvSpPr>
              <a:spLocks/>
            </p:cNvSpPr>
            <p:nvPr/>
          </p:nvSpPr>
          <p:spPr bwMode="auto">
            <a:xfrm>
              <a:off x="128" y="96"/>
              <a:ext cx="1208" cy="1272"/>
            </a:xfrm>
            <a:prstGeom prst="rect">
              <a:avLst/>
            </a:prstGeom>
            <a:blipFill dpi="0" rotWithShape="0">
              <a:blip r:embed="rId2"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6" name="Group 6"/>
          <p:cNvGrpSpPr>
            <a:grpSpLocks/>
          </p:cNvGrpSpPr>
          <p:nvPr userDrawn="1"/>
        </p:nvGrpSpPr>
        <p:grpSpPr bwMode="auto">
          <a:xfrm>
            <a:off x="3403600" y="1701800"/>
            <a:ext cx="2324100" cy="2578100"/>
            <a:chOff x="0" y="0"/>
            <a:chExt cx="1464" cy="1624"/>
          </a:xfrm>
        </p:grpSpPr>
        <p:sp>
          <p:nvSpPr>
            <p:cNvPr id="7" name="Rectangle 4"/>
            <p:cNvSpPr>
              <a:spLocks/>
            </p:cNvSpPr>
            <p:nvPr/>
          </p:nvSpPr>
          <p:spPr bwMode="auto">
            <a:xfrm>
              <a:off x="128" y="96"/>
              <a:ext cx="1208" cy="1272"/>
            </a:xfrm>
            <a:prstGeom prst="rect">
              <a:avLst/>
            </a:prstGeom>
            <a:blipFill dpi="0" rotWithShape="0">
              <a:blip r:embed="rId4"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8" name="Picture 5"/>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9" name="Group 9"/>
          <p:cNvGrpSpPr>
            <a:grpSpLocks/>
          </p:cNvGrpSpPr>
          <p:nvPr userDrawn="1"/>
        </p:nvGrpSpPr>
        <p:grpSpPr bwMode="auto">
          <a:xfrm>
            <a:off x="5765800" y="1701800"/>
            <a:ext cx="2324100" cy="2578100"/>
            <a:chOff x="0" y="0"/>
            <a:chExt cx="1464" cy="1624"/>
          </a:xfrm>
        </p:grpSpPr>
        <p:sp>
          <p:nvSpPr>
            <p:cNvPr id="10" name="Rectangle 7"/>
            <p:cNvSpPr>
              <a:spLocks/>
            </p:cNvSpPr>
            <p:nvPr/>
          </p:nvSpPr>
          <p:spPr bwMode="auto">
            <a:xfrm>
              <a:off x="128" y="96"/>
              <a:ext cx="1208" cy="1272"/>
            </a:xfrm>
            <a:prstGeom prst="rect">
              <a:avLst/>
            </a:prstGeom>
            <a:blipFill dpi="0" rotWithShape="0">
              <a:blip r:embed="rId5"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11" name="Picture 8"/>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6" name="Platshållare för bild 13"/>
          <p:cNvSpPr>
            <a:spLocks noGrp="1"/>
          </p:cNvSpPr>
          <p:nvPr>
            <p:ph type="pic" sz="quarter" idx="10"/>
          </p:nvPr>
        </p:nvSpPr>
        <p:spPr>
          <a:xfrm>
            <a:off x="12446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7" name="Platshållare för bild 13"/>
          <p:cNvSpPr>
            <a:spLocks noGrp="1"/>
          </p:cNvSpPr>
          <p:nvPr>
            <p:ph type="pic" sz="quarter" idx="11"/>
          </p:nvPr>
        </p:nvSpPr>
        <p:spPr>
          <a:xfrm>
            <a:off x="36068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8" name="Platshållare för bild 13"/>
          <p:cNvSpPr>
            <a:spLocks noGrp="1"/>
          </p:cNvSpPr>
          <p:nvPr>
            <p:ph type="pic" sz="quarter" idx="12"/>
          </p:nvPr>
        </p:nvSpPr>
        <p:spPr>
          <a:xfrm>
            <a:off x="59690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9" name="Rubrik 1"/>
          <p:cNvSpPr>
            <a:spLocks noGrp="1"/>
          </p:cNvSpPr>
          <p:nvPr>
            <p:ph type="title"/>
          </p:nvPr>
        </p:nvSpPr>
        <p:spPr>
          <a:xfrm>
            <a:off x="971600" y="4293096"/>
            <a:ext cx="7118300" cy="601124"/>
          </a:xfrm>
          <a:prstGeom prst="rect">
            <a:avLst/>
          </a:prstGeom>
        </p:spPr>
        <p:txBody>
          <a:bodyPr/>
          <a:lstStyle>
            <a:lvl1pPr algn="l">
              <a:defRPr sz="2200">
                <a:latin typeface="Calibri Bold" pitchFamily="34" charset="0"/>
                <a:cs typeface="Calibri Bold" pitchFamily="34" charset="0"/>
              </a:defRPr>
            </a:lvl1pPr>
          </a:lstStyle>
          <a:p>
            <a:r>
              <a:rPr lang="sv-SE" smtClean="0"/>
              <a:t>Klicka här för att ändra format</a:t>
            </a:r>
            <a:endParaRPr lang="sv-SE" dirty="0"/>
          </a:p>
        </p:txBody>
      </p:sp>
      <p:sp>
        <p:nvSpPr>
          <p:cNvPr id="24"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23" name="Bildobjekt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37215233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arbetspartners">
    <p:spTree>
      <p:nvGrpSpPr>
        <p:cNvPr id="1" name=""/>
        <p:cNvGrpSpPr/>
        <p:nvPr/>
      </p:nvGrpSpPr>
      <p:grpSpPr>
        <a:xfrm>
          <a:off x="0" y="0"/>
          <a:ext cx="0" cy="0"/>
          <a:chOff x="0" y="0"/>
          <a:chExt cx="0" cy="0"/>
        </a:xfrm>
      </p:grpSpPr>
      <p:grpSp>
        <p:nvGrpSpPr>
          <p:cNvPr id="2" name="Grupp 1"/>
          <p:cNvGrpSpPr/>
          <p:nvPr userDrawn="1"/>
        </p:nvGrpSpPr>
        <p:grpSpPr>
          <a:xfrm>
            <a:off x="-778" y="-1"/>
            <a:ext cx="9144000" cy="6866263"/>
            <a:chOff x="-778" y="-1"/>
            <a:chExt cx="9144000" cy="6866263"/>
          </a:xfrm>
        </p:grpSpPr>
        <p:sp>
          <p:nvSpPr>
            <p:cNvPr id="12" name="Rektangel med rundat hörn 11"/>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1" name="Rektangel med rundat hörn 10"/>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pic>
        <p:nvPicPr>
          <p:cNvPr id="3" name="Picture 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1066800" y="1133475"/>
            <a:ext cx="60071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4" name="Rectangle 2"/>
          <p:cNvSpPr>
            <a:spLocks/>
          </p:cNvSpPr>
          <p:nvPr userDrawn="1"/>
        </p:nvSpPr>
        <p:spPr bwMode="auto">
          <a:xfrm>
            <a:off x="1016000" y="1955800"/>
            <a:ext cx="12969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40639" bIns="0">
            <a:spAutoFit/>
          </a:bodyPr>
          <a:lstStyle/>
          <a:p>
            <a:pPr marL="39688"/>
            <a:r>
              <a:rPr lang="en-US" sz="1300">
                <a:solidFill>
                  <a:srgbClr val="194886"/>
                </a:solidFill>
                <a:latin typeface="Calibri Bold" charset="0"/>
                <a:cs typeface="Calibri Bold" charset="0"/>
                <a:sym typeface="Calibri Bold" charset="0"/>
              </a:rPr>
              <a:t>Tillsammans med:</a:t>
            </a:r>
          </a:p>
        </p:txBody>
      </p:sp>
      <p:sp>
        <p:nvSpPr>
          <p:cNvPr id="9" name="Line 7"/>
          <p:cNvSpPr>
            <a:spLocks noChangeShapeType="1"/>
          </p:cNvSpPr>
          <p:nvPr userDrawn="1"/>
        </p:nvSpPr>
        <p:spPr bwMode="auto">
          <a:xfrm rot="10800000" flipH="1">
            <a:off x="787400" y="1878013"/>
            <a:ext cx="7351713"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Tree>
    <p:extLst>
      <p:ext uri="{BB962C8B-B14F-4D97-AF65-F5344CB8AC3E}">
        <p14:creationId xmlns:p14="http://schemas.microsoft.com/office/powerpoint/2010/main" val="52385121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ck för mig">
    <p:spTree>
      <p:nvGrpSpPr>
        <p:cNvPr id="1" name=""/>
        <p:cNvGrpSpPr/>
        <p:nvPr/>
      </p:nvGrpSpPr>
      <p:grpSpPr>
        <a:xfrm>
          <a:off x="0" y="0"/>
          <a:ext cx="0" cy="0"/>
          <a:chOff x="0" y="0"/>
          <a:chExt cx="0" cy="0"/>
        </a:xfrm>
      </p:grpSpPr>
      <p:sp>
        <p:nvSpPr>
          <p:cNvPr id="5" name="Rectangle 3"/>
          <p:cNvSpPr>
            <a:spLocks/>
          </p:cNvSpPr>
          <p:nvPr userDrawn="1"/>
        </p:nvSpPr>
        <p:spPr bwMode="auto">
          <a:xfrm>
            <a:off x="4940300" y="3810000"/>
            <a:ext cx="41275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40639" bIns="0"/>
          <a:lstStyle/>
          <a:p>
            <a:pPr marL="39688"/>
            <a:r>
              <a:rPr lang="en-US" sz="1300" dirty="0">
                <a:solidFill>
                  <a:schemeClr val="tx1"/>
                </a:solidFill>
                <a:latin typeface="Calibri Bold" charset="0"/>
                <a:cs typeface="Calibri Bold" charset="0"/>
                <a:sym typeface="Calibri Bold" charset="0"/>
              </a:rPr>
              <a:t>sisuidrottsutbildarna.se</a:t>
            </a:r>
          </a:p>
          <a:p>
            <a:pPr marL="39688"/>
            <a:endParaRPr lang="en-US" sz="1300" dirty="0">
              <a:solidFill>
                <a:schemeClr val="tx1"/>
              </a:solidFill>
              <a:latin typeface="Calibri Bold" charset="0"/>
              <a:cs typeface="Calibri Bold" charset="0"/>
              <a:sym typeface="Calibri Bold" charset="0"/>
            </a:endParaRPr>
          </a:p>
        </p:txBody>
      </p:sp>
      <p:sp>
        <p:nvSpPr>
          <p:cNvPr id="9" name="Platshållare för text 2"/>
          <p:cNvSpPr>
            <a:spLocks noGrp="1"/>
          </p:cNvSpPr>
          <p:nvPr>
            <p:ph type="body" idx="1"/>
          </p:nvPr>
        </p:nvSpPr>
        <p:spPr>
          <a:xfrm>
            <a:off x="4871906" y="2492896"/>
            <a:ext cx="4104456" cy="360040"/>
          </a:xfrm>
          <a:prstGeom prst="rect">
            <a:avLst/>
          </a:prstGeom>
        </p:spPr>
        <p:txBody>
          <a:bodyPr anchor="t"/>
          <a:lstStyle>
            <a:lvl1pPr marL="0" indent="0" algn="l">
              <a:spcBef>
                <a:spcPts val="0"/>
              </a:spcBef>
              <a:buNone/>
              <a:defRPr sz="1700">
                <a:latin typeface="Calibri Bold" pitchFamily="34" charset="0"/>
                <a:cs typeface="Calibri Bold"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0" name="Platshållare för text 2"/>
          <p:cNvSpPr>
            <a:spLocks noGrp="1"/>
          </p:cNvSpPr>
          <p:nvPr>
            <p:ph type="body" idx="10"/>
          </p:nvPr>
        </p:nvSpPr>
        <p:spPr>
          <a:xfrm>
            <a:off x="4871906" y="3019947"/>
            <a:ext cx="4104456" cy="265037"/>
          </a:xfrm>
          <a:prstGeom prst="rect">
            <a:avLst/>
          </a:prstGeom>
        </p:spPr>
        <p:txBody>
          <a:bodyPr anchor="t"/>
          <a:lstStyle>
            <a:lvl1pPr marL="0" indent="0" algn="l">
              <a:spcBef>
                <a:spcPts val="0"/>
              </a:spcBef>
              <a:buNone/>
              <a:defRPr sz="1300" u="sng">
                <a:solidFill>
                  <a:schemeClr val="accent1">
                    <a:lumMod val="50000"/>
                  </a:schemeClr>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1" name="Platshållare för text 2"/>
          <p:cNvSpPr>
            <a:spLocks noGrp="1"/>
          </p:cNvSpPr>
          <p:nvPr>
            <p:ph type="body" idx="11"/>
          </p:nvPr>
        </p:nvSpPr>
        <p:spPr>
          <a:xfrm>
            <a:off x="4871906" y="3284984"/>
            <a:ext cx="4104456" cy="288032"/>
          </a:xfrm>
          <a:prstGeom prst="rect">
            <a:avLst/>
          </a:prstGeom>
        </p:spPr>
        <p:txBody>
          <a:bodyPr anchor="t"/>
          <a:lstStyle>
            <a:lvl1pPr marL="0" indent="0" algn="l">
              <a:spcBef>
                <a:spcPts val="0"/>
              </a:spcBef>
              <a:buNone/>
              <a:defRPr sz="1300" u="none">
                <a:solidFill>
                  <a:schemeClr val="tx1"/>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2" name="Rektangel med rundat hörn 11"/>
          <p:cNvSpPr/>
          <p:nvPr userDrawn="1"/>
        </p:nvSpPr>
        <p:spPr bwMode="auto">
          <a:xfrm rot="16200000" flipV="1">
            <a:off x="-1143001" y="1143000"/>
            <a:ext cx="6858000" cy="4571998"/>
          </a:xfrm>
          <a:prstGeom prst="round1Rect">
            <a:avLst>
              <a:gd name="adj" fmla="val 373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4" name="Platshållare för text 2"/>
          <p:cNvSpPr>
            <a:spLocks noGrp="1"/>
          </p:cNvSpPr>
          <p:nvPr>
            <p:ph type="body" idx="12"/>
          </p:nvPr>
        </p:nvSpPr>
        <p:spPr>
          <a:xfrm>
            <a:off x="4876361" y="1484784"/>
            <a:ext cx="3318673" cy="720080"/>
          </a:xfrm>
          <a:prstGeom prst="rect">
            <a:avLst/>
          </a:prstGeom>
        </p:spPr>
        <p:txBody>
          <a:bodyPr anchor="t"/>
          <a:lstStyle>
            <a:lvl1pPr marL="0" indent="0" algn="l">
              <a:spcBef>
                <a:spcPts val="0"/>
              </a:spcBef>
              <a:buNone/>
              <a:defRPr sz="2200">
                <a:latin typeface="Calibri Italic" pitchFamily="34" charset="0"/>
                <a:cs typeface="Calibri Italic"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8383684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utbild">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774700" y="3584575"/>
            <a:ext cx="75374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5" name="Rektangel med rundat hörn 4"/>
          <p:cNvSpPr/>
          <p:nvPr userDrawn="1"/>
        </p:nvSpPr>
        <p:spPr bwMode="auto">
          <a:xfrm rot="10800000">
            <a:off x="0" y="-1"/>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Tree>
    <p:extLst>
      <p:ext uri="{BB962C8B-B14F-4D97-AF65-F5344CB8AC3E}">
        <p14:creationId xmlns:p14="http://schemas.microsoft.com/office/powerpoint/2010/main" val="329612630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8" r:id="rId1"/>
    <p:sldLayoutId id="2147483760" r:id="rId2"/>
    <p:sldLayoutId id="2147483761" r:id="rId3"/>
    <p:sldLayoutId id="2147483759" r:id="rId4"/>
    <p:sldLayoutId id="2147483762" r:id="rId5"/>
    <p:sldLayoutId id="2147483763" r:id="rId6"/>
    <p:sldLayoutId id="2147483764" r:id="rId7"/>
    <p:sldLayoutId id="2147483765" r:id="rId8"/>
  </p:sldLayoutIdLst>
  <p:transition/>
  <p:txStyles>
    <p:titleStyle>
      <a:lvl1pPr marL="39688" algn="ctr" rtl="0" eaLnBrk="1" fontAlgn="base" hangingPunct="1">
        <a:spcBef>
          <a:spcPct val="0"/>
        </a:spcBef>
        <a:spcAft>
          <a:spcPct val="0"/>
        </a:spcAft>
        <a:defRPr sz="4400">
          <a:solidFill>
            <a:schemeClr val="tx1"/>
          </a:solidFill>
          <a:latin typeface="+mj-lt"/>
          <a:ea typeface="+mj-ea"/>
          <a:cs typeface="+mj-cs"/>
          <a:sym typeface="Arial" charset="0"/>
        </a:defRPr>
      </a:lvl1pPr>
      <a:lvl2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2pPr>
      <a:lvl3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3pPr>
      <a:lvl4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4pPr>
      <a:lvl5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5pPr>
      <a:lvl6pPr marL="4968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6pPr>
      <a:lvl7pPr marL="9540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7pPr>
      <a:lvl8pPr marL="14112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8pPr>
      <a:lvl9pPr marL="18684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eaLnBrk="1" fontAlgn="base" hangingPunct="1">
        <a:spcBef>
          <a:spcPts val="700"/>
        </a:spcBef>
        <a:spcAft>
          <a:spcPct val="0"/>
        </a:spcAft>
        <a:buSzPct val="100000"/>
        <a:buFont typeface="Arial" charset="0"/>
        <a:buChar char="•"/>
        <a:defRPr sz="3200">
          <a:solidFill>
            <a:schemeClr val="tx1"/>
          </a:solidFill>
          <a:latin typeface="+mn-lt"/>
          <a:ea typeface="+mn-ea"/>
          <a:cs typeface="+mn-cs"/>
          <a:sym typeface="Arial" charset="0"/>
        </a:defRPr>
      </a:lvl1pPr>
      <a:lvl2pPr marL="782638" indent="-285750" algn="l" rtl="0" eaLnBrk="1" fontAlgn="base" hangingPunct="1">
        <a:spcBef>
          <a:spcPts val="600"/>
        </a:spcBef>
        <a:spcAft>
          <a:spcPct val="0"/>
        </a:spcAft>
        <a:buSzPct val="100000"/>
        <a:buFont typeface="Arial" charset="0"/>
        <a:buChar char="–"/>
        <a:defRPr sz="2800">
          <a:solidFill>
            <a:schemeClr val="tx1"/>
          </a:solidFill>
          <a:latin typeface="+mn-lt"/>
          <a:ea typeface="+mn-ea"/>
          <a:cs typeface="+mn-cs"/>
          <a:sym typeface="Arial" charset="0"/>
        </a:defRPr>
      </a:lvl2pPr>
      <a:lvl3pPr marL="1182688" indent="-228600" algn="l" rtl="0" eaLnBrk="1" fontAlgn="base" hangingPunct="1">
        <a:spcBef>
          <a:spcPts val="600"/>
        </a:spcBef>
        <a:spcAft>
          <a:spcPct val="0"/>
        </a:spcAft>
        <a:buSzPct val="100000"/>
        <a:buFont typeface="Arial" charset="0"/>
        <a:buChar char="•"/>
        <a:defRPr sz="2400">
          <a:solidFill>
            <a:schemeClr val="tx1"/>
          </a:solidFill>
          <a:latin typeface="+mn-lt"/>
          <a:ea typeface="+mn-ea"/>
          <a:cs typeface="+mn-cs"/>
          <a:sym typeface="Arial" charset="0"/>
        </a:defRPr>
      </a:lvl3pPr>
      <a:lvl4pPr marL="1639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4pPr>
      <a:lvl5pPr marL="20970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5pPr>
      <a:lvl6pPr marL="25542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6pPr>
      <a:lvl7pPr marL="30114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7pPr>
      <a:lvl8pPr marL="34686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8pPr>
      <a:lvl9pPr marL="3925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Förälder och ny som ledare</a:t>
            </a:r>
            <a:endParaRPr lang="sv-SE"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Förälder och/eller ledare</a:t>
            </a:r>
            <a:endParaRPr lang="sv-SE" dirty="0"/>
          </a:p>
        </p:txBody>
      </p:sp>
      <p:sp>
        <p:nvSpPr>
          <p:cNvPr id="4" name="Platshållare för text 3"/>
          <p:cNvSpPr>
            <a:spLocks noGrp="1"/>
          </p:cNvSpPr>
          <p:nvPr>
            <p:ph type="body" idx="1"/>
          </p:nvPr>
        </p:nvSpPr>
        <p:spPr/>
        <p:txBody>
          <a:bodyPr/>
          <a:lstStyle/>
          <a:p>
            <a:endParaRPr lang="sv-SE"/>
          </a:p>
        </p:txBody>
      </p:sp>
      <p:pic>
        <p:nvPicPr>
          <p:cNvPr id="2050" name="Picture 2" descr="http://adambayne.files.wordpress.com/2011/03/familyshilos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996" y="1988840"/>
            <a:ext cx="7620000" cy="2809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670779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Ledarstilar</a:t>
            </a:r>
            <a:endParaRPr lang="sv-SE" dirty="0"/>
          </a:p>
        </p:txBody>
      </p:sp>
      <p:sp>
        <p:nvSpPr>
          <p:cNvPr id="3" name="Platshållare för text 2"/>
          <p:cNvSpPr>
            <a:spLocks noGrp="1"/>
          </p:cNvSpPr>
          <p:nvPr>
            <p:ph type="body" sz="quarter" idx="10"/>
          </p:nvPr>
        </p:nvSpPr>
        <p:spPr/>
        <p:txBody>
          <a:bodyPr/>
          <a:lstStyle/>
          <a:p>
            <a:r>
              <a:rPr lang="sv-SE" sz="3200" dirty="0" smtClean="0"/>
              <a:t>Auktoritärt ledarskap</a:t>
            </a:r>
          </a:p>
          <a:p>
            <a:r>
              <a:rPr lang="sv-SE" sz="3200" dirty="0" smtClean="0"/>
              <a:t>Utvecklande ledarskap</a:t>
            </a:r>
          </a:p>
          <a:p>
            <a:r>
              <a:rPr lang="sv-SE" sz="3200" dirty="0" smtClean="0"/>
              <a:t>Låt gå-ledarskap</a:t>
            </a:r>
            <a:endParaRPr lang="sv-SE" sz="32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4585199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Ledarskapets 4 grundprinciper</a:t>
            </a:r>
            <a:endParaRPr lang="sv-SE" dirty="0"/>
          </a:p>
        </p:txBody>
      </p:sp>
      <p:sp>
        <p:nvSpPr>
          <p:cNvPr id="3" name="Platshållare för text 2"/>
          <p:cNvSpPr>
            <a:spLocks noGrp="1"/>
          </p:cNvSpPr>
          <p:nvPr>
            <p:ph type="body" sz="quarter" idx="10"/>
          </p:nvPr>
        </p:nvSpPr>
        <p:spPr/>
        <p:txBody>
          <a:bodyPr/>
          <a:lstStyle/>
          <a:p>
            <a:pPr marL="39688" indent="0">
              <a:buNone/>
            </a:pPr>
            <a:r>
              <a:rPr lang="sv-SE" sz="2800" dirty="0" smtClean="0"/>
              <a:t>Tydlighet</a:t>
            </a:r>
          </a:p>
          <a:p>
            <a:pPr marL="39688" indent="0">
              <a:buNone/>
            </a:pPr>
            <a:r>
              <a:rPr lang="sv-SE" sz="2800" dirty="0" smtClean="0"/>
              <a:t>- Tydliga regler i laget som är enkla att förhålla sig till</a:t>
            </a:r>
          </a:p>
          <a:p>
            <a:pPr marL="39688" indent="0">
              <a:buNone/>
            </a:pPr>
            <a:r>
              <a:rPr lang="sv-SE" sz="2800" dirty="0" smtClean="0"/>
              <a:t>- Tydlig spelidé</a:t>
            </a:r>
          </a:p>
          <a:p>
            <a:pPr>
              <a:buFontTx/>
              <a:buChar char="-"/>
            </a:pPr>
            <a:r>
              <a:rPr lang="sv-SE" sz="2800" dirty="0" smtClean="0"/>
              <a:t>Ansvarsfördelning mellan ledare, vem gör vad</a:t>
            </a:r>
          </a:p>
          <a:p>
            <a:pPr marL="39688" indent="0">
              <a:buNone/>
            </a:pPr>
            <a:endParaRPr lang="sv-SE" sz="2800" dirty="0"/>
          </a:p>
          <a:p>
            <a:pPr marL="39688" indent="0">
              <a:buNone/>
            </a:pPr>
            <a:r>
              <a:rPr lang="sv-SE" sz="2800" dirty="0" smtClean="0"/>
              <a:t>Vara en förebild</a:t>
            </a:r>
          </a:p>
          <a:p>
            <a:pPr marL="39688" indent="0">
              <a:buNone/>
            </a:pPr>
            <a:r>
              <a:rPr lang="sv-SE" sz="2800" dirty="0" smtClean="0"/>
              <a:t>- Att i ord och handling vara en förebild för vad vi bestämt i laget</a:t>
            </a:r>
          </a:p>
          <a:p>
            <a:pPr marL="39688" indent="0">
              <a:buNone/>
            </a:pPr>
            <a:endParaRPr lang="sv-SE" sz="2800" dirty="0" smtClean="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28662885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Ledarskapets 4 grundprinciper</a:t>
            </a:r>
            <a:endParaRPr lang="sv-SE" dirty="0"/>
          </a:p>
        </p:txBody>
      </p:sp>
      <p:sp>
        <p:nvSpPr>
          <p:cNvPr id="3" name="Platshållare för text 2"/>
          <p:cNvSpPr>
            <a:spLocks noGrp="1"/>
          </p:cNvSpPr>
          <p:nvPr>
            <p:ph type="body" sz="quarter" idx="10"/>
          </p:nvPr>
        </p:nvSpPr>
        <p:spPr>
          <a:xfrm>
            <a:off x="395932" y="1407083"/>
            <a:ext cx="8280524" cy="4464496"/>
          </a:xfrm>
        </p:spPr>
        <p:txBody>
          <a:bodyPr/>
          <a:lstStyle/>
          <a:p>
            <a:pPr marL="39688" indent="0">
              <a:buNone/>
            </a:pPr>
            <a:r>
              <a:rPr lang="sv-SE" sz="2800" dirty="0" smtClean="0"/>
              <a:t>Att se och bekräfta alla</a:t>
            </a:r>
          </a:p>
          <a:p>
            <a:pPr>
              <a:buFontTx/>
              <a:buChar char="-"/>
            </a:pPr>
            <a:r>
              <a:rPr lang="sv-SE" sz="2800" dirty="0" smtClean="0"/>
              <a:t>Att lära sig allas namn</a:t>
            </a:r>
          </a:p>
          <a:p>
            <a:pPr>
              <a:buFontTx/>
              <a:buChar char="-"/>
            </a:pPr>
            <a:r>
              <a:rPr lang="sv-SE" sz="2800" dirty="0" smtClean="0"/>
              <a:t>Att berömma alla spelare minst en gång per träning</a:t>
            </a:r>
          </a:p>
          <a:p>
            <a:pPr>
              <a:buFontTx/>
              <a:buChar char="-"/>
            </a:pPr>
            <a:r>
              <a:rPr lang="sv-SE" sz="2800" dirty="0" smtClean="0"/>
              <a:t>Individuella utvecklingsplaner med uppföljning</a:t>
            </a:r>
          </a:p>
          <a:p>
            <a:pPr marL="39688" indent="0">
              <a:buNone/>
            </a:pPr>
            <a:endParaRPr lang="sv-SE" sz="2800" dirty="0" smtClean="0"/>
          </a:p>
          <a:p>
            <a:pPr marL="39688" indent="0">
              <a:buNone/>
            </a:pPr>
            <a:r>
              <a:rPr lang="sv-SE" sz="2800" dirty="0" smtClean="0"/>
              <a:t>Ge utvecklande feedback</a:t>
            </a:r>
          </a:p>
          <a:p>
            <a:pPr>
              <a:buFontTx/>
              <a:buChar char="-"/>
            </a:pPr>
            <a:r>
              <a:rPr lang="sv-SE" sz="2800" dirty="0" smtClean="0"/>
              <a:t>Vad har du sett, vad har du hört?</a:t>
            </a:r>
          </a:p>
          <a:p>
            <a:pPr>
              <a:buFontTx/>
              <a:buChar char="-"/>
            </a:pPr>
            <a:r>
              <a:rPr lang="sv-SE" sz="2800" dirty="0" smtClean="0"/>
              <a:t>Vad vill du förändra eller förstärka?</a:t>
            </a:r>
          </a:p>
          <a:p>
            <a:pPr marL="896938" lvl="1" indent="-457200">
              <a:buFontTx/>
              <a:buChar char="-"/>
            </a:pPr>
            <a:endParaRPr lang="sv-SE" sz="2800" dirty="0" smtClean="0"/>
          </a:p>
          <a:p>
            <a:pPr marL="39688" indent="0">
              <a:buNone/>
            </a:pPr>
            <a:endParaRPr lang="sv-SE" sz="2800" dirty="0" smtClean="0"/>
          </a:p>
          <a:p>
            <a:pPr marL="39688" indent="0">
              <a:buNone/>
            </a:pPr>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12804714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quarter" idx="10"/>
          </p:nvPr>
        </p:nvSpPr>
        <p:spPr/>
        <p:txBody>
          <a:bodyPr/>
          <a:lstStyle/>
          <a:p>
            <a:r>
              <a:rPr lang="sv-SE" sz="2800" dirty="0" smtClean="0"/>
              <a:t>När är jag auktoritär ledare/förälder?</a:t>
            </a:r>
          </a:p>
          <a:p>
            <a:r>
              <a:rPr lang="sv-SE" sz="2800" dirty="0" smtClean="0"/>
              <a:t>När är jag utvecklande ledare/förälder?</a:t>
            </a:r>
            <a:endParaRPr lang="sv-SE" sz="2800" dirty="0"/>
          </a:p>
        </p:txBody>
      </p:sp>
      <p:sp>
        <p:nvSpPr>
          <p:cNvPr id="4" name="Platshållare för text 3"/>
          <p:cNvSpPr>
            <a:spLocks noGrp="1"/>
          </p:cNvSpPr>
          <p:nvPr>
            <p:ph type="body" idx="1"/>
          </p:nvPr>
        </p:nvSpPr>
        <p:spPr/>
        <p:txBody>
          <a:bodyPr/>
          <a:lstStyle/>
          <a:p>
            <a:endParaRPr lang="sv-SE"/>
          </a:p>
        </p:txBody>
      </p:sp>
      <p:pic>
        <p:nvPicPr>
          <p:cNvPr id="1026" name="Picture 2" descr="http://www.salesprogress.com/Portals/53724/images/self-reflec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5624" y="3367358"/>
            <a:ext cx="3056856" cy="2293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497255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Svensk Idrotts värdegrund</a:t>
            </a:r>
            <a:endParaRPr lang="sv-SE" dirty="0"/>
          </a:p>
        </p:txBody>
      </p:sp>
      <p:sp>
        <p:nvSpPr>
          <p:cNvPr id="3" name="Platshållare för text 2"/>
          <p:cNvSpPr>
            <a:spLocks noGrp="1"/>
          </p:cNvSpPr>
          <p:nvPr>
            <p:ph type="body" sz="quarter" idx="10"/>
          </p:nvPr>
        </p:nvSpPr>
        <p:spPr/>
        <p:txBody>
          <a:bodyPr/>
          <a:lstStyle/>
          <a:p>
            <a:r>
              <a:rPr lang="sv-SE" sz="2800" dirty="0" smtClean="0"/>
              <a:t>Glädje och gemenskap</a:t>
            </a:r>
          </a:p>
          <a:p>
            <a:r>
              <a:rPr lang="sv-SE" sz="2800" dirty="0" smtClean="0"/>
              <a:t>Demokrati och delaktighet</a:t>
            </a:r>
          </a:p>
          <a:p>
            <a:r>
              <a:rPr lang="sv-SE" sz="2800" dirty="0" smtClean="0"/>
              <a:t>Allas rätt att vara med</a:t>
            </a:r>
          </a:p>
          <a:p>
            <a:r>
              <a:rPr lang="sv-SE" sz="2800" dirty="0" smtClean="0"/>
              <a:t>Rent spel</a:t>
            </a:r>
            <a:endParaRPr lang="sv-SE" sz="2800" dirty="0"/>
          </a:p>
        </p:txBody>
      </p:sp>
      <p:sp>
        <p:nvSpPr>
          <p:cNvPr id="4" name="Platshållare för text 3"/>
          <p:cNvSpPr>
            <a:spLocks noGrp="1"/>
          </p:cNvSpPr>
          <p:nvPr>
            <p:ph type="body" idx="1"/>
          </p:nvPr>
        </p:nvSpPr>
        <p:spPr/>
        <p:txBody>
          <a:bodyPr/>
          <a:lstStyle/>
          <a:p>
            <a:endParaRPr lang="sv-SE"/>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Glädje och gemenskap</a:t>
            </a:r>
            <a:endParaRPr lang="sv-SE" dirty="0"/>
          </a:p>
        </p:txBody>
      </p:sp>
      <p:sp>
        <p:nvSpPr>
          <p:cNvPr id="3" name="Platshållare för text 2"/>
          <p:cNvSpPr>
            <a:spLocks noGrp="1"/>
          </p:cNvSpPr>
          <p:nvPr>
            <p:ph type="body" sz="quarter" idx="10"/>
          </p:nvPr>
        </p:nvSpPr>
        <p:spPr/>
        <p:txBody>
          <a:bodyPr/>
          <a:lstStyle/>
          <a:p>
            <a:pPr marL="39688" indent="0">
              <a:buNone/>
            </a:pPr>
            <a:r>
              <a:rPr lang="sv-SE" sz="2800" dirty="0"/>
              <a:t>Glädje och gemenskap är starka drivkrafter för att idrotta. Vi vill bedriva och utveckla all verksamhet så att vi ska kunna ha roligt, må bra och prestera mera.</a:t>
            </a:r>
            <a:r>
              <a:rPr lang="sv-SE" b="1" dirty="0"/>
              <a:t/>
            </a:r>
            <a:br>
              <a:rPr lang="sv-SE" b="1" dirty="0"/>
            </a:br>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81136000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Demokrati och delaktighet</a:t>
            </a:r>
            <a:endParaRPr lang="sv-SE" dirty="0"/>
          </a:p>
        </p:txBody>
      </p:sp>
      <p:sp>
        <p:nvSpPr>
          <p:cNvPr id="3" name="Platshållare för text 2"/>
          <p:cNvSpPr>
            <a:spLocks noGrp="1"/>
          </p:cNvSpPr>
          <p:nvPr>
            <p:ph type="body" sz="quarter" idx="10"/>
          </p:nvPr>
        </p:nvSpPr>
        <p:spPr/>
        <p:txBody>
          <a:bodyPr/>
          <a:lstStyle/>
          <a:p>
            <a:pPr marL="39688" indent="0">
              <a:buNone/>
            </a:pPr>
            <a:r>
              <a:rPr lang="sv-SE" sz="2800" dirty="0"/>
              <a:t>Föreningsdemokratin innebär att alla medlemmars röst har lika värde. Delaktighet innebär att alla som deltar får vara med och bestämma om och ta ansvar för sin verksamhet. Demokrati och delaktighet ska utövas jämställt och oavsett bakgrund.</a:t>
            </a:r>
            <a:br>
              <a:rPr lang="sv-SE" sz="2800" dirty="0"/>
            </a:br>
            <a:endParaRPr lang="sv-SE" sz="28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80505957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Allas rätt av vara med</a:t>
            </a:r>
            <a:endParaRPr lang="sv-SE" dirty="0"/>
          </a:p>
        </p:txBody>
      </p:sp>
      <p:sp>
        <p:nvSpPr>
          <p:cNvPr id="3" name="Platshållare för text 2"/>
          <p:cNvSpPr>
            <a:spLocks noGrp="1"/>
          </p:cNvSpPr>
          <p:nvPr>
            <p:ph type="body" sz="quarter" idx="10"/>
          </p:nvPr>
        </p:nvSpPr>
        <p:spPr/>
        <p:txBody>
          <a:bodyPr/>
          <a:lstStyle/>
          <a:p>
            <a:pPr marL="39688" indent="0">
              <a:buNone/>
            </a:pPr>
            <a:r>
              <a:rPr lang="sv-SE" sz="2800" dirty="0" smtClean="0"/>
              <a:t>Allas </a:t>
            </a:r>
            <a:r>
              <a:rPr lang="sv-SE" sz="2800" dirty="0"/>
              <a:t>rätt att vara med innebär att alla som vill ska kunna vara med utifrån sina förutsättningar- Alla som vill, oavsett nationalitet, etniskt ursprung, religion, ålder, kön eller sexuell läggning samt fysiska och psykiska förutsättningar, får vara med i föreningsdriven idrottsverksamhet.</a:t>
            </a:r>
            <a:r>
              <a:rPr lang="sv-SE" sz="2800" b="1" dirty="0"/>
              <a:t/>
            </a:r>
            <a:br>
              <a:rPr lang="sv-SE" sz="2800" b="1" dirty="0"/>
            </a:br>
            <a:endParaRPr lang="sv-SE" sz="28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207048244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Rent spel</a:t>
            </a:r>
            <a:endParaRPr lang="sv-SE" dirty="0"/>
          </a:p>
        </p:txBody>
      </p:sp>
      <p:sp>
        <p:nvSpPr>
          <p:cNvPr id="3" name="Platshållare för text 2"/>
          <p:cNvSpPr>
            <a:spLocks noGrp="1"/>
          </p:cNvSpPr>
          <p:nvPr>
            <p:ph type="body" sz="quarter" idx="10"/>
          </p:nvPr>
        </p:nvSpPr>
        <p:spPr/>
        <p:txBody>
          <a:bodyPr/>
          <a:lstStyle/>
          <a:p>
            <a:pPr marL="39688" indent="0">
              <a:buNone/>
            </a:pPr>
            <a:r>
              <a:rPr lang="sv-SE" sz="2800" dirty="0"/>
              <a:t>Rent spel och ärlighet är en förutsättning för tävlande på lika villkor. Det innebär att hålla sig inom ramarna för överenskommelser och en god etik och moral. Att verka mot fusk, doping och en osund ekonomi, mot mobbning, trakasserier och våld såväl på som utanför idrottsarenan.</a:t>
            </a:r>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158021253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Styrande värdegrund</a:t>
            </a:r>
            <a:endParaRPr lang="sv-SE" dirty="0"/>
          </a:p>
        </p:txBody>
      </p:sp>
      <p:sp>
        <p:nvSpPr>
          <p:cNvPr id="3" name="Platshållare för text 2"/>
          <p:cNvSpPr>
            <a:spLocks noGrp="1"/>
          </p:cNvSpPr>
          <p:nvPr>
            <p:ph type="body" sz="quarter" idx="10"/>
          </p:nvPr>
        </p:nvSpPr>
        <p:spPr/>
        <p:txBody>
          <a:bodyPr/>
          <a:lstStyle/>
          <a:p>
            <a:r>
              <a:rPr lang="sv-SE" sz="2800" dirty="0" smtClean="0"/>
              <a:t>När vi är medvetna om våra värderingar, dess innebörd och hur vi förhåller oss till dem</a:t>
            </a:r>
          </a:p>
          <a:p>
            <a:r>
              <a:rPr lang="sv-SE" sz="2800" dirty="0" smtClean="0"/>
              <a:t>När vi i gruppen har en samsyn</a:t>
            </a:r>
          </a:p>
          <a:p>
            <a:r>
              <a:rPr lang="sv-SE" sz="2800" dirty="0" smtClean="0"/>
              <a:t>När vi lever som vi lär</a:t>
            </a:r>
            <a:endParaRPr lang="sv-SE" sz="28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24123294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Chef och/eller ledare</a:t>
            </a:r>
            <a:endParaRPr lang="sv-SE" dirty="0"/>
          </a:p>
        </p:txBody>
      </p:sp>
      <p:sp>
        <p:nvSpPr>
          <p:cNvPr id="3" name="Platshållare för text 2"/>
          <p:cNvSpPr>
            <a:spLocks noGrp="1"/>
          </p:cNvSpPr>
          <p:nvPr>
            <p:ph type="body" sz="quarter" idx="10"/>
          </p:nvPr>
        </p:nvSpPr>
        <p:spPr/>
        <p:txBody>
          <a:bodyPr/>
          <a:lstStyle/>
          <a:p>
            <a:r>
              <a:rPr lang="sv-SE" sz="2800" dirty="0" smtClean="0"/>
              <a:t>Chef/tränare är en position</a:t>
            </a:r>
          </a:p>
          <a:p>
            <a:r>
              <a:rPr lang="sv-SE" sz="2800" dirty="0" smtClean="0"/>
              <a:t>Ledarskap är en relation</a:t>
            </a:r>
          </a:p>
          <a:p>
            <a:r>
              <a:rPr lang="sv-SE" sz="2800" dirty="0" smtClean="0"/>
              <a:t>Ett ledarskap måste du alltid förtjäna</a:t>
            </a:r>
          </a:p>
          <a:p>
            <a:r>
              <a:rPr lang="sv-SE" sz="2800" dirty="0" smtClean="0"/>
              <a:t>Att vara medveten om hur ditt beteende påverkar gruppen/din omgivning</a:t>
            </a:r>
            <a:endParaRPr lang="sv-SE" sz="28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36990511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Övning</a:t>
            </a:r>
            <a:endParaRPr lang="sv-SE" dirty="0"/>
          </a:p>
        </p:txBody>
      </p:sp>
      <p:sp>
        <p:nvSpPr>
          <p:cNvPr id="3" name="Platshållare för text 2"/>
          <p:cNvSpPr>
            <a:spLocks noGrp="1"/>
          </p:cNvSpPr>
          <p:nvPr>
            <p:ph type="body" sz="quarter" idx="10"/>
          </p:nvPr>
        </p:nvSpPr>
        <p:spPr>
          <a:xfrm>
            <a:off x="681150" y="1196752"/>
            <a:ext cx="8280524" cy="4279404"/>
          </a:xfrm>
        </p:spPr>
        <p:txBody>
          <a:bodyPr/>
          <a:lstStyle/>
          <a:p>
            <a:r>
              <a:rPr lang="sv-SE" sz="2800" dirty="0" smtClean="0"/>
              <a:t>Vilka egenskaper utmärker en god ledare?</a:t>
            </a:r>
          </a:p>
          <a:p>
            <a:r>
              <a:rPr lang="sv-SE" sz="2800" dirty="0" smtClean="0"/>
              <a:t>Vilka av dessa egenskaper har du?</a:t>
            </a:r>
            <a:endParaRPr lang="sv-SE" sz="2800" dirty="0"/>
          </a:p>
        </p:txBody>
      </p:sp>
      <p:sp>
        <p:nvSpPr>
          <p:cNvPr id="4" name="Platshållare för text 3"/>
          <p:cNvSpPr>
            <a:spLocks noGrp="1"/>
          </p:cNvSpPr>
          <p:nvPr>
            <p:ph type="body" idx="1"/>
          </p:nvPr>
        </p:nvSpPr>
        <p:spPr/>
        <p:txBody>
          <a:bodyPr/>
          <a:lstStyle/>
          <a:p>
            <a:endParaRPr lang="sv-SE"/>
          </a:p>
        </p:txBody>
      </p:sp>
      <p:pic>
        <p:nvPicPr>
          <p:cNvPr id="1030" name="Picture 6" descr="http://www.trulygraphics.com/wp-content/uploads/2010/10/little-baby-doing-push-up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995" y="2639700"/>
            <a:ext cx="2733679" cy="3198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8380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ISU_Powerpointmall">
  <a:themeElements>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trobild">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spDef>
    <a:ln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lnDef>
  </a:objectDefaults>
  <a:extraClrSchemeLst>
    <a:extraClrScheme>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8149F4C9EFA5F84793E3D23541624981" ma:contentTypeVersion="0" ma:contentTypeDescription="Skapa ett nytt dokument." ma:contentTypeScope="" ma:versionID="ef3e2ea6d6a595799d2017d8f546a7ab">
  <xsd:schema xmlns:xsd="http://www.w3.org/2001/XMLSchema" xmlns:xs="http://www.w3.org/2001/XMLSchema" xmlns:p="http://schemas.microsoft.com/office/2006/metadata/properties" targetNamespace="http://schemas.microsoft.com/office/2006/metadata/properties" ma:root="true" ma:fieldsID="988ddc45a2a1ba233d786d3fa5db79e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tns:customPropertyEditors xmlns:tns="http://schemas.microsoft.com/office/2006/customDocumentInformationPanel">
  <tns:showOnOpen>false</tns:showOnOpen>
  <tns:defaultPropertyEditorNamespace>Standardegenskaper.</tns:defaultPropertyEditorNamespace>
</tns:customPropertyEditors>
</file>

<file path=customXml/itemProps1.xml><?xml version="1.0" encoding="utf-8"?>
<ds:datastoreItem xmlns:ds="http://schemas.openxmlformats.org/officeDocument/2006/customXml" ds:itemID="{E4FE6FDA-ABB3-4172-92DB-878C56D078FE}">
  <ds:schemaRefs>
    <ds:schemaRef ds:uri="http://schemas.microsoft.com/sharepoint/v3/contenttype/forms"/>
  </ds:schemaRefs>
</ds:datastoreItem>
</file>

<file path=customXml/itemProps2.xml><?xml version="1.0" encoding="utf-8"?>
<ds:datastoreItem xmlns:ds="http://schemas.openxmlformats.org/officeDocument/2006/customXml" ds:itemID="{E76BB839-3B15-444A-948C-F179BBB2E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00E1D5-1B4A-4B59-A353-EDDE2D01F9A5}">
  <ds:schemaRefs>
    <ds:schemaRef ds:uri="http://schemas.microsoft.com/office/2006/documentManagement/types"/>
    <ds:schemaRef ds:uri="http://schemas.microsoft.com/office/infopath/2007/PartnerControls"/>
    <ds:schemaRef ds:uri="http://purl.org/dc/terms/"/>
    <ds:schemaRef ds:uri="http://purl.org/dc/elements/1.1/"/>
    <ds:schemaRef ds:uri="http://schemas.microsoft.com/office/2006/metadata/properties"/>
    <ds:schemaRef ds:uri="http://purl.org/dc/dcmitype/"/>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BB6F8533-FDED-44B8-B1B2-4719A015B042}">
  <ds:schemaRefs>
    <ds:schemaRef ds:uri="http://schemas.microsoft.com/office/2006/customDocumentInformationPanel"/>
  </ds:schemaRefs>
</ds:datastoreItem>
</file>

<file path=docProps/app.xml><?xml version="1.0" encoding="utf-8"?>
<Properties xmlns="http://schemas.openxmlformats.org/officeDocument/2006/extended-properties" xmlns:vt="http://schemas.openxmlformats.org/officeDocument/2006/docPropsVTypes">
  <Template>SISU_Powerpointmall</Template>
  <TotalTime>0</TotalTime>
  <Pages>0</Pages>
  <Words>390</Words>
  <Characters>0</Characters>
  <Application>Microsoft Office PowerPoint</Application>
  <PresentationFormat>Bildspel på skärmen (4:3)</PresentationFormat>
  <Lines>0</Lines>
  <Paragraphs>51</Paragraphs>
  <Slides>14</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14</vt:i4>
      </vt:variant>
    </vt:vector>
  </HeadingPairs>
  <TitlesOfParts>
    <vt:vector size="21" baseType="lpstr">
      <vt:lpstr>Arial</vt:lpstr>
      <vt:lpstr>Arial Bold</vt:lpstr>
      <vt:lpstr>Calibri</vt:lpstr>
      <vt:lpstr>Calibri Bold</vt:lpstr>
      <vt:lpstr>Calibri Italic</vt:lpstr>
      <vt:lpstr>ヒラギノ角ゴ ProN W3</vt:lpstr>
      <vt:lpstr>SISU_Powerpointmall</vt:lpstr>
      <vt:lpstr>Förälder och ny som ledare</vt:lpstr>
      <vt:lpstr>Svensk Idrotts värdegrund</vt:lpstr>
      <vt:lpstr>Glädje och gemenskap</vt:lpstr>
      <vt:lpstr>Demokrati och delaktighet</vt:lpstr>
      <vt:lpstr>Allas rätt av vara med</vt:lpstr>
      <vt:lpstr>Rent spel</vt:lpstr>
      <vt:lpstr>Styrande värdegrund</vt:lpstr>
      <vt:lpstr>Chef och/eller ledare</vt:lpstr>
      <vt:lpstr>Övning</vt:lpstr>
      <vt:lpstr>Förälder och/eller ledare</vt:lpstr>
      <vt:lpstr>Ledarstilar</vt:lpstr>
      <vt:lpstr>Ledarskapets 4 grundprinciper</vt:lpstr>
      <vt:lpstr>Ledarskapets 4 grundprinciper</vt:lpstr>
      <vt:lpstr>PowerPoint-presentation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2013-02-26T10:08:20Z</dcterms:created>
  <dcterms:modified xsi:type="dcterms:W3CDTF">2015-04-22T13:36:17Z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0x0101008149F4C9EFA5F84793E3D23541624981</vt:lpwstr>
  </property>
</Properties>
</file>