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5"/>
  </p:sldMasterIdLst>
  <p:notesMasterIdLst>
    <p:notesMasterId r:id="rId19"/>
  </p:notesMasterIdLst>
  <p:handoutMasterIdLst>
    <p:handoutMasterId r:id="rId20"/>
  </p:handoutMasterIdLst>
  <p:sldIdLst>
    <p:sldId id="257" r:id="rId6"/>
    <p:sldId id="269" r:id="rId7"/>
    <p:sldId id="258" r:id="rId8"/>
    <p:sldId id="268" r:id="rId9"/>
    <p:sldId id="270" r:id="rId10"/>
    <p:sldId id="271" r:id="rId11"/>
    <p:sldId id="272" r:id="rId12"/>
    <p:sldId id="273" r:id="rId13"/>
    <p:sldId id="274" r:id="rId14"/>
    <p:sldId id="275" r:id="rId15"/>
    <p:sldId id="276" r:id="rId16"/>
    <p:sldId id="277" r:id="rId17"/>
    <p:sldId id="256" r:id="rId18"/>
  </p:sldIdLst>
  <p:sldSz cx="9144000" cy="6858000" type="screen4x3"/>
  <p:notesSz cx="6858000" cy="9144000"/>
  <p:defaultTextStyle>
    <a:defPPr>
      <a:defRPr lang="en-US"/>
    </a:defPPr>
    <a:lvl1pPr algn="l" rtl="0" fontAlgn="base">
      <a:spcBef>
        <a:spcPct val="0"/>
      </a:spcBef>
      <a:spcAft>
        <a:spcPct val="0"/>
      </a:spcAft>
      <a:defRPr kern="1200">
        <a:solidFill>
          <a:srgbClr val="000000"/>
        </a:solidFill>
        <a:latin typeface="Arial" charset="0"/>
        <a:ea typeface="ヒラギノ角ゴ ProN W3" charset="0"/>
        <a:cs typeface="ヒラギノ角ゴ ProN W3" charset="0"/>
        <a:sym typeface="Arial" charset="0"/>
      </a:defRPr>
    </a:lvl1pPr>
    <a:lvl2pPr marL="457200" algn="l" rtl="0" fontAlgn="base">
      <a:spcBef>
        <a:spcPct val="0"/>
      </a:spcBef>
      <a:spcAft>
        <a:spcPct val="0"/>
      </a:spcAft>
      <a:defRPr kern="1200">
        <a:solidFill>
          <a:srgbClr val="000000"/>
        </a:solidFill>
        <a:latin typeface="Arial" charset="0"/>
        <a:ea typeface="ヒラギノ角ゴ ProN W3" charset="0"/>
        <a:cs typeface="ヒラギノ角ゴ ProN W3" charset="0"/>
        <a:sym typeface="Arial" charset="0"/>
      </a:defRPr>
    </a:lvl2pPr>
    <a:lvl3pPr marL="914400" algn="l" rtl="0" fontAlgn="base">
      <a:spcBef>
        <a:spcPct val="0"/>
      </a:spcBef>
      <a:spcAft>
        <a:spcPct val="0"/>
      </a:spcAft>
      <a:defRPr kern="1200">
        <a:solidFill>
          <a:srgbClr val="000000"/>
        </a:solidFill>
        <a:latin typeface="Arial" charset="0"/>
        <a:ea typeface="ヒラギノ角ゴ ProN W3" charset="0"/>
        <a:cs typeface="ヒラギノ角ゴ ProN W3" charset="0"/>
        <a:sym typeface="Arial" charset="0"/>
      </a:defRPr>
    </a:lvl3pPr>
    <a:lvl4pPr marL="1371600" algn="l" rtl="0" fontAlgn="base">
      <a:spcBef>
        <a:spcPct val="0"/>
      </a:spcBef>
      <a:spcAft>
        <a:spcPct val="0"/>
      </a:spcAft>
      <a:defRPr kern="1200">
        <a:solidFill>
          <a:srgbClr val="000000"/>
        </a:solidFill>
        <a:latin typeface="Arial" charset="0"/>
        <a:ea typeface="ヒラギノ角ゴ ProN W3" charset="0"/>
        <a:cs typeface="ヒラギノ角ゴ ProN W3" charset="0"/>
        <a:sym typeface="Arial" charset="0"/>
      </a:defRPr>
    </a:lvl4pPr>
    <a:lvl5pPr marL="1828800" algn="l" rtl="0" fontAlgn="base">
      <a:spcBef>
        <a:spcPct val="0"/>
      </a:spcBef>
      <a:spcAft>
        <a:spcPct val="0"/>
      </a:spcAft>
      <a:defRPr kern="1200">
        <a:solidFill>
          <a:srgbClr val="000000"/>
        </a:solidFill>
        <a:latin typeface="Arial" charset="0"/>
        <a:ea typeface="ヒラギノ角ゴ ProN W3" charset="0"/>
        <a:cs typeface="ヒラギノ角ゴ ProN W3" charset="0"/>
        <a:sym typeface="Arial" charset="0"/>
      </a:defRPr>
    </a:lvl5pPr>
    <a:lvl6pPr marL="2286000" algn="l" defTabSz="914400" rtl="0" eaLnBrk="1" latinLnBrk="0" hangingPunct="1">
      <a:defRPr kern="1200">
        <a:solidFill>
          <a:srgbClr val="000000"/>
        </a:solidFill>
        <a:latin typeface="Arial" charset="0"/>
        <a:ea typeface="ヒラギノ角ゴ ProN W3" charset="0"/>
        <a:cs typeface="ヒラギノ角ゴ ProN W3" charset="0"/>
        <a:sym typeface="Arial" charset="0"/>
      </a:defRPr>
    </a:lvl6pPr>
    <a:lvl7pPr marL="2743200" algn="l" defTabSz="914400" rtl="0" eaLnBrk="1" latinLnBrk="0" hangingPunct="1">
      <a:defRPr kern="1200">
        <a:solidFill>
          <a:srgbClr val="000000"/>
        </a:solidFill>
        <a:latin typeface="Arial" charset="0"/>
        <a:ea typeface="ヒラギノ角ゴ ProN W3" charset="0"/>
        <a:cs typeface="ヒラギノ角ゴ ProN W3" charset="0"/>
        <a:sym typeface="Arial" charset="0"/>
      </a:defRPr>
    </a:lvl7pPr>
    <a:lvl8pPr marL="3200400" algn="l" defTabSz="914400" rtl="0" eaLnBrk="1" latinLnBrk="0" hangingPunct="1">
      <a:defRPr kern="1200">
        <a:solidFill>
          <a:srgbClr val="000000"/>
        </a:solidFill>
        <a:latin typeface="Arial" charset="0"/>
        <a:ea typeface="ヒラギノ角ゴ ProN W3" charset="0"/>
        <a:cs typeface="ヒラギノ角ゴ ProN W3" charset="0"/>
        <a:sym typeface="Arial" charset="0"/>
      </a:defRPr>
    </a:lvl8pPr>
    <a:lvl9pPr marL="3657600" algn="l" defTabSz="914400" rtl="0" eaLnBrk="1" latinLnBrk="0" hangingPunct="1">
      <a:defRPr kern="1200">
        <a:solidFill>
          <a:srgbClr val="000000"/>
        </a:solidFill>
        <a:latin typeface="Arial" charset="0"/>
        <a:ea typeface="ヒラギノ角ゴ ProN W3" charset="0"/>
        <a:cs typeface="ヒラギノ角ゴ ProN W3" charset="0"/>
        <a:sym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84B88"/>
    <a:srgbClr val="1D4986"/>
    <a:srgbClr val="0067A5"/>
    <a:srgbClr val="FFDD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559" autoAdjust="0"/>
    <p:restoredTop sz="86355" autoAdjust="0"/>
  </p:normalViewPr>
  <p:slideViewPr>
    <p:cSldViewPr>
      <p:cViewPr varScale="1">
        <p:scale>
          <a:sx n="64" d="100"/>
          <a:sy n="64" d="100"/>
        </p:scale>
        <p:origin x="924" y="72"/>
      </p:cViewPr>
      <p:guideLst>
        <p:guide orient="horz" pos="2160"/>
        <p:guide pos="2880"/>
      </p:guideLst>
    </p:cSldViewPr>
  </p:slideViewPr>
  <p:outlineViewPr>
    <p:cViewPr>
      <p:scale>
        <a:sx n="33" d="100"/>
        <a:sy n="33" d="100"/>
      </p:scale>
      <p:origin x="0" y="-6318"/>
    </p:cViewPr>
  </p:outlineViewPr>
  <p:notesTextViewPr>
    <p:cViewPr>
      <p:scale>
        <a:sx n="1" d="1"/>
        <a:sy n="1" d="1"/>
      </p:scale>
      <p:origin x="0" y="0"/>
    </p:cViewPr>
  </p:notesTextViewPr>
  <p:sorterViewPr>
    <p:cViewPr varScale="1">
      <p:scale>
        <a:sx n="100" d="100"/>
        <a:sy n="100" d="100"/>
      </p:scale>
      <p:origin x="0" y="0"/>
    </p:cViewPr>
  </p:sorterViewPr>
  <p:notesViewPr>
    <p:cSldViewPr>
      <p:cViewPr varScale="1">
        <p:scale>
          <a:sx n="126" d="100"/>
          <a:sy n="126" d="100"/>
        </p:scale>
        <p:origin x="-4896"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C8FD160-80EC-45D6-84B9-CB1F18EDD604}" type="datetimeFigureOut">
              <a:rPr lang="sv-SE" smtClean="0"/>
              <a:pPr/>
              <a:t>2015-01-28</a:t>
            </a:fld>
            <a:endParaRPr lang="sv-SE"/>
          </a:p>
        </p:txBody>
      </p:sp>
      <p:sp>
        <p:nvSpPr>
          <p:cNvPr id="4" name="Platshållare för sidfo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7291308-7A78-4868-BEAE-4D05242424D7}" type="slidenum">
              <a:rPr lang="sv-SE" smtClean="0"/>
              <a:pPr/>
              <a:t>‹#›</a:t>
            </a:fld>
            <a:endParaRPr lang="sv-SE"/>
          </a:p>
        </p:txBody>
      </p:sp>
    </p:spTree>
    <p:extLst>
      <p:ext uri="{BB962C8B-B14F-4D97-AF65-F5344CB8AC3E}">
        <p14:creationId xmlns:p14="http://schemas.microsoft.com/office/powerpoint/2010/main" val="33111498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137C26-90BF-45C0-8186-B3BF12422C49}" type="datetimeFigureOut">
              <a:rPr lang="sv-SE" smtClean="0"/>
              <a:pPr/>
              <a:t>2015-01-28</a:t>
            </a:fld>
            <a:endParaRPr lang="sv-SE"/>
          </a:p>
        </p:txBody>
      </p:sp>
      <p:sp>
        <p:nvSpPr>
          <p:cNvPr id="4" name="Platshållare för bildobjekt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FC7616-3293-4766-93AB-30E86882091D}" type="slidenum">
              <a:rPr lang="sv-SE" smtClean="0"/>
              <a:pPr/>
              <a:t>‹#›</a:t>
            </a:fld>
            <a:endParaRPr lang="sv-SE"/>
          </a:p>
        </p:txBody>
      </p:sp>
    </p:spTree>
    <p:extLst>
      <p:ext uri="{BB962C8B-B14F-4D97-AF65-F5344CB8AC3E}">
        <p14:creationId xmlns:p14="http://schemas.microsoft.com/office/powerpoint/2010/main" val="34446332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 Id="rId6" Type="http://schemas.openxmlformats.org/officeDocument/2006/relationships/image" Target="../media/image2.png"/><Relationship Id="rId5" Type="http://schemas.openxmlformats.org/officeDocument/2006/relationships/image" Target="../media/image8.jpeg"/><Relationship Id="rId4" Type="http://schemas.openxmlformats.org/officeDocument/2006/relationships/image" Target="../media/image7.jpeg"/></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bild">
    <p:spTree>
      <p:nvGrpSpPr>
        <p:cNvPr id="1" name=""/>
        <p:cNvGrpSpPr/>
        <p:nvPr/>
      </p:nvGrpSpPr>
      <p:grpSpPr>
        <a:xfrm>
          <a:off x="0" y="0"/>
          <a:ext cx="0" cy="0"/>
          <a:chOff x="0" y="0"/>
          <a:chExt cx="0" cy="0"/>
        </a:xfrm>
      </p:grpSpPr>
      <p:sp>
        <p:nvSpPr>
          <p:cNvPr id="2" name="Rubrik 1"/>
          <p:cNvSpPr>
            <a:spLocks noGrp="1"/>
          </p:cNvSpPr>
          <p:nvPr>
            <p:ph type="title"/>
          </p:nvPr>
        </p:nvSpPr>
        <p:spPr>
          <a:xfrm>
            <a:off x="971600" y="1556792"/>
            <a:ext cx="3744416" cy="1368152"/>
          </a:xfrm>
          <a:prstGeom prst="rect">
            <a:avLst/>
          </a:prstGeom>
        </p:spPr>
        <p:txBody>
          <a:bodyPr/>
          <a:lstStyle>
            <a:lvl1pPr algn="l">
              <a:lnSpc>
                <a:spcPct val="80000"/>
              </a:lnSpc>
              <a:defRPr sz="2800">
                <a:solidFill>
                  <a:srgbClr val="1D4986"/>
                </a:solidFill>
                <a:latin typeface="Calibri Bold" pitchFamily="34" charset="0"/>
                <a:cs typeface="Calibri Bold" pitchFamily="34" charset="0"/>
              </a:defRPr>
            </a:lvl1pPr>
          </a:lstStyle>
          <a:p>
            <a:r>
              <a:rPr lang="sv-SE" smtClean="0"/>
              <a:t>Klicka här för att ändra format</a:t>
            </a:r>
            <a:endParaRPr lang="sv-SE" dirty="0"/>
          </a:p>
        </p:txBody>
      </p:sp>
      <p:sp>
        <p:nvSpPr>
          <p:cNvPr id="6" name="Rektangel med rundat hörn 5"/>
          <p:cNvSpPr/>
          <p:nvPr userDrawn="1"/>
        </p:nvSpPr>
        <p:spPr bwMode="auto">
          <a:xfrm rot="10800000">
            <a:off x="0" y="0"/>
            <a:ext cx="9144000" cy="3430588"/>
          </a:xfrm>
          <a:prstGeom prst="round1Rect">
            <a:avLst>
              <a:gd name="adj" fmla="val 32591"/>
            </a:avLst>
          </a:prstGeom>
          <a:solidFill>
            <a:srgbClr val="FFDD00"/>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endParaRPr>
          </a:p>
        </p:txBody>
      </p:sp>
      <p:pic>
        <p:nvPicPr>
          <p:cNvPr id="3" name="Bildobjekt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0" y="3927186"/>
            <a:ext cx="3851920" cy="1991105"/>
          </a:xfrm>
          <a:prstGeom prst="rect">
            <a:avLst/>
          </a:prstGeom>
        </p:spPr>
      </p:pic>
    </p:spTree>
    <p:extLst>
      <p:ext uri="{BB962C8B-B14F-4D97-AF65-F5344CB8AC3E}">
        <p14:creationId xmlns:p14="http://schemas.microsoft.com/office/powerpoint/2010/main" val="250640790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9" name="Rubrik 1"/>
          <p:cNvSpPr>
            <a:spLocks noGrp="1"/>
          </p:cNvSpPr>
          <p:nvPr>
            <p:ph type="title"/>
          </p:nvPr>
        </p:nvSpPr>
        <p:spPr>
          <a:xfrm>
            <a:off x="395536" y="476672"/>
            <a:ext cx="8280920" cy="601124"/>
          </a:xfrm>
          <a:prstGeom prst="rect">
            <a:avLst/>
          </a:prstGeom>
        </p:spPr>
        <p:txBody>
          <a:bodyPr/>
          <a:lstStyle>
            <a:lvl1pPr algn="l">
              <a:defRPr sz="2800">
                <a:latin typeface="Calibri Bold" pitchFamily="34" charset="0"/>
                <a:cs typeface="Calibri Bold" pitchFamily="34" charset="0"/>
              </a:defRPr>
            </a:lvl1pPr>
          </a:lstStyle>
          <a:p>
            <a:r>
              <a:rPr lang="sv-SE" smtClean="0"/>
              <a:t>Klicka här för att ändra format</a:t>
            </a:r>
            <a:endParaRPr lang="sv-SE" dirty="0"/>
          </a:p>
        </p:txBody>
      </p:sp>
      <p:sp>
        <p:nvSpPr>
          <p:cNvPr id="11" name="Platshållare för text 10"/>
          <p:cNvSpPr>
            <a:spLocks noGrp="1"/>
          </p:cNvSpPr>
          <p:nvPr>
            <p:ph type="body" sz="quarter" idx="10"/>
          </p:nvPr>
        </p:nvSpPr>
        <p:spPr>
          <a:xfrm>
            <a:off x="395932" y="1412776"/>
            <a:ext cx="8280524" cy="4464496"/>
          </a:xfrm>
          <a:prstGeom prst="rect">
            <a:avLst/>
          </a:prstGeom>
        </p:spPr>
        <p:txBody>
          <a:bodyPr/>
          <a:lstStyle>
            <a:lvl1pPr>
              <a:defRPr sz="2200">
                <a:latin typeface="Calibri" pitchFamily="34" charset="0"/>
                <a:cs typeface="Calibri" pitchFamily="34" charset="0"/>
              </a:defRPr>
            </a:lvl1pPr>
            <a:lvl2pPr>
              <a:defRPr sz="2200">
                <a:latin typeface="Calibri" pitchFamily="34" charset="0"/>
                <a:cs typeface="Calibri" pitchFamily="34" charset="0"/>
              </a:defRPr>
            </a:lvl2pPr>
            <a:lvl3pPr>
              <a:defRPr sz="2200">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8" name="Line 2"/>
          <p:cNvSpPr>
            <a:spLocks noChangeShapeType="1"/>
          </p:cNvSpPr>
          <p:nvPr userDrawn="1"/>
        </p:nvSpPr>
        <p:spPr bwMode="auto">
          <a:xfrm>
            <a:off x="467544" y="6405140"/>
            <a:ext cx="6997700" cy="0"/>
          </a:xfrm>
          <a:prstGeom prst="line">
            <a:avLst/>
          </a:prstGeom>
          <a:noFill/>
          <a:ln w="6350" cap="flat">
            <a:solidFill>
              <a:srgbClr val="084B88"/>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sv-SE"/>
          </a:p>
        </p:txBody>
      </p:sp>
      <p:sp>
        <p:nvSpPr>
          <p:cNvPr id="10" name="Platshållare för text 2"/>
          <p:cNvSpPr>
            <a:spLocks noGrp="1"/>
          </p:cNvSpPr>
          <p:nvPr>
            <p:ph type="body" idx="1"/>
          </p:nvPr>
        </p:nvSpPr>
        <p:spPr>
          <a:xfrm>
            <a:off x="376485" y="6200867"/>
            <a:ext cx="5459139" cy="204844"/>
          </a:xfrm>
          <a:prstGeom prst="rect">
            <a:avLst/>
          </a:prstGeom>
        </p:spPr>
        <p:txBody>
          <a:bodyPr anchor="t"/>
          <a:lstStyle>
            <a:lvl1pPr marL="0" indent="0" algn="l">
              <a:spcBef>
                <a:spcPts val="0"/>
              </a:spcBef>
              <a:buNone/>
              <a:defRPr sz="1000" cap="all" baseline="0">
                <a:solidFill>
                  <a:srgbClr val="1D4986"/>
                </a:solidFill>
                <a:latin typeface="Arial Bold"/>
                <a:cs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pic>
        <p:nvPicPr>
          <p:cNvPr id="7" name="Bildobjekt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96336" y="5957482"/>
            <a:ext cx="1164738" cy="602068"/>
          </a:xfrm>
          <a:prstGeom prst="rect">
            <a:avLst/>
          </a:prstGeom>
        </p:spPr>
      </p:pic>
    </p:spTree>
    <p:extLst>
      <p:ext uri="{BB962C8B-B14F-4D97-AF65-F5344CB8AC3E}">
        <p14:creationId xmlns:p14="http://schemas.microsoft.com/office/powerpoint/2010/main" val="2459420507"/>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och stor bild">
    <p:spTree>
      <p:nvGrpSpPr>
        <p:cNvPr id="1" name=""/>
        <p:cNvGrpSpPr/>
        <p:nvPr/>
      </p:nvGrpSpPr>
      <p:grpSpPr>
        <a:xfrm>
          <a:off x="0" y="0"/>
          <a:ext cx="0" cy="0"/>
          <a:chOff x="0" y="0"/>
          <a:chExt cx="0" cy="0"/>
        </a:xfrm>
      </p:grpSpPr>
      <p:grpSp>
        <p:nvGrpSpPr>
          <p:cNvPr id="3" name="Group 3"/>
          <p:cNvGrpSpPr>
            <a:grpSpLocks/>
          </p:cNvGrpSpPr>
          <p:nvPr userDrawn="1"/>
        </p:nvGrpSpPr>
        <p:grpSpPr bwMode="auto">
          <a:xfrm>
            <a:off x="4371975" y="1308100"/>
            <a:ext cx="3479800" cy="4559300"/>
            <a:chOff x="0" y="0"/>
            <a:chExt cx="2192" cy="2872"/>
          </a:xfrm>
        </p:grpSpPr>
        <p:pic>
          <p:nvPicPr>
            <p:cNvPr id="4" name="Picture 1"/>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128" y="96"/>
              <a:ext cx="1940" cy="2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5" name="Picture 2"/>
            <p:cNvPicPr>
              <a:picLocks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0" y="0"/>
              <a:ext cx="2192" cy="2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sp>
        <p:nvSpPr>
          <p:cNvPr id="17" name="Line 2"/>
          <p:cNvSpPr>
            <a:spLocks noChangeShapeType="1"/>
          </p:cNvSpPr>
          <p:nvPr userDrawn="1"/>
        </p:nvSpPr>
        <p:spPr bwMode="auto">
          <a:xfrm>
            <a:off x="467544" y="6405140"/>
            <a:ext cx="6997700" cy="0"/>
          </a:xfrm>
          <a:prstGeom prst="line">
            <a:avLst/>
          </a:prstGeom>
          <a:noFill/>
          <a:ln w="6350" cap="flat">
            <a:solidFill>
              <a:srgbClr val="084B88"/>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sv-SE"/>
          </a:p>
        </p:txBody>
      </p:sp>
      <p:sp>
        <p:nvSpPr>
          <p:cNvPr id="18" name="Rubrik 1"/>
          <p:cNvSpPr>
            <a:spLocks noGrp="1"/>
          </p:cNvSpPr>
          <p:nvPr>
            <p:ph type="title"/>
          </p:nvPr>
        </p:nvSpPr>
        <p:spPr>
          <a:xfrm>
            <a:off x="395536" y="476672"/>
            <a:ext cx="8280920" cy="601124"/>
          </a:xfrm>
          <a:prstGeom prst="rect">
            <a:avLst/>
          </a:prstGeom>
        </p:spPr>
        <p:txBody>
          <a:bodyPr/>
          <a:lstStyle>
            <a:lvl1pPr algn="l">
              <a:defRPr sz="2800">
                <a:latin typeface="Calibri Bold" pitchFamily="34" charset="0"/>
                <a:cs typeface="Calibri Bold" pitchFamily="34" charset="0"/>
              </a:defRPr>
            </a:lvl1pPr>
          </a:lstStyle>
          <a:p>
            <a:r>
              <a:rPr lang="sv-SE" smtClean="0"/>
              <a:t>Klicka här för att ändra format</a:t>
            </a:r>
            <a:endParaRPr lang="sv-SE" dirty="0"/>
          </a:p>
        </p:txBody>
      </p:sp>
      <p:sp>
        <p:nvSpPr>
          <p:cNvPr id="19" name="Platshållare för text 10"/>
          <p:cNvSpPr>
            <a:spLocks noGrp="1"/>
          </p:cNvSpPr>
          <p:nvPr>
            <p:ph type="body" sz="quarter" idx="10"/>
          </p:nvPr>
        </p:nvSpPr>
        <p:spPr>
          <a:xfrm>
            <a:off x="395932" y="1412776"/>
            <a:ext cx="3744020" cy="4176464"/>
          </a:xfrm>
          <a:prstGeom prst="rect">
            <a:avLst/>
          </a:prstGeom>
        </p:spPr>
        <p:txBody>
          <a:bodyPr/>
          <a:lstStyle>
            <a:lvl1pPr marL="39688" indent="0">
              <a:buNone/>
              <a:defRPr sz="1700">
                <a:latin typeface="Calibri" pitchFamily="34" charset="0"/>
                <a:cs typeface="Calibri" pitchFamily="34" charset="0"/>
              </a:defRPr>
            </a:lvl1pPr>
            <a:lvl2pPr>
              <a:defRPr sz="1700">
                <a:latin typeface="Calibri" pitchFamily="34" charset="0"/>
                <a:cs typeface="Calibri" pitchFamily="34" charset="0"/>
              </a:defRPr>
            </a:lvl2pPr>
            <a:lvl3pPr>
              <a:defRPr sz="1700">
                <a:latin typeface="Calibri" pitchFamily="34" charset="0"/>
                <a:cs typeface="Calibri" pitchFamily="34" charset="0"/>
              </a:defRPr>
            </a:lvl3pPr>
            <a:lvl4pPr>
              <a:defRPr sz="1700">
                <a:latin typeface="Calibri" pitchFamily="34" charset="0"/>
                <a:cs typeface="Calibri" pitchFamily="34" charset="0"/>
              </a:defRPr>
            </a:lvl4pPr>
            <a:lvl5pPr>
              <a:defRPr sz="1700">
                <a:latin typeface="Calibri" pitchFamily="34" charset="0"/>
                <a:cs typeface="Calibri" pitchFamily="34" charset="0"/>
              </a:defRPr>
            </a:lvl5pPr>
          </a:lstStyle>
          <a:p>
            <a:pPr lvl="0"/>
            <a:r>
              <a:rPr lang="sv-SE" smtClean="0"/>
              <a:t>Klicka här för att ändra format på bakgrundstexten</a:t>
            </a:r>
          </a:p>
        </p:txBody>
      </p:sp>
      <p:sp>
        <p:nvSpPr>
          <p:cNvPr id="20" name="Platshållare för text 2"/>
          <p:cNvSpPr>
            <a:spLocks noGrp="1"/>
          </p:cNvSpPr>
          <p:nvPr>
            <p:ph type="body" idx="1"/>
          </p:nvPr>
        </p:nvSpPr>
        <p:spPr>
          <a:xfrm>
            <a:off x="376485" y="6200867"/>
            <a:ext cx="5459139" cy="204844"/>
          </a:xfrm>
          <a:prstGeom prst="rect">
            <a:avLst/>
          </a:prstGeom>
        </p:spPr>
        <p:txBody>
          <a:bodyPr anchor="t"/>
          <a:lstStyle>
            <a:lvl1pPr marL="0" indent="0" algn="l">
              <a:spcBef>
                <a:spcPts val="0"/>
              </a:spcBef>
              <a:buNone/>
              <a:defRPr sz="1000" cap="all" baseline="0">
                <a:solidFill>
                  <a:srgbClr val="1D4986"/>
                </a:solidFill>
                <a:latin typeface="Arial Bold"/>
                <a:cs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21" name="Platshållare för bild 13"/>
          <p:cNvSpPr>
            <a:spLocks noGrp="1"/>
          </p:cNvSpPr>
          <p:nvPr>
            <p:ph type="pic" sz="quarter" idx="11"/>
          </p:nvPr>
        </p:nvSpPr>
        <p:spPr>
          <a:xfrm>
            <a:off x="4575175" y="1460500"/>
            <a:ext cx="3079750" cy="3984724"/>
          </a:xfrm>
          <a:prstGeom prst="rect">
            <a:avLst/>
          </a:prstGeom>
          <a:gradFill>
            <a:gsLst>
              <a:gs pos="0">
                <a:srgbClr val="1D4986"/>
              </a:gs>
              <a:gs pos="50000">
                <a:srgbClr val="1D4986">
                  <a:lumMod val="84000"/>
                  <a:lumOff val="16000"/>
                </a:srgbClr>
              </a:gs>
              <a:gs pos="100000">
                <a:srgbClr val="1D4986"/>
              </a:gs>
            </a:gsLst>
            <a:lin ang="5400000" scaled="0"/>
          </a:gradFill>
        </p:spPr>
        <p:txBody>
          <a:bodyPr/>
          <a:lstStyle>
            <a:lvl1pPr>
              <a:defRPr sz="1200">
                <a:latin typeface="Calibri" pitchFamily="34" charset="0"/>
                <a:cs typeface="Calibri" pitchFamily="34" charset="0"/>
              </a:defRPr>
            </a:lvl1pPr>
          </a:lstStyle>
          <a:p>
            <a:r>
              <a:rPr lang="sv-SE" smtClean="0"/>
              <a:t>Klicka på ikonen för att lägga till en bild</a:t>
            </a:r>
            <a:endParaRPr lang="sv-SE" dirty="0"/>
          </a:p>
        </p:txBody>
      </p:sp>
      <p:pic>
        <p:nvPicPr>
          <p:cNvPr id="13" name="Bildobjekt 1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596336" y="5957482"/>
            <a:ext cx="1164738" cy="602068"/>
          </a:xfrm>
          <a:prstGeom prst="rect">
            <a:avLst/>
          </a:prstGeom>
        </p:spPr>
      </p:pic>
    </p:spTree>
    <p:extLst>
      <p:ext uri="{BB962C8B-B14F-4D97-AF65-F5344CB8AC3E}">
        <p14:creationId xmlns:p14="http://schemas.microsoft.com/office/powerpoint/2010/main" val="2060817027"/>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re alternativ">
    <p:spTree>
      <p:nvGrpSpPr>
        <p:cNvPr id="1" name=""/>
        <p:cNvGrpSpPr/>
        <p:nvPr/>
      </p:nvGrpSpPr>
      <p:grpSpPr>
        <a:xfrm>
          <a:off x="0" y="0"/>
          <a:ext cx="0" cy="0"/>
          <a:chOff x="0" y="0"/>
          <a:chExt cx="0" cy="0"/>
        </a:xfrm>
      </p:grpSpPr>
      <p:grpSp>
        <p:nvGrpSpPr>
          <p:cNvPr id="12" name="Grupp 11"/>
          <p:cNvGrpSpPr/>
          <p:nvPr userDrawn="1"/>
        </p:nvGrpSpPr>
        <p:grpSpPr>
          <a:xfrm>
            <a:off x="-778" y="-1"/>
            <a:ext cx="9144000" cy="6866263"/>
            <a:chOff x="-778" y="-1"/>
            <a:chExt cx="9144000" cy="6866263"/>
          </a:xfrm>
        </p:grpSpPr>
        <p:sp>
          <p:nvSpPr>
            <p:cNvPr id="13" name="Rektangel med rundat hörn 12"/>
            <p:cNvSpPr/>
            <p:nvPr userDrawn="1"/>
          </p:nvSpPr>
          <p:spPr bwMode="auto">
            <a:xfrm rot="10800000">
              <a:off x="-778" y="-1"/>
              <a:ext cx="9144000" cy="6858001"/>
            </a:xfrm>
            <a:prstGeom prst="round1Rect">
              <a:avLst>
                <a:gd name="adj" fmla="val 225"/>
              </a:avLst>
            </a:prstGeom>
            <a:solidFill>
              <a:srgbClr val="FFDD00"/>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endParaRPr>
            </a:p>
          </p:txBody>
        </p:sp>
        <p:sp>
          <p:nvSpPr>
            <p:cNvPr id="15" name="Rektangel med rundat hörn 14"/>
            <p:cNvSpPr/>
            <p:nvPr userDrawn="1"/>
          </p:nvSpPr>
          <p:spPr bwMode="auto">
            <a:xfrm rot="10800000" flipV="1">
              <a:off x="-778" y="700958"/>
              <a:ext cx="9144000" cy="6165304"/>
            </a:xfrm>
            <a:prstGeom prst="round1Rect">
              <a:avLst>
                <a:gd name="adj" fmla="val 19084"/>
              </a:avLst>
            </a:prstGeom>
            <a:solidFill>
              <a:schemeClr val="bg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endParaRPr>
            </a:p>
          </p:txBody>
        </p:sp>
      </p:grpSp>
      <p:sp>
        <p:nvSpPr>
          <p:cNvPr id="17" name="Platshållare för bild 13"/>
          <p:cNvSpPr>
            <a:spLocks noGrp="1"/>
          </p:cNvSpPr>
          <p:nvPr>
            <p:ph type="pic" sz="quarter" idx="12"/>
          </p:nvPr>
        </p:nvSpPr>
        <p:spPr>
          <a:xfrm>
            <a:off x="5613400" y="2679700"/>
            <a:ext cx="1866900" cy="1841500"/>
          </a:xfrm>
          <a:prstGeom prst="rect">
            <a:avLst/>
          </a:prstGeom>
          <a:gradFill>
            <a:gsLst>
              <a:gs pos="0">
                <a:srgbClr val="1D4986"/>
              </a:gs>
              <a:gs pos="50000">
                <a:srgbClr val="1D4986">
                  <a:lumMod val="84000"/>
                  <a:lumOff val="16000"/>
                </a:srgbClr>
              </a:gs>
              <a:gs pos="100000">
                <a:srgbClr val="1D4986"/>
              </a:gs>
            </a:gsLst>
            <a:lin ang="5400000" scaled="0"/>
          </a:gradFill>
        </p:spPr>
        <p:txBody>
          <a:bodyPr/>
          <a:lstStyle>
            <a:lvl1pPr>
              <a:defRPr sz="1200">
                <a:latin typeface="Calibri" pitchFamily="34" charset="0"/>
                <a:cs typeface="Calibri" pitchFamily="34" charset="0"/>
              </a:defRPr>
            </a:lvl1pPr>
          </a:lstStyle>
          <a:p>
            <a:r>
              <a:rPr lang="sv-SE" smtClean="0"/>
              <a:t>Klicka på ikonen för att lägga till en bild</a:t>
            </a:r>
            <a:endParaRPr lang="sv-SE"/>
          </a:p>
        </p:txBody>
      </p:sp>
      <p:sp>
        <p:nvSpPr>
          <p:cNvPr id="16" name="Platshållare för bild 13"/>
          <p:cNvSpPr>
            <a:spLocks noGrp="1"/>
          </p:cNvSpPr>
          <p:nvPr>
            <p:ph type="pic" sz="quarter" idx="11"/>
          </p:nvPr>
        </p:nvSpPr>
        <p:spPr>
          <a:xfrm>
            <a:off x="3334194" y="2679700"/>
            <a:ext cx="1866900" cy="1841500"/>
          </a:xfrm>
          <a:prstGeom prst="rect">
            <a:avLst/>
          </a:prstGeom>
          <a:gradFill>
            <a:gsLst>
              <a:gs pos="0">
                <a:srgbClr val="1D4986"/>
              </a:gs>
              <a:gs pos="50000">
                <a:srgbClr val="1D4986">
                  <a:lumMod val="84000"/>
                  <a:lumOff val="16000"/>
                </a:srgbClr>
              </a:gs>
              <a:gs pos="100000">
                <a:srgbClr val="1D4986"/>
              </a:gs>
            </a:gsLst>
            <a:lin ang="5400000" scaled="0"/>
          </a:gradFill>
        </p:spPr>
        <p:txBody>
          <a:bodyPr/>
          <a:lstStyle>
            <a:lvl1pPr>
              <a:defRPr sz="1200">
                <a:latin typeface="Calibri" pitchFamily="34" charset="0"/>
                <a:cs typeface="Calibri" pitchFamily="34" charset="0"/>
              </a:defRPr>
            </a:lvl1pPr>
          </a:lstStyle>
          <a:p>
            <a:r>
              <a:rPr lang="sv-SE" smtClean="0"/>
              <a:t>Klicka på ikonen för att lägga till en bild</a:t>
            </a:r>
            <a:endParaRPr lang="sv-SE"/>
          </a:p>
        </p:txBody>
      </p:sp>
      <p:sp>
        <p:nvSpPr>
          <p:cNvPr id="14" name="Platshållare för bild 13"/>
          <p:cNvSpPr>
            <a:spLocks noGrp="1"/>
          </p:cNvSpPr>
          <p:nvPr>
            <p:ph type="pic" sz="quarter" idx="10"/>
          </p:nvPr>
        </p:nvSpPr>
        <p:spPr>
          <a:xfrm>
            <a:off x="1079500" y="2679700"/>
            <a:ext cx="1866900" cy="1841500"/>
          </a:xfrm>
          <a:prstGeom prst="rect">
            <a:avLst/>
          </a:prstGeom>
          <a:gradFill>
            <a:gsLst>
              <a:gs pos="0">
                <a:srgbClr val="1D4986"/>
              </a:gs>
              <a:gs pos="50000">
                <a:srgbClr val="1D4986">
                  <a:lumMod val="84000"/>
                  <a:lumOff val="16000"/>
                </a:srgbClr>
              </a:gs>
              <a:gs pos="100000">
                <a:srgbClr val="1D4986"/>
              </a:gs>
            </a:gsLst>
            <a:lin ang="5400000" scaled="0"/>
          </a:gradFill>
        </p:spPr>
        <p:txBody>
          <a:bodyPr/>
          <a:lstStyle>
            <a:lvl1pPr>
              <a:defRPr sz="1200">
                <a:latin typeface="Calibri" pitchFamily="34" charset="0"/>
                <a:cs typeface="Calibri" pitchFamily="34" charset="0"/>
              </a:defRPr>
            </a:lvl1pPr>
          </a:lstStyle>
          <a:p>
            <a:r>
              <a:rPr lang="sv-SE" smtClean="0"/>
              <a:t>Klicka på ikonen för att lägga till en bild</a:t>
            </a:r>
            <a:endParaRPr lang="sv-SE" dirty="0"/>
          </a:p>
        </p:txBody>
      </p:sp>
      <p:sp>
        <p:nvSpPr>
          <p:cNvPr id="2" name="Rubrik 1"/>
          <p:cNvSpPr>
            <a:spLocks noGrp="1"/>
          </p:cNvSpPr>
          <p:nvPr>
            <p:ph type="title"/>
          </p:nvPr>
        </p:nvSpPr>
        <p:spPr>
          <a:xfrm>
            <a:off x="971600" y="1556792"/>
            <a:ext cx="7128792" cy="601124"/>
          </a:xfrm>
          <a:prstGeom prst="rect">
            <a:avLst/>
          </a:prstGeom>
        </p:spPr>
        <p:txBody>
          <a:bodyPr/>
          <a:lstStyle>
            <a:lvl1pPr algn="l">
              <a:defRPr sz="2800">
                <a:latin typeface="Calibri Bold" pitchFamily="34" charset="0"/>
                <a:cs typeface="Calibri Bold" pitchFamily="34" charset="0"/>
              </a:defRPr>
            </a:lvl1pPr>
          </a:lstStyle>
          <a:p>
            <a:r>
              <a:rPr lang="sv-SE" smtClean="0"/>
              <a:t>Klicka här för att ändra format</a:t>
            </a:r>
            <a:endParaRPr lang="sv-SE" dirty="0"/>
          </a:p>
        </p:txBody>
      </p:sp>
      <p:sp>
        <p:nvSpPr>
          <p:cNvPr id="24" name="Platshållare för text 2"/>
          <p:cNvSpPr>
            <a:spLocks noGrp="1"/>
          </p:cNvSpPr>
          <p:nvPr>
            <p:ph type="body" idx="1"/>
          </p:nvPr>
        </p:nvSpPr>
        <p:spPr>
          <a:xfrm>
            <a:off x="1092679" y="4653136"/>
            <a:ext cx="1851804" cy="720080"/>
          </a:xfrm>
          <a:prstGeom prst="rect">
            <a:avLst/>
          </a:prstGeom>
        </p:spPr>
        <p:txBody>
          <a:bodyPr anchor="t"/>
          <a:lstStyle>
            <a:lvl1pPr marL="0" indent="0" algn="ctr">
              <a:spcBef>
                <a:spcPts val="0"/>
              </a:spcBef>
              <a:buNone/>
              <a:defRPr sz="1300">
                <a:latin typeface="Calibri" pitchFamily="34" charset="0"/>
                <a:cs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25" name="Platshållare för text 2"/>
          <p:cNvSpPr>
            <a:spLocks noGrp="1"/>
          </p:cNvSpPr>
          <p:nvPr>
            <p:ph type="body" idx="13"/>
          </p:nvPr>
        </p:nvSpPr>
        <p:spPr>
          <a:xfrm>
            <a:off x="3342092" y="4653136"/>
            <a:ext cx="1851804" cy="720080"/>
          </a:xfrm>
          <a:prstGeom prst="rect">
            <a:avLst/>
          </a:prstGeom>
        </p:spPr>
        <p:txBody>
          <a:bodyPr anchor="t"/>
          <a:lstStyle>
            <a:lvl1pPr marL="0" indent="0" algn="ctr">
              <a:spcBef>
                <a:spcPts val="0"/>
              </a:spcBef>
              <a:buNone/>
              <a:defRPr sz="1300">
                <a:latin typeface="Calibri" pitchFamily="34" charset="0"/>
                <a:cs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26" name="Platshållare för text 2"/>
          <p:cNvSpPr>
            <a:spLocks noGrp="1"/>
          </p:cNvSpPr>
          <p:nvPr>
            <p:ph type="body" idx="14"/>
          </p:nvPr>
        </p:nvSpPr>
        <p:spPr>
          <a:xfrm>
            <a:off x="5626909" y="4653136"/>
            <a:ext cx="1851804" cy="720080"/>
          </a:xfrm>
          <a:prstGeom prst="rect">
            <a:avLst/>
          </a:prstGeom>
        </p:spPr>
        <p:txBody>
          <a:bodyPr anchor="t"/>
          <a:lstStyle>
            <a:lvl1pPr marL="0" indent="0" algn="ctr">
              <a:spcBef>
                <a:spcPts val="0"/>
              </a:spcBef>
              <a:buNone/>
              <a:defRPr sz="1300">
                <a:latin typeface="Calibri" pitchFamily="34" charset="0"/>
                <a:cs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19" name="Line 2"/>
          <p:cNvSpPr>
            <a:spLocks noChangeShapeType="1"/>
          </p:cNvSpPr>
          <p:nvPr userDrawn="1"/>
        </p:nvSpPr>
        <p:spPr bwMode="auto">
          <a:xfrm>
            <a:off x="467544" y="6405140"/>
            <a:ext cx="6997700" cy="0"/>
          </a:xfrm>
          <a:prstGeom prst="line">
            <a:avLst/>
          </a:prstGeom>
          <a:noFill/>
          <a:ln w="6350" cap="flat">
            <a:solidFill>
              <a:srgbClr val="084B88"/>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sv-SE"/>
          </a:p>
        </p:txBody>
      </p:sp>
      <p:pic>
        <p:nvPicPr>
          <p:cNvPr id="18" name="Bildobjekt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96336" y="5957482"/>
            <a:ext cx="1164738" cy="602068"/>
          </a:xfrm>
          <a:prstGeom prst="rect">
            <a:avLst/>
          </a:prstGeom>
        </p:spPr>
      </p:pic>
    </p:spTree>
    <p:extLst>
      <p:ext uri="{BB962C8B-B14F-4D97-AF65-F5344CB8AC3E}">
        <p14:creationId xmlns:p14="http://schemas.microsoft.com/office/powerpoint/2010/main" val="1142611788"/>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re bilder">
    <p:spTree>
      <p:nvGrpSpPr>
        <p:cNvPr id="1" name=""/>
        <p:cNvGrpSpPr/>
        <p:nvPr/>
      </p:nvGrpSpPr>
      <p:grpSpPr>
        <a:xfrm>
          <a:off x="0" y="0"/>
          <a:ext cx="0" cy="0"/>
          <a:chOff x="0" y="0"/>
          <a:chExt cx="0" cy="0"/>
        </a:xfrm>
      </p:grpSpPr>
      <p:grpSp>
        <p:nvGrpSpPr>
          <p:cNvPr id="20" name="Grupp 19"/>
          <p:cNvGrpSpPr/>
          <p:nvPr userDrawn="1"/>
        </p:nvGrpSpPr>
        <p:grpSpPr>
          <a:xfrm>
            <a:off x="-778" y="-1"/>
            <a:ext cx="9144000" cy="6866263"/>
            <a:chOff x="-778" y="-1"/>
            <a:chExt cx="9144000" cy="6866263"/>
          </a:xfrm>
        </p:grpSpPr>
        <p:sp>
          <p:nvSpPr>
            <p:cNvPr id="21" name="Rektangel med rundat hörn 20"/>
            <p:cNvSpPr/>
            <p:nvPr userDrawn="1"/>
          </p:nvSpPr>
          <p:spPr bwMode="auto">
            <a:xfrm rot="10800000">
              <a:off x="-778" y="-1"/>
              <a:ext cx="9144000" cy="6858001"/>
            </a:xfrm>
            <a:prstGeom prst="round1Rect">
              <a:avLst>
                <a:gd name="adj" fmla="val 225"/>
              </a:avLst>
            </a:prstGeom>
            <a:solidFill>
              <a:srgbClr val="FFDD00"/>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endParaRPr>
            </a:p>
          </p:txBody>
        </p:sp>
        <p:sp>
          <p:nvSpPr>
            <p:cNvPr id="22" name="Rektangel med rundat hörn 21"/>
            <p:cNvSpPr/>
            <p:nvPr userDrawn="1"/>
          </p:nvSpPr>
          <p:spPr bwMode="auto">
            <a:xfrm rot="10800000" flipV="1">
              <a:off x="-778" y="700958"/>
              <a:ext cx="9144000" cy="6165304"/>
            </a:xfrm>
            <a:prstGeom prst="round1Rect">
              <a:avLst>
                <a:gd name="adj" fmla="val 19084"/>
              </a:avLst>
            </a:prstGeom>
            <a:solidFill>
              <a:schemeClr val="bg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endParaRPr>
            </a:p>
          </p:txBody>
        </p:sp>
      </p:grpSp>
      <p:grpSp>
        <p:nvGrpSpPr>
          <p:cNvPr id="3" name="Group 3"/>
          <p:cNvGrpSpPr>
            <a:grpSpLocks/>
          </p:cNvGrpSpPr>
          <p:nvPr userDrawn="1"/>
        </p:nvGrpSpPr>
        <p:grpSpPr bwMode="auto">
          <a:xfrm>
            <a:off x="1041400" y="1701800"/>
            <a:ext cx="2324100" cy="2578100"/>
            <a:chOff x="0" y="0"/>
            <a:chExt cx="1464" cy="1624"/>
          </a:xfrm>
        </p:grpSpPr>
        <p:sp>
          <p:nvSpPr>
            <p:cNvPr id="4" name="Rectangle 1"/>
            <p:cNvSpPr>
              <a:spLocks/>
            </p:cNvSpPr>
            <p:nvPr/>
          </p:nvSpPr>
          <p:spPr bwMode="auto">
            <a:xfrm>
              <a:off x="128" y="96"/>
              <a:ext cx="1208" cy="1272"/>
            </a:xfrm>
            <a:prstGeom prst="rect">
              <a:avLst/>
            </a:prstGeom>
            <a:blipFill dpi="0" rotWithShape="0">
              <a:blip r:embed="rId2" cstate="print">
                <a:extLst>
                  <a:ext uri="{28A0092B-C50C-407E-A947-70E740481C1C}">
                    <a14:useLocalDpi xmlns:a14="http://schemas.microsoft.com/office/drawing/2010/main"/>
                  </a:ext>
                </a:extLst>
              </a:blip>
              <a:srcRect/>
              <a:stretch>
                <a:fillRect/>
              </a:stretch>
            </a:bli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sv-SE"/>
            </a:p>
          </p:txBody>
        </p:sp>
        <p:pic>
          <p:nvPicPr>
            <p:cNvPr id="5" name="Picture 2"/>
            <p:cNvPicPr>
              <a:picLocks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0" y="0"/>
              <a:ext cx="1464" cy="1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grpSp>
        <p:nvGrpSpPr>
          <p:cNvPr id="6" name="Group 6"/>
          <p:cNvGrpSpPr>
            <a:grpSpLocks/>
          </p:cNvGrpSpPr>
          <p:nvPr userDrawn="1"/>
        </p:nvGrpSpPr>
        <p:grpSpPr bwMode="auto">
          <a:xfrm>
            <a:off x="3403600" y="1701800"/>
            <a:ext cx="2324100" cy="2578100"/>
            <a:chOff x="0" y="0"/>
            <a:chExt cx="1464" cy="1624"/>
          </a:xfrm>
        </p:grpSpPr>
        <p:sp>
          <p:nvSpPr>
            <p:cNvPr id="7" name="Rectangle 4"/>
            <p:cNvSpPr>
              <a:spLocks/>
            </p:cNvSpPr>
            <p:nvPr/>
          </p:nvSpPr>
          <p:spPr bwMode="auto">
            <a:xfrm>
              <a:off x="128" y="96"/>
              <a:ext cx="1208" cy="1272"/>
            </a:xfrm>
            <a:prstGeom prst="rect">
              <a:avLst/>
            </a:prstGeom>
            <a:blipFill dpi="0" rotWithShape="0">
              <a:blip r:embed="rId4" cstate="print">
                <a:extLst>
                  <a:ext uri="{28A0092B-C50C-407E-A947-70E740481C1C}">
                    <a14:useLocalDpi xmlns:a14="http://schemas.microsoft.com/office/drawing/2010/main"/>
                  </a:ext>
                </a:extLst>
              </a:blip>
              <a:srcRect/>
              <a:stretch>
                <a:fillRect/>
              </a:stretch>
            </a:bli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sv-SE"/>
            </a:p>
          </p:txBody>
        </p:sp>
        <p:pic>
          <p:nvPicPr>
            <p:cNvPr id="8" name="Picture 5"/>
            <p:cNvPicPr>
              <a:picLocks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0" y="0"/>
              <a:ext cx="1464" cy="1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grpSp>
        <p:nvGrpSpPr>
          <p:cNvPr id="9" name="Group 9"/>
          <p:cNvGrpSpPr>
            <a:grpSpLocks/>
          </p:cNvGrpSpPr>
          <p:nvPr userDrawn="1"/>
        </p:nvGrpSpPr>
        <p:grpSpPr bwMode="auto">
          <a:xfrm>
            <a:off x="5765800" y="1701800"/>
            <a:ext cx="2324100" cy="2578100"/>
            <a:chOff x="0" y="0"/>
            <a:chExt cx="1464" cy="1624"/>
          </a:xfrm>
        </p:grpSpPr>
        <p:sp>
          <p:nvSpPr>
            <p:cNvPr id="10" name="Rectangle 7"/>
            <p:cNvSpPr>
              <a:spLocks/>
            </p:cNvSpPr>
            <p:nvPr/>
          </p:nvSpPr>
          <p:spPr bwMode="auto">
            <a:xfrm>
              <a:off x="128" y="96"/>
              <a:ext cx="1208" cy="1272"/>
            </a:xfrm>
            <a:prstGeom prst="rect">
              <a:avLst/>
            </a:prstGeom>
            <a:blipFill dpi="0" rotWithShape="0">
              <a:blip r:embed="rId5" cstate="print">
                <a:extLst>
                  <a:ext uri="{28A0092B-C50C-407E-A947-70E740481C1C}">
                    <a14:useLocalDpi xmlns:a14="http://schemas.microsoft.com/office/drawing/2010/main"/>
                  </a:ext>
                </a:extLst>
              </a:blip>
              <a:srcRect/>
              <a:stretch>
                <a:fillRect/>
              </a:stretch>
            </a:bli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sv-SE"/>
            </a:p>
          </p:txBody>
        </p:sp>
        <p:pic>
          <p:nvPicPr>
            <p:cNvPr id="11" name="Picture 8"/>
            <p:cNvPicPr>
              <a:picLocks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0" y="0"/>
              <a:ext cx="1464" cy="1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sp>
        <p:nvSpPr>
          <p:cNvPr id="16" name="Platshållare för bild 13"/>
          <p:cNvSpPr>
            <a:spLocks noGrp="1"/>
          </p:cNvSpPr>
          <p:nvPr>
            <p:ph type="pic" sz="quarter" idx="10"/>
          </p:nvPr>
        </p:nvSpPr>
        <p:spPr>
          <a:xfrm>
            <a:off x="1244600" y="1854200"/>
            <a:ext cx="1917700" cy="2019300"/>
          </a:xfrm>
          <a:prstGeom prst="rect">
            <a:avLst/>
          </a:prstGeom>
          <a:gradFill>
            <a:gsLst>
              <a:gs pos="0">
                <a:srgbClr val="1D4986"/>
              </a:gs>
              <a:gs pos="50000">
                <a:srgbClr val="1D4986">
                  <a:lumMod val="84000"/>
                  <a:lumOff val="16000"/>
                </a:srgbClr>
              </a:gs>
              <a:gs pos="100000">
                <a:srgbClr val="1D4986"/>
              </a:gs>
            </a:gsLst>
            <a:lin ang="5400000" scaled="0"/>
          </a:gradFill>
        </p:spPr>
        <p:txBody>
          <a:bodyPr/>
          <a:lstStyle>
            <a:lvl1pPr>
              <a:defRPr sz="1200">
                <a:latin typeface="Calibri" pitchFamily="34" charset="0"/>
                <a:cs typeface="Calibri" pitchFamily="34" charset="0"/>
              </a:defRPr>
            </a:lvl1pPr>
          </a:lstStyle>
          <a:p>
            <a:r>
              <a:rPr lang="sv-SE" smtClean="0"/>
              <a:t>Klicka på ikonen för att lägga till en bild</a:t>
            </a:r>
            <a:endParaRPr lang="sv-SE" dirty="0"/>
          </a:p>
        </p:txBody>
      </p:sp>
      <p:sp>
        <p:nvSpPr>
          <p:cNvPr id="17" name="Platshållare för bild 13"/>
          <p:cNvSpPr>
            <a:spLocks noGrp="1"/>
          </p:cNvSpPr>
          <p:nvPr>
            <p:ph type="pic" sz="quarter" idx="11"/>
          </p:nvPr>
        </p:nvSpPr>
        <p:spPr>
          <a:xfrm>
            <a:off x="3606800" y="1854200"/>
            <a:ext cx="1917700" cy="2019300"/>
          </a:xfrm>
          <a:prstGeom prst="rect">
            <a:avLst/>
          </a:prstGeom>
          <a:gradFill>
            <a:gsLst>
              <a:gs pos="0">
                <a:srgbClr val="1D4986"/>
              </a:gs>
              <a:gs pos="50000">
                <a:srgbClr val="1D4986">
                  <a:lumMod val="84000"/>
                  <a:lumOff val="16000"/>
                </a:srgbClr>
              </a:gs>
              <a:gs pos="100000">
                <a:srgbClr val="1D4986"/>
              </a:gs>
            </a:gsLst>
            <a:lin ang="5400000" scaled="0"/>
          </a:gradFill>
        </p:spPr>
        <p:txBody>
          <a:bodyPr/>
          <a:lstStyle>
            <a:lvl1pPr>
              <a:defRPr sz="1200">
                <a:latin typeface="Calibri" pitchFamily="34" charset="0"/>
                <a:cs typeface="Calibri" pitchFamily="34" charset="0"/>
              </a:defRPr>
            </a:lvl1pPr>
          </a:lstStyle>
          <a:p>
            <a:r>
              <a:rPr lang="sv-SE" smtClean="0"/>
              <a:t>Klicka på ikonen för att lägga till en bild</a:t>
            </a:r>
            <a:endParaRPr lang="sv-SE" dirty="0"/>
          </a:p>
        </p:txBody>
      </p:sp>
      <p:sp>
        <p:nvSpPr>
          <p:cNvPr id="18" name="Platshållare för bild 13"/>
          <p:cNvSpPr>
            <a:spLocks noGrp="1"/>
          </p:cNvSpPr>
          <p:nvPr>
            <p:ph type="pic" sz="quarter" idx="12"/>
          </p:nvPr>
        </p:nvSpPr>
        <p:spPr>
          <a:xfrm>
            <a:off x="5969000" y="1854200"/>
            <a:ext cx="1917700" cy="2019300"/>
          </a:xfrm>
          <a:prstGeom prst="rect">
            <a:avLst/>
          </a:prstGeom>
          <a:gradFill>
            <a:gsLst>
              <a:gs pos="0">
                <a:srgbClr val="1D4986"/>
              </a:gs>
              <a:gs pos="50000">
                <a:srgbClr val="1D4986">
                  <a:lumMod val="84000"/>
                  <a:lumOff val="16000"/>
                </a:srgbClr>
              </a:gs>
              <a:gs pos="100000">
                <a:srgbClr val="1D4986"/>
              </a:gs>
            </a:gsLst>
            <a:lin ang="5400000" scaled="0"/>
          </a:gradFill>
        </p:spPr>
        <p:txBody>
          <a:bodyPr/>
          <a:lstStyle>
            <a:lvl1pPr>
              <a:defRPr sz="1200">
                <a:latin typeface="Calibri" pitchFamily="34" charset="0"/>
                <a:cs typeface="Calibri" pitchFamily="34" charset="0"/>
              </a:defRPr>
            </a:lvl1pPr>
          </a:lstStyle>
          <a:p>
            <a:r>
              <a:rPr lang="sv-SE" smtClean="0"/>
              <a:t>Klicka på ikonen för att lägga till en bild</a:t>
            </a:r>
            <a:endParaRPr lang="sv-SE" dirty="0"/>
          </a:p>
        </p:txBody>
      </p:sp>
      <p:sp>
        <p:nvSpPr>
          <p:cNvPr id="19" name="Rubrik 1"/>
          <p:cNvSpPr>
            <a:spLocks noGrp="1"/>
          </p:cNvSpPr>
          <p:nvPr>
            <p:ph type="title"/>
          </p:nvPr>
        </p:nvSpPr>
        <p:spPr>
          <a:xfrm>
            <a:off x="971600" y="4293096"/>
            <a:ext cx="7118300" cy="601124"/>
          </a:xfrm>
          <a:prstGeom prst="rect">
            <a:avLst/>
          </a:prstGeom>
        </p:spPr>
        <p:txBody>
          <a:bodyPr/>
          <a:lstStyle>
            <a:lvl1pPr algn="l">
              <a:defRPr sz="2200">
                <a:latin typeface="Calibri Bold" pitchFamily="34" charset="0"/>
                <a:cs typeface="Calibri Bold" pitchFamily="34" charset="0"/>
              </a:defRPr>
            </a:lvl1pPr>
          </a:lstStyle>
          <a:p>
            <a:r>
              <a:rPr lang="sv-SE" smtClean="0"/>
              <a:t>Klicka här för att ändra format</a:t>
            </a:r>
            <a:endParaRPr lang="sv-SE" dirty="0"/>
          </a:p>
        </p:txBody>
      </p:sp>
      <p:sp>
        <p:nvSpPr>
          <p:cNvPr id="24" name="Line 2"/>
          <p:cNvSpPr>
            <a:spLocks noChangeShapeType="1"/>
          </p:cNvSpPr>
          <p:nvPr userDrawn="1"/>
        </p:nvSpPr>
        <p:spPr bwMode="auto">
          <a:xfrm>
            <a:off x="467544" y="6405140"/>
            <a:ext cx="6997700" cy="0"/>
          </a:xfrm>
          <a:prstGeom prst="line">
            <a:avLst/>
          </a:prstGeom>
          <a:noFill/>
          <a:ln w="6350" cap="flat">
            <a:solidFill>
              <a:srgbClr val="084B88"/>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sv-SE"/>
          </a:p>
        </p:txBody>
      </p:sp>
      <p:pic>
        <p:nvPicPr>
          <p:cNvPr id="23" name="Bildobjekt 22"/>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7596336" y="5957482"/>
            <a:ext cx="1164738" cy="602068"/>
          </a:xfrm>
          <a:prstGeom prst="rect">
            <a:avLst/>
          </a:prstGeom>
        </p:spPr>
      </p:pic>
    </p:spTree>
    <p:extLst>
      <p:ext uri="{BB962C8B-B14F-4D97-AF65-F5344CB8AC3E}">
        <p14:creationId xmlns:p14="http://schemas.microsoft.com/office/powerpoint/2010/main" val="37215233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amarbetspartners">
    <p:spTree>
      <p:nvGrpSpPr>
        <p:cNvPr id="1" name=""/>
        <p:cNvGrpSpPr/>
        <p:nvPr/>
      </p:nvGrpSpPr>
      <p:grpSpPr>
        <a:xfrm>
          <a:off x="0" y="0"/>
          <a:ext cx="0" cy="0"/>
          <a:chOff x="0" y="0"/>
          <a:chExt cx="0" cy="0"/>
        </a:xfrm>
      </p:grpSpPr>
      <p:grpSp>
        <p:nvGrpSpPr>
          <p:cNvPr id="2" name="Grupp 1"/>
          <p:cNvGrpSpPr/>
          <p:nvPr userDrawn="1"/>
        </p:nvGrpSpPr>
        <p:grpSpPr>
          <a:xfrm>
            <a:off x="-778" y="-1"/>
            <a:ext cx="9144000" cy="6866263"/>
            <a:chOff x="-778" y="-1"/>
            <a:chExt cx="9144000" cy="6866263"/>
          </a:xfrm>
        </p:grpSpPr>
        <p:sp>
          <p:nvSpPr>
            <p:cNvPr id="12" name="Rektangel med rundat hörn 11"/>
            <p:cNvSpPr/>
            <p:nvPr userDrawn="1"/>
          </p:nvSpPr>
          <p:spPr bwMode="auto">
            <a:xfrm rot="10800000">
              <a:off x="-778" y="-1"/>
              <a:ext cx="9144000" cy="6858001"/>
            </a:xfrm>
            <a:prstGeom prst="round1Rect">
              <a:avLst>
                <a:gd name="adj" fmla="val 225"/>
              </a:avLst>
            </a:prstGeom>
            <a:solidFill>
              <a:srgbClr val="FFDD00"/>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endParaRPr>
            </a:p>
          </p:txBody>
        </p:sp>
        <p:sp>
          <p:nvSpPr>
            <p:cNvPr id="11" name="Rektangel med rundat hörn 10"/>
            <p:cNvSpPr/>
            <p:nvPr userDrawn="1"/>
          </p:nvSpPr>
          <p:spPr bwMode="auto">
            <a:xfrm rot="10800000" flipV="1">
              <a:off x="-778" y="700958"/>
              <a:ext cx="9144000" cy="6165304"/>
            </a:xfrm>
            <a:prstGeom prst="round1Rect">
              <a:avLst>
                <a:gd name="adj" fmla="val 19084"/>
              </a:avLst>
            </a:prstGeom>
            <a:solidFill>
              <a:schemeClr val="bg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endParaRPr>
            </a:p>
          </p:txBody>
        </p:sp>
      </p:grpSp>
      <p:pic>
        <p:nvPicPr>
          <p:cNvPr id="3" name="Picture 1"/>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1066800" y="1133475"/>
            <a:ext cx="6007100"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pic>
      <p:sp>
        <p:nvSpPr>
          <p:cNvPr id="4" name="Rectangle 2"/>
          <p:cNvSpPr>
            <a:spLocks/>
          </p:cNvSpPr>
          <p:nvPr userDrawn="1"/>
        </p:nvSpPr>
        <p:spPr bwMode="auto">
          <a:xfrm>
            <a:off x="1016000" y="1955800"/>
            <a:ext cx="1296988"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40639" bIns="0">
            <a:spAutoFit/>
          </a:bodyPr>
          <a:lstStyle/>
          <a:p>
            <a:pPr marL="39688"/>
            <a:r>
              <a:rPr lang="en-US" sz="1300">
                <a:solidFill>
                  <a:srgbClr val="194886"/>
                </a:solidFill>
                <a:latin typeface="Calibri Bold" charset="0"/>
                <a:cs typeface="Calibri Bold" charset="0"/>
                <a:sym typeface="Calibri Bold" charset="0"/>
              </a:rPr>
              <a:t>Tillsammans med:</a:t>
            </a:r>
          </a:p>
        </p:txBody>
      </p:sp>
      <p:sp>
        <p:nvSpPr>
          <p:cNvPr id="9" name="Line 7"/>
          <p:cNvSpPr>
            <a:spLocks noChangeShapeType="1"/>
          </p:cNvSpPr>
          <p:nvPr userDrawn="1"/>
        </p:nvSpPr>
        <p:spPr bwMode="auto">
          <a:xfrm rot="10800000" flipH="1">
            <a:off x="787400" y="1878013"/>
            <a:ext cx="7351713" cy="0"/>
          </a:xfrm>
          <a:prstGeom prst="line">
            <a:avLst/>
          </a:prstGeom>
          <a:noFill/>
          <a:ln w="6350" cap="flat">
            <a:solidFill>
              <a:srgbClr val="084B88"/>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sv-SE"/>
          </a:p>
        </p:txBody>
      </p:sp>
    </p:spTree>
    <p:extLst>
      <p:ext uri="{BB962C8B-B14F-4D97-AF65-F5344CB8AC3E}">
        <p14:creationId xmlns:p14="http://schemas.microsoft.com/office/powerpoint/2010/main" val="523851218"/>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ck för mig">
    <p:spTree>
      <p:nvGrpSpPr>
        <p:cNvPr id="1" name=""/>
        <p:cNvGrpSpPr/>
        <p:nvPr/>
      </p:nvGrpSpPr>
      <p:grpSpPr>
        <a:xfrm>
          <a:off x="0" y="0"/>
          <a:ext cx="0" cy="0"/>
          <a:chOff x="0" y="0"/>
          <a:chExt cx="0" cy="0"/>
        </a:xfrm>
      </p:grpSpPr>
      <p:sp>
        <p:nvSpPr>
          <p:cNvPr id="5" name="Rectangle 3"/>
          <p:cNvSpPr>
            <a:spLocks/>
          </p:cNvSpPr>
          <p:nvPr userDrawn="1"/>
        </p:nvSpPr>
        <p:spPr bwMode="auto">
          <a:xfrm>
            <a:off x="4940300" y="3810000"/>
            <a:ext cx="4127500"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40639" bIns="0"/>
          <a:lstStyle/>
          <a:p>
            <a:pPr marL="39688"/>
            <a:r>
              <a:rPr lang="en-US" sz="1300" dirty="0">
                <a:solidFill>
                  <a:schemeClr val="tx1"/>
                </a:solidFill>
                <a:latin typeface="Calibri Bold" charset="0"/>
                <a:cs typeface="Calibri Bold" charset="0"/>
                <a:sym typeface="Calibri Bold" charset="0"/>
              </a:rPr>
              <a:t>sisuidrottsutbildarna.se</a:t>
            </a:r>
          </a:p>
          <a:p>
            <a:pPr marL="39688"/>
            <a:endParaRPr lang="en-US" sz="1300" dirty="0">
              <a:solidFill>
                <a:schemeClr val="tx1"/>
              </a:solidFill>
              <a:latin typeface="Calibri Bold" charset="0"/>
              <a:cs typeface="Calibri Bold" charset="0"/>
              <a:sym typeface="Calibri Bold" charset="0"/>
            </a:endParaRPr>
          </a:p>
        </p:txBody>
      </p:sp>
      <p:sp>
        <p:nvSpPr>
          <p:cNvPr id="9" name="Platshållare för text 2"/>
          <p:cNvSpPr>
            <a:spLocks noGrp="1"/>
          </p:cNvSpPr>
          <p:nvPr>
            <p:ph type="body" idx="1"/>
          </p:nvPr>
        </p:nvSpPr>
        <p:spPr>
          <a:xfrm>
            <a:off x="4871906" y="2492896"/>
            <a:ext cx="4104456" cy="360040"/>
          </a:xfrm>
          <a:prstGeom prst="rect">
            <a:avLst/>
          </a:prstGeom>
        </p:spPr>
        <p:txBody>
          <a:bodyPr anchor="t"/>
          <a:lstStyle>
            <a:lvl1pPr marL="0" indent="0" algn="l">
              <a:spcBef>
                <a:spcPts val="0"/>
              </a:spcBef>
              <a:buNone/>
              <a:defRPr sz="1700">
                <a:latin typeface="Calibri Bold" pitchFamily="34" charset="0"/>
                <a:cs typeface="Calibri Bold"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10" name="Platshållare för text 2"/>
          <p:cNvSpPr>
            <a:spLocks noGrp="1"/>
          </p:cNvSpPr>
          <p:nvPr>
            <p:ph type="body" idx="10"/>
          </p:nvPr>
        </p:nvSpPr>
        <p:spPr>
          <a:xfrm>
            <a:off x="4871906" y="3019947"/>
            <a:ext cx="4104456" cy="265037"/>
          </a:xfrm>
          <a:prstGeom prst="rect">
            <a:avLst/>
          </a:prstGeom>
        </p:spPr>
        <p:txBody>
          <a:bodyPr anchor="t"/>
          <a:lstStyle>
            <a:lvl1pPr marL="0" indent="0" algn="l">
              <a:spcBef>
                <a:spcPts val="0"/>
              </a:spcBef>
              <a:buNone/>
              <a:defRPr sz="1300" u="sng">
                <a:solidFill>
                  <a:schemeClr val="accent1">
                    <a:lumMod val="50000"/>
                  </a:schemeClr>
                </a:solidFill>
                <a:latin typeface="Calibri" pitchFamily="34" charset="0"/>
                <a:cs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11" name="Platshållare för text 2"/>
          <p:cNvSpPr>
            <a:spLocks noGrp="1"/>
          </p:cNvSpPr>
          <p:nvPr>
            <p:ph type="body" idx="11"/>
          </p:nvPr>
        </p:nvSpPr>
        <p:spPr>
          <a:xfrm>
            <a:off x="4871906" y="3284984"/>
            <a:ext cx="4104456" cy="288032"/>
          </a:xfrm>
          <a:prstGeom prst="rect">
            <a:avLst/>
          </a:prstGeom>
        </p:spPr>
        <p:txBody>
          <a:bodyPr anchor="t"/>
          <a:lstStyle>
            <a:lvl1pPr marL="0" indent="0" algn="l">
              <a:spcBef>
                <a:spcPts val="0"/>
              </a:spcBef>
              <a:buNone/>
              <a:defRPr sz="1300" u="none">
                <a:solidFill>
                  <a:schemeClr val="tx1"/>
                </a:solidFill>
                <a:latin typeface="Calibri" pitchFamily="34" charset="0"/>
                <a:cs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12" name="Rektangel med rundat hörn 11"/>
          <p:cNvSpPr/>
          <p:nvPr userDrawn="1"/>
        </p:nvSpPr>
        <p:spPr bwMode="auto">
          <a:xfrm rot="16200000" flipV="1">
            <a:off x="-1143001" y="1143000"/>
            <a:ext cx="6858000" cy="4571998"/>
          </a:xfrm>
          <a:prstGeom prst="round1Rect">
            <a:avLst>
              <a:gd name="adj" fmla="val 37325"/>
            </a:avLst>
          </a:prstGeom>
          <a:solidFill>
            <a:srgbClr val="FFDD00"/>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endParaRPr>
          </a:p>
        </p:txBody>
      </p:sp>
      <p:sp>
        <p:nvSpPr>
          <p:cNvPr id="14" name="Platshållare för text 2"/>
          <p:cNvSpPr>
            <a:spLocks noGrp="1"/>
          </p:cNvSpPr>
          <p:nvPr>
            <p:ph type="body" idx="12"/>
          </p:nvPr>
        </p:nvSpPr>
        <p:spPr>
          <a:xfrm>
            <a:off x="4876361" y="1484784"/>
            <a:ext cx="3318673" cy="720080"/>
          </a:xfrm>
          <a:prstGeom prst="rect">
            <a:avLst/>
          </a:prstGeom>
        </p:spPr>
        <p:txBody>
          <a:bodyPr anchor="t"/>
          <a:lstStyle>
            <a:lvl1pPr marL="0" indent="0" algn="l">
              <a:spcBef>
                <a:spcPts val="0"/>
              </a:spcBef>
              <a:buNone/>
              <a:defRPr sz="2200">
                <a:latin typeface="Calibri Italic" pitchFamily="34" charset="0"/>
                <a:cs typeface="Calibri Italic"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pic>
        <p:nvPicPr>
          <p:cNvPr id="15" name="Bildobjekt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96336" y="5957482"/>
            <a:ext cx="1164738" cy="602068"/>
          </a:xfrm>
          <a:prstGeom prst="rect">
            <a:avLst/>
          </a:prstGeom>
        </p:spPr>
      </p:pic>
    </p:spTree>
    <p:extLst>
      <p:ext uri="{BB962C8B-B14F-4D97-AF65-F5344CB8AC3E}">
        <p14:creationId xmlns:p14="http://schemas.microsoft.com/office/powerpoint/2010/main" val="183836847"/>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lutbild">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774700" y="3584575"/>
            <a:ext cx="753745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pic>
      <p:sp>
        <p:nvSpPr>
          <p:cNvPr id="5" name="Rektangel med rundat hörn 4"/>
          <p:cNvSpPr/>
          <p:nvPr userDrawn="1"/>
        </p:nvSpPr>
        <p:spPr bwMode="auto">
          <a:xfrm rot="10800000">
            <a:off x="0" y="-1"/>
            <a:ext cx="9144000" cy="3430588"/>
          </a:xfrm>
          <a:prstGeom prst="round1Rect">
            <a:avLst>
              <a:gd name="adj" fmla="val 32591"/>
            </a:avLst>
          </a:prstGeom>
          <a:solidFill>
            <a:srgbClr val="FFDD00"/>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endParaRPr>
          </a:p>
        </p:txBody>
      </p:sp>
    </p:spTree>
    <p:extLst>
      <p:ext uri="{BB962C8B-B14F-4D97-AF65-F5344CB8AC3E}">
        <p14:creationId xmlns:p14="http://schemas.microsoft.com/office/powerpoint/2010/main" val="329612630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a:xfrm>
            <a:off x="628650" y="6356351"/>
            <a:ext cx="2057400" cy="365125"/>
          </a:xfrm>
          <a:prstGeom prst="rect">
            <a:avLst/>
          </a:prstGeom>
        </p:spPr>
        <p:txBody>
          <a:bodyPr/>
          <a:lstStyle/>
          <a:p>
            <a:fld id="{0A3C4422-6287-4381-BAEF-C91271FFA424}" type="datetimeFigureOut">
              <a:rPr lang="sv-SE" smtClean="0"/>
              <a:t>2015-01-28</a:t>
            </a:fld>
            <a:endParaRPr lang="sv-SE"/>
          </a:p>
        </p:txBody>
      </p:sp>
      <p:sp>
        <p:nvSpPr>
          <p:cNvPr id="3" name="Platshållare för sidfot 2"/>
          <p:cNvSpPr>
            <a:spLocks noGrp="1"/>
          </p:cNvSpPr>
          <p:nvPr>
            <p:ph type="ftr" sz="quarter" idx="11"/>
          </p:nvPr>
        </p:nvSpPr>
        <p:spPr>
          <a:xfrm>
            <a:off x="3028950" y="6356351"/>
            <a:ext cx="3086100" cy="365125"/>
          </a:xfrm>
          <a:prstGeom prst="rect">
            <a:avLst/>
          </a:prstGeom>
        </p:spPr>
        <p:txBody>
          <a:bodyPr/>
          <a:lstStyle/>
          <a:p>
            <a:endParaRPr lang="sv-SE"/>
          </a:p>
        </p:txBody>
      </p:sp>
      <p:sp>
        <p:nvSpPr>
          <p:cNvPr id="4" name="Platshållare för bildnummer 3"/>
          <p:cNvSpPr>
            <a:spLocks noGrp="1"/>
          </p:cNvSpPr>
          <p:nvPr>
            <p:ph type="sldNum" sz="quarter" idx="12"/>
          </p:nvPr>
        </p:nvSpPr>
        <p:spPr>
          <a:xfrm>
            <a:off x="6457950" y="6356351"/>
            <a:ext cx="2057400" cy="365125"/>
          </a:xfrm>
          <a:prstGeom prst="rect">
            <a:avLst/>
          </a:prstGeom>
        </p:spPr>
        <p:txBody>
          <a:bodyPr/>
          <a:lstStyle/>
          <a:p>
            <a:fld id="{800D1198-B8E7-4B29-8384-F330A7591E9D}" type="slidenum">
              <a:rPr lang="sv-SE" smtClean="0"/>
              <a:t>‹#›</a:t>
            </a:fld>
            <a:endParaRPr lang="sv-SE"/>
          </a:p>
        </p:txBody>
      </p:sp>
    </p:spTree>
    <p:extLst>
      <p:ext uri="{BB962C8B-B14F-4D97-AF65-F5344CB8AC3E}">
        <p14:creationId xmlns:p14="http://schemas.microsoft.com/office/powerpoint/2010/main" val="3381959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58" r:id="rId1"/>
    <p:sldLayoutId id="2147483760" r:id="rId2"/>
    <p:sldLayoutId id="2147483761" r:id="rId3"/>
    <p:sldLayoutId id="2147483759" r:id="rId4"/>
    <p:sldLayoutId id="2147483762" r:id="rId5"/>
    <p:sldLayoutId id="2147483763" r:id="rId6"/>
    <p:sldLayoutId id="2147483764" r:id="rId7"/>
    <p:sldLayoutId id="2147483765" r:id="rId8"/>
    <p:sldLayoutId id="2147483767" r:id="rId9"/>
  </p:sldLayoutIdLst>
  <p:transition/>
  <p:txStyles>
    <p:titleStyle>
      <a:lvl1pPr marL="39688" algn="ctr" rtl="0" eaLnBrk="1" fontAlgn="base" hangingPunct="1">
        <a:spcBef>
          <a:spcPct val="0"/>
        </a:spcBef>
        <a:spcAft>
          <a:spcPct val="0"/>
        </a:spcAft>
        <a:defRPr sz="4400">
          <a:solidFill>
            <a:schemeClr val="tx1"/>
          </a:solidFill>
          <a:latin typeface="+mj-lt"/>
          <a:ea typeface="+mj-ea"/>
          <a:cs typeface="+mj-cs"/>
          <a:sym typeface="Arial" charset="0"/>
        </a:defRPr>
      </a:lvl1pPr>
      <a:lvl2pPr marL="39688" algn="ctr" rtl="0" eaLnBrk="1" fontAlgn="base" hangingPunct="1">
        <a:spcBef>
          <a:spcPct val="0"/>
        </a:spcBef>
        <a:spcAft>
          <a:spcPct val="0"/>
        </a:spcAft>
        <a:defRPr sz="4400">
          <a:solidFill>
            <a:schemeClr val="tx1"/>
          </a:solidFill>
          <a:latin typeface="Arial" charset="0"/>
          <a:ea typeface="ヒラギノ角ゴ ProN W3" charset="0"/>
          <a:cs typeface="ヒラギノ角ゴ ProN W3" charset="0"/>
          <a:sym typeface="Arial" charset="0"/>
        </a:defRPr>
      </a:lvl2pPr>
      <a:lvl3pPr marL="39688" algn="ctr" rtl="0" eaLnBrk="1" fontAlgn="base" hangingPunct="1">
        <a:spcBef>
          <a:spcPct val="0"/>
        </a:spcBef>
        <a:spcAft>
          <a:spcPct val="0"/>
        </a:spcAft>
        <a:defRPr sz="4400">
          <a:solidFill>
            <a:schemeClr val="tx1"/>
          </a:solidFill>
          <a:latin typeface="Arial" charset="0"/>
          <a:ea typeface="ヒラギノ角ゴ ProN W3" charset="0"/>
          <a:cs typeface="ヒラギノ角ゴ ProN W3" charset="0"/>
          <a:sym typeface="Arial" charset="0"/>
        </a:defRPr>
      </a:lvl3pPr>
      <a:lvl4pPr marL="39688" algn="ctr" rtl="0" eaLnBrk="1" fontAlgn="base" hangingPunct="1">
        <a:spcBef>
          <a:spcPct val="0"/>
        </a:spcBef>
        <a:spcAft>
          <a:spcPct val="0"/>
        </a:spcAft>
        <a:defRPr sz="4400">
          <a:solidFill>
            <a:schemeClr val="tx1"/>
          </a:solidFill>
          <a:latin typeface="Arial" charset="0"/>
          <a:ea typeface="ヒラギノ角ゴ ProN W3" charset="0"/>
          <a:cs typeface="ヒラギノ角ゴ ProN W3" charset="0"/>
          <a:sym typeface="Arial" charset="0"/>
        </a:defRPr>
      </a:lvl4pPr>
      <a:lvl5pPr marL="39688" algn="ctr" rtl="0" eaLnBrk="1" fontAlgn="base" hangingPunct="1">
        <a:spcBef>
          <a:spcPct val="0"/>
        </a:spcBef>
        <a:spcAft>
          <a:spcPct val="0"/>
        </a:spcAft>
        <a:defRPr sz="4400">
          <a:solidFill>
            <a:schemeClr val="tx1"/>
          </a:solidFill>
          <a:latin typeface="Arial" charset="0"/>
          <a:ea typeface="ヒラギノ角ゴ ProN W3" charset="0"/>
          <a:cs typeface="ヒラギノ角ゴ ProN W3" charset="0"/>
          <a:sym typeface="Arial" charset="0"/>
        </a:defRPr>
      </a:lvl5pPr>
      <a:lvl6pPr marL="496888" algn="ctr" rtl="0" eaLnBrk="1" fontAlgn="base" hangingPunct="1">
        <a:spcBef>
          <a:spcPct val="0"/>
        </a:spcBef>
        <a:spcAft>
          <a:spcPct val="0"/>
        </a:spcAft>
        <a:defRPr sz="4400">
          <a:solidFill>
            <a:schemeClr val="tx1"/>
          </a:solidFill>
          <a:latin typeface="Arial" charset="0"/>
          <a:ea typeface="ヒラギノ角ゴ ProN W3" charset="0"/>
          <a:cs typeface="ヒラギノ角ゴ ProN W3" charset="0"/>
          <a:sym typeface="Arial" charset="0"/>
        </a:defRPr>
      </a:lvl6pPr>
      <a:lvl7pPr marL="954088" algn="ctr" rtl="0" eaLnBrk="1" fontAlgn="base" hangingPunct="1">
        <a:spcBef>
          <a:spcPct val="0"/>
        </a:spcBef>
        <a:spcAft>
          <a:spcPct val="0"/>
        </a:spcAft>
        <a:defRPr sz="4400">
          <a:solidFill>
            <a:schemeClr val="tx1"/>
          </a:solidFill>
          <a:latin typeface="Arial" charset="0"/>
          <a:ea typeface="ヒラギノ角ゴ ProN W3" charset="0"/>
          <a:cs typeface="ヒラギノ角ゴ ProN W3" charset="0"/>
          <a:sym typeface="Arial" charset="0"/>
        </a:defRPr>
      </a:lvl7pPr>
      <a:lvl8pPr marL="1411288" algn="ctr" rtl="0" eaLnBrk="1" fontAlgn="base" hangingPunct="1">
        <a:spcBef>
          <a:spcPct val="0"/>
        </a:spcBef>
        <a:spcAft>
          <a:spcPct val="0"/>
        </a:spcAft>
        <a:defRPr sz="4400">
          <a:solidFill>
            <a:schemeClr val="tx1"/>
          </a:solidFill>
          <a:latin typeface="Arial" charset="0"/>
          <a:ea typeface="ヒラギノ角ゴ ProN W3" charset="0"/>
          <a:cs typeface="ヒラギノ角ゴ ProN W3" charset="0"/>
          <a:sym typeface="Arial" charset="0"/>
        </a:defRPr>
      </a:lvl8pPr>
      <a:lvl9pPr marL="1868488" algn="ctr" rtl="0" eaLnBrk="1" fontAlgn="base" hangingPunct="1">
        <a:spcBef>
          <a:spcPct val="0"/>
        </a:spcBef>
        <a:spcAft>
          <a:spcPct val="0"/>
        </a:spcAft>
        <a:defRPr sz="4400">
          <a:solidFill>
            <a:schemeClr val="tx1"/>
          </a:solidFill>
          <a:latin typeface="Arial" charset="0"/>
          <a:ea typeface="ヒラギノ角ゴ ProN W3" charset="0"/>
          <a:cs typeface="ヒラギノ角ゴ ProN W3" charset="0"/>
          <a:sym typeface="Arial" charset="0"/>
        </a:defRPr>
      </a:lvl9pPr>
    </p:titleStyle>
    <p:bodyStyle>
      <a:lvl1pPr marL="382588" indent="-342900" algn="l" rtl="0" eaLnBrk="1" fontAlgn="base" hangingPunct="1">
        <a:spcBef>
          <a:spcPts val="700"/>
        </a:spcBef>
        <a:spcAft>
          <a:spcPct val="0"/>
        </a:spcAft>
        <a:buSzPct val="100000"/>
        <a:buFont typeface="Arial" charset="0"/>
        <a:buChar char="•"/>
        <a:defRPr sz="3200">
          <a:solidFill>
            <a:schemeClr val="tx1"/>
          </a:solidFill>
          <a:latin typeface="+mn-lt"/>
          <a:ea typeface="+mn-ea"/>
          <a:cs typeface="+mn-cs"/>
          <a:sym typeface="Arial" charset="0"/>
        </a:defRPr>
      </a:lvl1pPr>
      <a:lvl2pPr marL="782638" indent="-285750" algn="l" rtl="0" eaLnBrk="1" fontAlgn="base" hangingPunct="1">
        <a:spcBef>
          <a:spcPts val="600"/>
        </a:spcBef>
        <a:spcAft>
          <a:spcPct val="0"/>
        </a:spcAft>
        <a:buSzPct val="100000"/>
        <a:buFont typeface="Arial" charset="0"/>
        <a:buChar char="–"/>
        <a:defRPr sz="2800">
          <a:solidFill>
            <a:schemeClr val="tx1"/>
          </a:solidFill>
          <a:latin typeface="+mn-lt"/>
          <a:ea typeface="+mn-ea"/>
          <a:cs typeface="+mn-cs"/>
          <a:sym typeface="Arial" charset="0"/>
        </a:defRPr>
      </a:lvl2pPr>
      <a:lvl3pPr marL="1182688" indent="-228600" algn="l" rtl="0" eaLnBrk="1" fontAlgn="base" hangingPunct="1">
        <a:spcBef>
          <a:spcPts val="600"/>
        </a:spcBef>
        <a:spcAft>
          <a:spcPct val="0"/>
        </a:spcAft>
        <a:buSzPct val="100000"/>
        <a:buFont typeface="Arial" charset="0"/>
        <a:buChar char="•"/>
        <a:defRPr sz="2400">
          <a:solidFill>
            <a:schemeClr val="tx1"/>
          </a:solidFill>
          <a:latin typeface="+mn-lt"/>
          <a:ea typeface="+mn-ea"/>
          <a:cs typeface="+mn-cs"/>
          <a:sym typeface="Arial" charset="0"/>
        </a:defRPr>
      </a:lvl3pPr>
      <a:lvl4pPr marL="1639888" indent="-228600" algn="l" rtl="0" eaLnBrk="1" fontAlgn="base" hangingPunct="1">
        <a:spcBef>
          <a:spcPts val="500"/>
        </a:spcBef>
        <a:spcAft>
          <a:spcPct val="0"/>
        </a:spcAft>
        <a:buSzPct val="100000"/>
        <a:buFont typeface="Arial" charset="0"/>
        <a:buChar char="–"/>
        <a:defRPr sz="2000">
          <a:solidFill>
            <a:schemeClr val="tx1"/>
          </a:solidFill>
          <a:latin typeface="+mn-lt"/>
          <a:ea typeface="+mn-ea"/>
          <a:cs typeface="+mn-cs"/>
          <a:sym typeface="Arial" charset="0"/>
        </a:defRPr>
      </a:lvl4pPr>
      <a:lvl5pPr marL="2097088" indent="-228600" algn="l" rtl="0" eaLnBrk="1" fontAlgn="base" hangingPunct="1">
        <a:spcBef>
          <a:spcPts val="500"/>
        </a:spcBef>
        <a:spcAft>
          <a:spcPct val="0"/>
        </a:spcAft>
        <a:buSzPct val="100000"/>
        <a:buFont typeface="Arial" charset="0"/>
        <a:buChar char="»"/>
        <a:defRPr sz="2000">
          <a:solidFill>
            <a:schemeClr val="tx1"/>
          </a:solidFill>
          <a:latin typeface="+mn-lt"/>
          <a:ea typeface="+mn-ea"/>
          <a:cs typeface="+mn-cs"/>
          <a:sym typeface="Arial" charset="0"/>
        </a:defRPr>
      </a:lvl5pPr>
      <a:lvl6pPr marL="2554288" indent="-228600" algn="l" rtl="0" eaLnBrk="1" fontAlgn="base" hangingPunct="1">
        <a:spcBef>
          <a:spcPts val="500"/>
        </a:spcBef>
        <a:spcAft>
          <a:spcPct val="0"/>
        </a:spcAft>
        <a:buSzPct val="100000"/>
        <a:buFont typeface="Arial" charset="0"/>
        <a:buChar char="»"/>
        <a:defRPr sz="2000">
          <a:solidFill>
            <a:schemeClr val="tx1"/>
          </a:solidFill>
          <a:latin typeface="+mn-lt"/>
          <a:ea typeface="+mn-ea"/>
          <a:cs typeface="+mn-cs"/>
          <a:sym typeface="Arial" charset="0"/>
        </a:defRPr>
      </a:lvl6pPr>
      <a:lvl7pPr marL="3011488" indent="-228600" algn="l" rtl="0" eaLnBrk="1" fontAlgn="base" hangingPunct="1">
        <a:spcBef>
          <a:spcPts val="500"/>
        </a:spcBef>
        <a:spcAft>
          <a:spcPct val="0"/>
        </a:spcAft>
        <a:buSzPct val="100000"/>
        <a:buFont typeface="Arial" charset="0"/>
        <a:buChar char="»"/>
        <a:defRPr sz="2000">
          <a:solidFill>
            <a:schemeClr val="tx1"/>
          </a:solidFill>
          <a:latin typeface="+mn-lt"/>
          <a:ea typeface="+mn-ea"/>
          <a:cs typeface="+mn-cs"/>
          <a:sym typeface="Arial" charset="0"/>
        </a:defRPr>
      </a:lvl7pPr>
      <a:lvl8pPr marL="3468688" indent="-228600" algn="l" rtl="0" eaLnBrk="1" fontAlgn="base" hangingPunct="1">
        <a:spcBef>
          <a:spcPts val="500"/>
        </a:spcBef>
        <a:spcAft>
          <a:spcPct val="0"/>
        </a:spcAft>
        <a:buSzPct val="100000"/>
        <a:buFont typeface="Arial" charset="0"/>
        <a:buChar char="»"/>
        <a:defRPr sz="2000">
          <a:solidFill>
            <a:schemeClr val="tx1"/>
          </a:solidFill>
          <a:latin typeface="+mn-lt"/>
          <a:ea typeface="+mn-ea"/>
          <a:cs typeface="+mn-cs"/>
          <a:sym typeface="Arial" charset="0"/>
        </a:defRPr>
      </a:lvl8pPr>
      <a:lvl9pPr marL="3925888" indent="-228600" algn="l" rtl="0" eaLnBrk="1" fontAlgn="base" hangingPunct="1">
        <a:spcBef>
          <a:spcPts val="500"/>
        </a:spcBef>
        <a:spcAft>
          <a:spcPct val="0"/>
        </a:spcAft>
        <a:buSzPct val="100000"/>
        <a:buFont typeface="Arial" charset="0"/>
        <a:buChar char="»"/>
        <a:defRPr sz="2000">
          <a:solidFill>
            <a:schemeClr val="tx1"/>
          </a:solidFill>
          <a:latin typeface="+mn-lt"/>
          <a:ea typeface="+mn-ea"/>
          <a:cs typeface="+mn-cs"/>
          <a:sym typeface="Arial" charset="0"/>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9.xml"/><Relationship Id="rId5" Type="http://schemas.openxmlformats.org/officeDocument/2006/relationships/image" Target="../media/image14.jpeg"/><Relationship Id="rId4" Type="http://schemas.openxmlformats.org/officeDocument/2006/relationships/image" Target="../media/image1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Coachande ledarskap</a:t>
            </a:r>
            <a:endParaRPr lang="sv-SE"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Effekten av framgångsrik coachning</a:t>
            </a:r>
            <a:endParaRPr lang="sv-SE" dirty="0"/>
          </a:p>
        </p:txBody>
      </p:sp>
      <p:sp>
        <p:nvSpPr>
          <p:cNvPr id="3" name="Platshållare för text 2"/>
          <p:cNvSpPr>
            <a:spLocks noGrp="1"/>
          </p:cNvSpPr>
          <p:nvPr>
            <p:ph type="body" sz="quarter" idx="10"/>
          </p:nvPr>
        </p:nvSpPr>
        <p:spPr/>
        <p:txBody>
          <a:bodyPr/>
          <a:lstStyle/>
          <a:p>
            <a:r>
              <a:rPr lang="sv-SE" sz="2400" dirty="0">
                <a:latin typeface="Arial" panose="020B0604020202020204" pitchFamily="34" charset="0"/>
              </a:rPr>
              <a:t>Ökad kännedom om dig själv och dina </a:t>
            </a:r>
            <a:r>
              <a:rPr lang="sv-SE" sz="2400" dirty="0" smtClean="0">
                <a:latin typeface="Arial" panose="020B0604020202020204" pitchFamily="34" charset="0"/>
              </a:rPr>
              <a:t>spelare</a:t>
            </a:r>
            <a:endParaRPr lang="sv-SE" sz="2400" dirty="0">
              <a:latin typeface="Arial" panose="020B0604020202020204" pitchFamily="34" charset="0"/>
            </a:endParaRPr>
          </a:p>
          <a:p>
            <a:r>
              <a:rPr lang="sv-SE" sz="2400" dirty="0">
                <a:latin typeface="Arial" panose="020B0604020202020204" pitchFamily="34" charset="0"/>
              </a:rPr>
              <a:t>Ökad medvetenhet och förståelse</a:t>
            </a:r>
          </a:p>
          <a:p>
            <a:r>
              <a:rPr lang="sv-SE" sz="2400" dirty="0">
                <a:latin typeface="Arial" panose="020B0604020202020204" pitchFamily="34" charset="0"/>
              </a:rPr>
              <a:t>Mer handlingskraft och ökad motivation hos </a:t>
            </a:r>
            <a:r>
              <a:rPr lang="sv-SE" sz="2400" dirty="0" smtClean="0">
                <a:latin typeface="Arial" panose="020B0604020202020204" pitchFamily="34" charset="0"/>
              </a:rPr>
              <a:t>spelarna</a:t>
            </a:r>
            <a:endParaRPr lang="sv-SE" sz="2400" dirty="0">
              <a:latin typeface="Arial" panose="020B0604020202020204" pitchFamily="34" charset="0"/>
            </a:endParaRPr>
          </a:p>
          <a:p>
            <a:r>
              <a:rPr lang="sv-SE" sz="2400" dirty="0">
                <a:latin typeface="Arial" panose="020B0604020202020204" pitchFamily="34" charset="0"/>
              </a:rPr>
              <a:t>Ökat personligt ansvar hos </a:t>
            </a:r>
            <a:r>
              <a:rPr lang="sv-SE" sz="2400" dirty="0" smtClean="0">
                <a:latin typeface="Arial" panose="020B0604020202020204" pitchFamily="34" charset="0"/>
              </a:rPr>
              <a:t>spelarna</a:t>
            </a:r>
            <a:endParaRPr lang="sv-SE" sz="2400" dirty="0">
              <a:latin typeface="Arial" panose="020B0604020202020204" pitchFamily="34" charset="0"/>
            </a:endParaRPr>
          </a:p>
          <a:p>
            <a:r>
              <a:rPr lang="sv-SE" sz="2400" dirty="0">
                <a:latin typeface="Arial" panose="020B0604020202020204" pitchFamily="34" charset="0"/>
              </a:rPr>
              <a:t>Ökad delaktighet och bättre prestation</a:t>
            </a:r>
          </a:p>
          <a:p>
            <a:endParaRPr lang="sv-SE" dirty="0"/>
          </a:p>
        </p:txBody>
      </p:sp>
      <p:sp>
        <p:nvSpPr>
          <p:cNvPr id="4" name="Platshållare för text 3"/>
          <p:cNvSpPr>
            <a:spLocks noGrp="1"/>
          </p:cNvSpPr>
          <p:nvPr>
            <p:ph type="body" idx="1"/>
          </p:nvPr>
        </p:nvSpPr>
        <p:spPr/>
        <p:txBody>
          <a:bodyPr/>
          <a:lstStyle/>
          <a:p>
            <a:endParaRPr lang="sv-SE"/>
          </a:p>
        </p:txBody>
      </p:sp>
    </p:spTree>
    <p:extLst>
      <p:ext uri="{BB962C8B-B14F-4D97-AF65-F5344CB8AC3E}">
        <p14:creationId xmlns:p14="http://schemas.microsoft.com/office/powerpoint/2010/main" val="164697327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Effekten av framgångsrik coachning (forts..)</a:t>
            </a:r>
            <a:endParaRPr lang="sv-SE" dirty="0"/>
          </a:p>
        </p:txBody>
      </p:sp>
      <p:sp>
        <p:nvSpPr>
          <p:cNvPr id="3" name="Platshållare för text 2"/>
          <p:cNvSpPr>
            <a:spLocks noGrp="1"/>
          </p:cNvSpPr>
          <p:nvPr>
            <p:ph type="body" sz="quarter" idx="10"/>
          </p:nvPr>
        </p:nvSpPr>
        <p:spPr/>
        <p:txBody>
          <a:bodyPr/>
          <a:lstStyle/>
          <a:p>
            <a:r>
              <a:rPr lang="sv-SE" sz="2400" dirty="0" smtClean="0">
                <a:latin typeface="Arial" panose="020B0604020202020204" pitchFamily="34" charset="0"/>
              </a:rPr>
              <a:t>Spelare </a:t>
            </a:r>
            <a:r>
              <a:rPr lang="sv-SE" sz="2400" dirty="0">
                <a:latin typeface="Arial" panose="020B0604020202020204" pitchFamily="34" charset="0"/>
              </a:rPr>
              <a:t>som lättare kan planera</a:t>
            </a:r>
          </a:p>
          <a:p>
            <a:r>
              <a:rPr lang="sv-SE" sz="2400" dirty="0" smtClean="0">
                <a:latin typeface="Arial" panose="020B0604020202020204" pitchFamily="34" charset="0"/>
              </a:rPr>
              <a:t>Spelare </a:t>
            </a:r>
            <a:r>
              <a:rPr lang="sv-SE" sz="2400" dirty="0">
                <a:latin typeface="Arial" panose="020B0604020202020204" pitchFamily="34" charset="0"/>
              </a:rPr>
              <a:t>som själva kan prioritera</a:t>
            </a:r>
          </a:p>
          <a:p>
            <a:r>
              <a:rPr lang="sv-SE" sz="2400" dirty="0">
                <a:latin typeface="Arial" panose="020B0604020202020204" pitchFamily="34" charset="0"/>
              </a:rPr>
              <a:t>Högre måluppfyllnad i </a:t>
            </a:r>
            <a:r>
              <a:rPr lang="sv-SE" sz="2400" dirty="0" smtClean="0">
                <a:latin typeface="Arial" panose="020B0604020202020204" pitchFamily="34" charset="0"/>
              </a:rPr>
              <a:t>laget</a:t>
            </a:r>
            <a:endParaRPr lang="sv-SE" sz="2400" dirty="0">
              <a:latin typeface="Arial" panose="020B0604020202020204" pitchFamily="34" charset="0"/>
            </a:endParaRPr>
          </a:p>
          <a:p>
            <a:r>
              <a:rPr lang="sv-SE" sz="2400" dirty="0">
                <a:latin typeface="Arial" panose="020B0604020202020204" pitchFamily="34" charset="0"/>
              </a:rPr>
              <a:t>Mer nöjda </a:t>
            </a:r>
            <a:r>
              <a:rPr lang="sv-SE" sz="2400" dirty="0" smtClean="0">
                <a:latin typeface="Arial" panose="020B0604020202020204" pitchFamily="34" charset="0"/>
              </a:rPr>
              <a:t>spelare</a:t>
            </a:r>
            <a:endParaRPr lang="sv-SE" sz="2400" dirty="0">
              <a:latin typeface="Arial" panose="020B0604020202020204" pitchFamily="34" charset="0"/>
            </a:endParaRPr>
          </a:p>
          <a:p>
            <a:endParaRPr lang="sv-SE" dirty="0"/>
          </a:p>
        </p:txBody>
      </p:sp>
      <p:sp>
        <p:nvSpPr>
          <p:cNvPr id="4" name="Platshållare för text 3"/>
          <p:cNvSpPr>
            <a:spLocks noGrp="1"/>
          </p:cNvSpPr>
          <p:nvPr>
            <p:ph type="body" idx="1"/>
          </p:nvPr>
        </p:nvSpPr>
        <p:spPr/>
        <p:txBody>
          <a:bodyPr/>
          <a:lstStyle/>
          <a:p>
            <a:endParaRPr lang="sv-SE"/>
          </a:p>
        </p:txBody>
      </p:sp>
    </p:spTree>
    <p:extLst>
      <p:ext uri="{BB962C8B-B14F-4D97-AF65-F5344CB8AC3E}">
        <p14:creationId xmlns:p14="http://schemas.microsoft.com/office/powerpoint/2010/main" val="348641532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Övning</a:t>
            </a:r>
            <a:endParaRPr lang="sv-SE" dirty="0"/>
          </a:p>
        </p:txBody>
      </p:sp>
      <p:sp>
        <p:nvSpPr>
          <p:cNvPr id="3" name="Platshållare för text 2"/>
          <p:cNvSpPr>
            <a:spLocks noGrp="1"/>
          </p:cNvSpPr>
          <p:nvPr>
            <p:ph type="body" sz="quarter" idx="10"/>
          </p:nvPr>
        </p:nvSpPr>
        <p:spPr/>
        <p:txBody>
          <a:bodyPr/>
          <a:lstStyle/>
          <a:p>
            <a:r>
              <a:rPr lang="sv-SE" sz="2800" dirty="0" smtClean="0"/>
              <a:t>Coacha din granne, bestäm utmaning själv. Känn på frågetekniken</a:t>
            </a:r>
            <a:endParaRPr lang="sv-SE" sz="2800" dirty="0"/>
          </a:p>
        </p:txBody>
      </p:sp>
      <p:sp>
        <p:nvSpPr>
          <p:cNvPr id="4" name="Platshållare för text 3"/>
          <p:cNvSpPr>
            <a:spLocks noGrp="1"/>
          </p:cNvSpPr>
          <p:nvPr>
            <p:ph type="body" idx="1"/>
          </p:nvPr>
        </p:nvSpPr>
        <p:spPr/>
        <p:txBody>
          <a:bodyPr/>
          <a:lstStyle/>
          <a:p>
            <a:endParaRPr lang="sv-SE"/>
          </a:p>
        </p:txBody>
      </p:sp>
    </p:spTree>
    <p:extLst>
      <p:ext uri="{BB962C8B-B14F-4D97-AF65-F5344CB8AC3E}">
        <p14:creationId xmlns:p14="http://schemas.microsoft.com/office/powerpoint/2010/main" val="765860805"/>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20688829"/>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www.englandtouch.org.uk/wp/wp-content/uploads/coach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281" y="908720"/>
            <a:ext cx="3041386" cy="2063798"/>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http://toonclips.com/600/9148.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44926" y="980728"/>
            <a:ext cx="2711450" cy="2802848"/>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http://www.toonpool.com/user/997/files/moses_life_coach_707605.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6109" y="3470968"/>
            <a:ext cx="3571875" cy="2550320"/>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descr="http://2.bp.blogspot.com/-y3v2eSR02d8/Uhoc29YFlvI/AAAAAAAAAss/i0OTOES2Dj4/s1600/performance-management-cartoon.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86440" y="3996250"/>
            <a:ext cx="2869936" cy="20063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67113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Övning coachande ledarskap</a:t>
            </a:r>
            <a:endParaRPr lang="sv-SE" dirty="0"/>
          </a:p>
        </p:txBody>
      </p:sp>
      <p:sp>
        <p:nvSpPr>
          <p:cNvPr id="3" name="Platshållare för text 2"/>
          <p:cNvSpPr>
            <a:spLocks noGrp="1"/>
          </p:cNvSpPr>
          <p:nvPr>
            <p:ph type="body" sz="quarter" idx="10"/>
          </p:nvPr>
        </p:nvSpPr>
        <p:spPr/>
        <p:txBody>
          <a:bodyPr/>
          <a:lstStyle/>
          <a:p>
            <a:r>
              <a:rPr lang="sv-SE" sz="2800" dirty="0"/>
              <a:t>Ta reda på saker du inte vet om din kollega genom att ställa slutna frågor, ja och nej-frågor</a:t>
            </a:r>
          </a:p>
          <a:p>
            <a:r>
              <a:rPr lang="sv-SE" sz="2800" dirty="0"/>
              <a:t>Ta reda på saker du inte vet om din kollega genom att ställa öppna frågor, s k berättarfrågor, vad, när, vilka, hur, varför osv</a:t>
            </a:r>
          </a:p>
          <a:p>
            <a:endParaRPr lang="sv-SE" dirty="0"/>
          </a:p>
        </p:txBody>
      </p:sp>
      <p:sp>
        <p:nvSpPr>
          <p:cNvPr id="4" name="Platshållare för text 3"/>
          <p:cNvSpPr>
            <a:spLocks noGrp="1"/>
          </p:cNvSpPr>
          <p:nvPr>
            <p:ph type="body" idx="1"/>
          </p:nvPr>
        </p:nvSpPr>
        <p:spPr/>
        <p:txBody>
          <a:bodyPr/>
          <a:lstStyle/>
          <a:p>
            <a:endParaRPr lang="sv-SE"/>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Coachens 4 uppgifter</a:t>
            </a:r>
            <a:endParaRPr lang="sv-SE" dirty="0"/>
          </a:p>
        </p:txBody>
      </p:sp>
      <p:sp>
        <p:nvSpPr>
          <p:cNvPr id="3" name="Platshållare för text 2"/>
          <p:cNvSpPr>
            <a:spLocks noGrp="1"/>
          </p:cNvSpPr>
          <p:nvPr>
            <p:ph type="body" sz="quarter" idx="10"/>
          </p:nvPr>
        </p:nvSpPr>
        <p:spPr/>
        <p:txBody>
          <a:bodyPr/>
          <a:lstStyle/>
          <a:p>
            <a:r>
              <a:rPr lang="sv-SE" sz="2800" dirty="0"/>
              <a:t>Att lyssna</a:t>
            </a:r>
          </a:p>
          <a:p>
            <a:r>
              <a:rPr lang="sv-SE" sz="2800" dirty="0"/>
              <a:t>Att ställa frågor</a:t>
            </a:r>
          </a:p>
          <a:p>
            <a:r>
              <a:rPr lang="sv-SE" sz="2800" dirty="0"/>
              <a:t>Att ge feedback/återkoppling</a:t>
            </a:r>
          </a:p>
          <a:p>
            <a:r>
              <a:rPr lang="sv-SE" sz="2800" dirty="0"/>
              <a:t>Att ge anpassade uppgifter och utmaningar, allt efter mognadsgrad</a:t>
            </a:r>
          </a:p>
          <a:p>
            <a:endParaRPr lang="sv-SE" dirty="0"/>
          </a:p>
        </p:txBody>
      </p:sp>
      <p:sp>
        <p:nvSpPr>
          <p:cNvPr id="4" name="Platshållare för text 3"/>
          <p:cNvSpPr>
            <a:spLocks noGrp="1"/>
          </p:cNvSpPr>
          <p:nvPr>
            <p:ph type="body" idx="1"/>
          </p:nvPr>
        </p:nvSpPr>
        <p:spPr/>
        <p:txBody>
          <a:bodyPr/>
          <a:lstStyle/>
          <a:p>
            <a:endParaRPr lang="sv-SE"/>
          </a:p>
        </p:txBody>
      </p:sp>
    </p:spTree>
    <p:extLst>
      <p:ext uri="{BB962C8B-B14F-4D97-AF65-F5344CB8AC3E}">
        <p14:creationId xmlns:p14="http://schemas.microsoft.com/office/powerpoint/2010/main" val="418570297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Coachens 4 icke - uppgifter</a:t>
            </a:r>
            <a:endParaRPr lang="sv-SE" dirty="0"/>
          </a:p>
        </p:txBody>
      </p:sp>
      <p:sp>
        <p:nvSpPr>
          <p:cNvPr id="3" name="Platshållare för text 2"/>
          <p:cNvSpPr>
            <a:spLocks noGrp="1"/>
          </p:cNvSpPr>
          <p:nvPr>
            <p:ph type="body" sz="quarter" idx="10"/>
          </p:nvPr>
        </p:nvSpPr>
        <p:spPr/>
        <p:txBody>
          <a:bodyPr/>
          <a:lstStyle/>
          <a:p>
            <a:r>
              <a:rPr lang="sv-SE" sz="2800" dirty="0" smtClean="0"/>
              <a:t>Dominera </a:t>
            </a:r>
            <a:r>
              <a:rPr lang="sv-SE" sz="2800" dirty="0"/>
              <a:t>och </a:t>
            </a:r>
            <a:r>
              <a:rPr lang="sv-SE" sz="2800" dirty="0" smtClean="0"/>
              <a:t>styra </a:t>
            </a:r>
            <a:r>
              <a:rPr lang="sv-SE" sz="2800" dirty="0"/>
              <a:t>konversationen</a:t>
            </a:r>
          </a:p>
          <a:p>
            <a:r>
              <a:rPr lang="sv-SE" sz="2800" dirty="0" smtClean="0"/>
              <a:t>Lösa problem, komma med lösningar</a:t>
            </a:r>
            <a:endParaRPr lang="sv-SE" sz="2800" dirty="0"/>
          </a:p>
          <a:p>
            <a:r>
              <a:rPr lang="sv-SE" sz="2800" dirty="0" smtClean="0"/>
              <a:t>Ge </a:t>
            </a:r>
            <a:r>
              <a:rPr lang="sv-SE" sz="2800" dirty="0"/>
              <a:t>inga råd utan att först fråga</a:t>
            </a:r>
          </a:p>
          <a:p>
            <a:r>
              <a:rPr lang="sv-SE" sz="2800" dirty="0"/>
              <a:t>Jämför aldrig med andra</a:t>
            </a:r>
          </a:p>
          <a:p>
            <a:endParaRPr lang="sv-SE" dirty="0"/>
          </a:p>
        </p:txBody>
      </p:sp>
      <p:sp>
        <p:nvSpPr>
          <p:cNvPr id="4" name="Platshållare för text 3"/>
          <p:cNvSpPr>
            <a:spLocks noGrp="1"/>
          </p:cNvSpPr>
          <p:nvPr>
            <p:ph type="body" idx="1"/>
          </p:nvPr>
        </p:nvSpPr>
        <p:spPr/>
        <p:txBody>
          <a:bodyPr/>
          <a:lstStyle/>
          <a:p>
            <a:endParaRPr lang="sv-SE"/>
          </a:p>
        </p:txBody>
      </p:sp>
    </p:spTree>
    <p:extLst>
      <p:ext uri="{BB962C8B-B14F-4D97-AF65-F5344CB8AC3E}">
        <p14:creationId xmlns:p14="http://schemas.microsoft.com/office/powerpoint/2010/main" val="3627882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GROW - modellen</a:t>
            </a:r>
            <a:endParaRPr lang="sv-SE" dirty="0"/>
          </a:p>
        </p:txBody>
      </p:sp>
      <p:sp>
        <p:nvSpPr>
          <p:cNvPr id="3" name="Platshållare för text 2"/>
          <p:cNvSpPr>
            <a:spLocks noGrp="1"/>
          </p:cNvSpPr>
          <p:nvPr>
            <p:ph type="body" sz="quarter" idx="10"/>
          </p:nvPr>
        </p:nvSpPr>
        <p:spPr/>
        <p:txBody>
          <a:bodyPr/>
          <a:lstStyle/>
          <a:p>
            <a:r>
              <a:rPr lang="sv-SE" sz="2800" dirty="0"/>
              <a:t>Mål (</a:t>
            </a:r>
            <a:r>
              <a:rPr lang="sv-SE" sz="2800" dirty="0" err="1"/>
              <a:t>Goal</a:t>
            </a:r>
            <a:r>
              <a:rPr lang="sv-SE" sz="2800" dirty="0"/>
              <a:t>): Vad vill du?</a:t>
            </a:r>
          </a:p>
          <a:p>
            <a:r>
              <a:rPr lang="sv-SE" sz="2800" dirty="0"/>
              <a:t>Verklighet (</a:t>
            </a:r>
            <a:r>
              <a:rPr lang="sv-SE" sz="2800" dirty="0" err="1"/>
              <a:t>Reality</a:t>
            </a:r>
            <a:r>
              <a:rPr lang="sv-SE" sz="2800" dirty="0"/>
              <a:t>): Vad händer, vad gör du, hur ser det ut just nu?</a:t>
            </a:r>
          </a:p>
          <a:p>
            <a:r>
              <a:rPr lang="sv-SE" sz="2800" dirty="0"/>
              <a:t>Möjligheter (</a:t>
            </a:r>
            <a:r>
              <a:rPr lang="sv-SE" sz="2800" dirty="0" err="1"/>
              <a:t>Opportunities</a:t>
            </a:r>
            <a:r>
              <a:rPr lang="sv-SE" sz="2800" dirty="0"/>
              <a:t>/options/</a:t>
            </a:r>
            <a:r>
              <a:rPr lang="sv-SE" sz="2800" dirty="0" err="1"/>
              <a:t>obstacles</a:t>
            </a:r>
            <a:r>
              <a:rPr lang="sv-SE" sz="2800" dirty="0"/>
              <a:t>: Vad kan du göra, vad är möjligt, vad hindrar dig?</a:t>
            </a:r>
          </a:p>
          <a:p>
            <a:r>
              <a:rPr lang="sv-SE" sz="2800" dirty="0"/>
              <a:t>Vilja (</a:t>
            </a:r>
            <a:r>
              <a:rPr lang="sv-SE" sz="2800" dirty="0" err="1"/>
              <a:t>will</a:t>
            </a:r>
            <a:r>
              <a:rPr lang="sv-SE" sz="2800" dirty="0"/>
              <a:t>/wrap-</a:t>
            </a:r>
            <a:r>
              <a:rPr lang="sv-SE" sz="2800" dirty="0" err="1"/>
              <a:t>up</a:t>
            </a:r>
            <a:r>
              <a:rPr lang="sv-SE" sz="2800" dirty="0"/>
              <a:t>): Vad vill du göra, hur stark är viljan, uppgift och utmaning</a:t>
            </a:r>
          </a:p>
          <a:p>
            <a:endParaRPr lang="sv-SE" dirty="0"/>
          </a:p>
        </p:txBody>
      </p:sp>
      <p:sp>
        <p:nvSpPr>
          <p:cNvPr id="4" name="Platshållare för text 3"/>
          <p:cNvSpPr>
            <a:spLocks noGrp="1"/>
          </p:cNvSpPr>
          <p:nvPr>
            <p:ph type="body" idx="1"/>
          </p:nvPr>
        </p:nvSpPr>
        <p:spPr/>
        <p:txBody>
          <a:bodyPr/>
          <a:lstStyle/>
          <a:p>
            <a:endParaRPr lang="sv-SE"/>
          </a:p>
        </p:txBody>
      </p:sp>
    </p:spTree>
    <p:extLst>
      <p:ext uri="{BB962C8B-B14F-4D97-AF65-F5344CB8AC3E}">
        <p14:creationId xmlns:p14="http://schemas.microsoft.com/office/powerpoint/2010/main" val="101105981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Exempel på </a:t>
            </a:r>
            <a:r>
              <a:rPr lang="sv-SE" dirty="0" err="1" smtClean="0"/>
              <a:t>coachingfrågor</a:t>
            </a:r>
            <a:endParaRPr lang="sv-SE" dirty="0"/>
          </a:p>
        </p:txBody>
      </p:sp>
      <p:sp>
        <p:nvSpPr>
          <p:cNvPr id="3" name="Platshållare för text 2"/>
          <p:cNvSpPr>
            <a:spLocks noGrp="1"/>
          </p:cNvSpPr>
          <p:nvPr>
            <p:ph type="body" sz="quarter" idx="10"/>
          </p:nvPr>
        </p:nvSpPr>
        <p:spPr>
          <a:xfrm>
            <a:off x="395932" y="1196752"/>
            <a:ext cx="8280524" cy="4464496"/>
          </a:xfrm>
        </p:spPr>
        <p:txBody>
          <a:bodyPr/>
          <a:lstStyle/>
          <a:p>
            <a:pPr>
              <a:buFontTx/>
              <a:buNone/>
            </a:pPr>
            <a:r>
              <a:rPr lang="sv-SE" sz="3200" dirty="0" smtClean="0">
                <a:latin typeface="Arial" panose="020B0604020202020204" pitchFamily="34" charset="0"/>
              </a:rPr>
              <a:t>	</a:t>
            </a:r>
            <a:r>
              <a:rPr lang="sv-SE" sz="2400" u="sng" dirty="0" smtClean="0"/>
              <a:t>Direkta </a:t>
            </a:r>
            <a:r>
              <a:rPr lang="sv-SE" sz="2400" u="sng" dirty="0"/>
              <a:t>frågor</a:t>
            </a:r>
          </a:p>
          <a:p>
            <a:pPr>
              <a:buFontTx/>
              <a:buNone/>
            </a:pPr>
            <a:r>
              <a:rPr lang="sv-SE" sz="2400" dirty="0"/>
              <a:t>	Vad tänkte du då? Var det någon speciell tanke som dök upp hos dig? När, var, hur, hur ofta? Kan du ge mig exempel på? </a:t>
            </a:r>
          </a:p>
          <a:p>
            <a:pPr>
              <a:buFontTx/>
              <a:buNone/>
            </a:pPr>
            <a:r>
              <a:rPr lang="sv-SE" sz="2400" dirty="0"/>
              <a:t>	</a:t>
            </a:r>
            <a:r>
              <a:rPr lang="sv-SE" sz="2400" u="sng" dirty="0"/>
              <a:t>Definiera termer</a:t>
            </a:r>
          </a:p>
          <a:p>
            <a:pPr>
              <a:buFontTx/>
              <a:buNone/>
            </a:pPr>
            <a:r>
              <a:rPr lang="sv-SE" sz="2400" dirty="0"/>
              <a:t>	Vad menar du med det? Vad betyder att du måste? Vad betyder..?</a:t>
            </a:r>
          </a:p>
          <a:p>
            <a:pPr>
              <a:buFontTx/>
              <a:buNone/>
            </a:pPr>
            <a:r>
              <a:rPr lang="sv-SE" sz="2400" dirty="0"/>
              <a:t>	</a:t>
            </a:r>
            <a:r>
              <a:rPr lang="sv-SE" sz="2400" u="sng" dirty="0"/>
              <a:t>Utforskande frågor</a:t>
            </a:r>
          </a:p>
          <a:p>
            <a:pPr>
              <a:buFontTx/>
              <a:buNone/>
            </a:pPr>
            <a:r>
              <a:rPr lang="sv-SE" sz="2400" dirty="0"/>
              <a:t>	Be personen rekonstruera händelsen steg för steg? Vad innebär det för dig om..? Vad tror du skulle hända? Vilka känslor får du? Kan du komma på andra sätt? Vilka konsekvenser ser du?</a:t>
            </a:r>
          </a:p>
          <a:p>
            <a:endParaRPr lang="sv-SE" dirty="0"/>
          </a:p>
        </p:txBody>
      </p:sp>
      <p:sp>
        <p:nvSpPr>
          <p:cNvPr id="4" name="Platshållare för text 3"/>
          <p:cNvSpPr>
            <a:spLocks noGrp="1"/>
          </p:cNvSpPr>
          <p:nvPr>
            <p:ph type="body" idx="1"/>
          </p:nvPr>
        </p:nvSpPr>
        <p:spPr/>
        <p:txBody>
          <a:bodyPr/>
          <a:lstStyle/>
          <a:p>
            <a:endParaRPr lang="sv-SE"/>
          </a:p>
        </p:txBody>
      </p:sp>
    </p:spTree>
    <p:extLst>
      <p:ext uri="{BB962C8B-B14F-4D97-AF65-F5344CB8AC3E}">
        <p14:creationId xmlns:p14="http://schemas.microsoft.com/office/powerpoint/2010/main" val="3922820668"/>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text 2"/>
          <p:cNvSpPr>
            <a:spLocks noGrp="1"/>
          </p:cNvSpPr>
          <p:nvPr>
            <p:ph type="body" sz="quarter" idx="10"/>
          </p:nvPr>
        </p:nvSpPr>
        <p:spPr>
          <a:xfrm>
            <a:off x="395932" y="332656"/>
            <a:ext cx="8280524" cy="4464496"/>
          </a:xfrm>
        </p:spPr>
        <p:txBody>
          <a:bodyPr/>
          <a:lstStyle/>
          <a:p>
            <a:pPr>
              <a:lnSpc>
                <a:spcPct val="80000"/>
              </a:lnSpc>
              <a:buFontTx/>
              <a:buNone/>
            </a:pPr>
            <a:r>
              <a:rPr lang="sv-SE" sz="3200" dirty="0">
                <a:latin typeface="Arial" panose="020B0604020202020204" pitchFamily="34" charset="0"/>
              </a:rPr>
              <a:t>	</a:t>
            </a:r>
            <a:r>
              <a:rPr lang="sv-SE" sz="2400" u="sng" dirty="0" smtClean="0"/>
              <a:t>Alternativa </a:t>
            </a:r>
            <a:r>
              <a:rPr lang="sv-SE" sz="2400" u="sng" dirty="0"/>
              <a:t>tankar</a:t>
            </a:r>
          </a:p>
          <a:p>
            <a:pPr>
              <a:lnSpc>
                <a:spcPct val="80000"/>
              </a:lnSpc>
              <a:buFontTx/>
              <a:buNone/>
            </a:pPr>
            <a:r>
              <a:rPr lang="sv-SE" sz="2400" dirty="0"/>
              <a:t>	Kan du finna en annan förklaring? Skulle du kunna uppfatta situationen annorlunda? Hur tror du att du ser på saken imorgon, om en vecka, en månad, ett år?</a:t>
            </a:r>
          </a:p>
          <a:p>
            <a:pPr>
              <a:lnSpc>
                <a:spcPct val="80000"/>
              </a:lnSpc>
              <a:buFontTx/>
              <a:buNone/>
            </a:pPr>
            <a:r>
              <a:rPr lang="sv-SE" sz="2400" dirty="0"/>
              <a:t>	</a:t>
            </a:r>
            <a:br>
              <a:rPr lang="sv-SE" sz="2400" dirty="0"/>
            </a:br>
            <a:r>
              <a:rPr lang="sv-SE" sz="2400" u="sng" dirty="0"/>
              <a:t>Undersöka faktaunderlag</a:t>
            </a:r>
          </a:p>
          <a:p>
            <a:pPr>
              <a:lnSpc>
                <a:spcPct val="80000"/>
              </a:lnSpc>
              <a:buFontTx/>
              <a:buNone/>
            </a:pPr>
            <a:r>
              <a:rPr lang="sv-SE" sz="2400" dirty="0"/>
              <a:t>	Vad stöder du din tanke? Vad grundar du din uppfattning på? Kan du ge mig fler exempel på? Vad är det som talar för/mot? </a:t>
            </a:r>
          </a:p>
          <a:p>
            <a:pPr>
              <a:lnSpc>
                <a:spcPct val="80000"/>
              </a:lnSpc>
              <a:buFontTx/>
              <a:buNone/>
            </a:pPr>
            <a:r>
              <a:rPr lang="sv-SE" sz="2400" dirty="0"/>
              <a:t>	</a:t>
            </a:r>
            <a:br>
              <a:rPr lang="sv-SE" sz="2400" dirty="0"/>
            </a:br>
            <a:r>
              <a:rPr lang="sv-SE" sz="2400" u="sng" dirty="0"/>
              <a:t>Fördelar och nackdelar</a:t>
            </a:r>
          </a:p>
          <a:p>
            <a:pPr>
              <a:lnSpc>
                <a:spcPct val="80000"/>
              </a:lnSpc>
              <a:buFontTx/>
              <a:buNone/>
            </a:pPr>
            <a:r>
              <a:rPr lang="sv-SE" sz="2400" dirty="0"/>
              <a:t>	Kan du se ev. fördelar med? Kan vi resonera om vilka fördelar och nackdelar det är med..? Kan du ge varje fördel och nackdel poäng?</a:t>
            </a:r>
          </a:p>
          <a:p>
            <a:pPr>
              <a:lnSpc>
                <a:spcPct val="80000"/>
              </a:lnSpc>
              <a:buFontTx/>
              <a:buNone/>
            </a:pPr>
            <a:r>
              <a:rPr lang="sv-SE" sz="2400" dirty="0"/>
              <a:t>	</a:t>
            </a:r>
            <a:br>
              <a:rPr lang="sv-SE" sz="2400" dirty="0"/>
            </a:br>
            <a:r>
              <a:rPr lang="sv-SE" sz="2400" u="sng" dirty="0"/>
              <a:t>Påverka logiska tankefel</a:t>
            </a:r>
          </a:p>
          <a:p>
            <a:pPr>
              <a:lnSpc>
                <a:spcPct val="80000"/>
              </a:lnSpc>
              <a:buFontTx/>
              <a:buNone/>
            </a:pPr>
            <a:r>
              <a:rPr lang="sv-SE" sz="2400" dirty="0"/>
              <a:t>	Det finns olika sätt att tänka </a:t>
            </a:r>
            <a:r>
              <a:rPr lang="sv-SE" sz="2400" dirty="0" err="1"/>
              <a:t>på..kan</a:t>
            </a:r>
            <a:r>
              <a:rPr lang="sv-SE" sz="2400" dirty="0"/>
              <a:t> du beskriva hur du tänker?</a:t>
            </a:r>
          </a:p>
          <a:p>
            <a:endParaRPr lang="sv-SE" dirty="0"/>
          </a:p>
        </p:txBody>
      </p:sp>
      <p:sp>
        <p:nvSpPr>
          <p:cNvPr id="4" name="Platshållare för text 3"/>
          <p:cNvSpPr>
            <a:spLocks noGrp="1"/>
          </p:cNvSpPr>
          <p:nvPr>
            <p:ph type="body" idx="1"/>
          </p:nvPr>
        </p:nvSpPr>
        <p:spPr/>
        <p:txBody>
          <a:bodyPr/>
          <a:lstStyle/>
          <a:p>
            <a:endParaRPr lang="sv-SE"/>
          </a:p>
        </p:txBody>
      </p:sp>
    </p:spTree>
    <p:extLst>
      <p:ext uri="{BB962C8B-B14F-4D97-AF65-F5344CB8AC3E}">
        <p14:creationId xmlns:p14="http://schemas.microsoft.com/office/powerpoint/2010/main" val="2113559806"/>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text 2"/>
          <p:cNvSpPr>
            <a:spLocks noGrp="1"/>
          </p:cNvSpPr>
          <p:nvPr>
            <p:ph type="body" sz="quarter" idx="10"/>
          </p:nvPr>
        </p:nvSpPr>
        <p:spPr>
          <a:xfrm>
            <a:off x="395932" y="908720"/>
            <a:ext cx="8280524" cy="4464496"/>
          </a:xfrm>
        </p:spPr>
        <p:txBody>
          <a:bodyPr/>
          <a:lstStyle/>
          <a:p>
            <a:pPr>
              <a:lnSpc>
                <a:spcPct val="80000"/>
              </a:lnSpc>
              <a:buFontTx/>
              <a:buNone/>
            </a:pPr>
            <a:r>
              <a:rPr lang="sv-SE" sz="3200" dirty="0" smtClean="0">
                <a:latin typeface="Arial" panose="020B0604020202020204" pitchFamily="34" charset="0"/>
              </a:rPr>
              <a:t>	</a:t>
            </a:r>
            <a:r>
              <a:rPr lang="sv-SE" sz="2400" u="sng" dirty="0" smtClean="0"/>
              <a:t>Genomtänkta </a:t>
            </a:r>
            <a:r>
              <a:rPr lang="sv-SE" sz="2400" u="sng" dirty="0"/>
              <a:t>tankar</a:t>
            </a:r>
          </a:p>
          <a:p>
            <a:pPr>
              <a:lnSpc>
                <a:spcPct val="80000"/>
              </a:lnSpc>
              <a:buFontTx/>
              <a:buNone/>
            </a:pPr>
            <a:r>
              <a:rPr lang="sv-SE" sz="2400" dirty="0"/>
              <a:t>	Men tänk en stund, är det verkligen så? Kan det möjligen vara på ett annat sätt?</a:t>
            </a:r>
          </a:p>
          <a:p>
            <a:pPr>
              <a:lnSpc>
                <a:spcPct val="80000"/>
              </a:lnSpc>
              <a:buFontTx/>
              <a:buNone/>
            </a:pPr>
            <a:r>
              <a:rPr lang="sv-SE" sz="2400" dirty="0"/>
              <a:t>	</a:t>
            </a:r>
            <a:r>
              <a:rPr lang="sv-SE" sz="2400" dirty="0" smtClean="0"/>
              <a:t/>
            </a:r>
            <a:br>
              <a:rPr lang="sv-SE" sz="2400" dirty="0" smtClean="0"/>
            </a:br>
            <a:r>
              <a:rPr lang="sv-SE" sz="2400" u="sng" dirty="0" smtClean="0"/>
              <a:t>Guida </a:t>
            </a:r>
            <a:r>
              <a:rPr lang="sv-SE" sz="2400" u="sng" dirty="0"/>
              <a:t>för alternativ</a:t>
            </a:r>
          </a:p>
          <a:p>
            <a:pPr>
              <a:lnSpc>
                <a:spcPct val="80000"/>
              </a:lnSpc>
              <a:buFontTx/>
              <a:buNone/>
            </a:pPr>
            <a:r>
              <a:rPr lang="sv-SE" sz="2400" dirty="0"/>
              <a:t>	Hur ser du på saken nu? Har du själv kommit fram till någon annan lösning?</a:t>
            </a:r>
          </a:p>
          <a:p>
            <a:pPr>
              <a:lnSpc>
                <a:spcPct val="80000"/>
              </a:lnSpc>
              <a:buFontTx/>
              <a:buNone/>
            </a:pPr>
            <a:r>
              <a:rPr lang="sv-SE" sz="2400" dirty="0"/>
              <a:t>	</a:t>
            </a:r>
            <a:br>
              <a:rPr lang="sv-SE" sz="2400" dirty="0"/>
            </a:br>
            <a:r>
              <a:rPr lang="sv-SE" sz="2400" dirty="0"/>
              <a:t>Lyft fram minst 3 alternativa lösningar</a:t>
            </a:r>
          </a:p>
          <a:p>
            <a:endParaRPr lang="sv-SE" dirty="0"/>
          </a:p>
        </p:txBody>
      </p:sp>
      <p:sp>
        <p:nvSpPr>
          <p:cNvPr id="4" name="Platshållare för text 3"/>
          <p:cNvSpPr>
            <a:spLocks noGrp="1"/>
          </p:cNvSpPr>
          <p:nvPr>
            <p:ph type="body" idx="1"/>
          </p:nvPr>
        </p:nvSpPr>
        <p:spPr/>
        <p:txBody>
          <a:bodyPr/>
          <a:lstStyle/>
          <a:p>
            <a:endParaRPr lang="sv-SE"/>
          </a:p>
        </p:txBody>
      </p:sp>
    </p:spTree>
    <p:extLst>
      <p:ext uri="{BB962C8B-B14F-4D97-AF65-F5344CB8AC3E}">
        <p14:creationId xmlns:p14="http://schemas.microsoft.com/office/powerpoint/2010/main" val="4184572900"/>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SISU_Powerpointmall">
  <a:themeElements>
    <a:clrScheme name="Introbil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Introbild">
      <a:majorFont>
        <a:latin typeface="Arial"/>
        <a:ea typeface="ヒラギノ角ゴ ProN W3"/>
        <a:cs typeface="ヒラギノ角ゴ ProN W3"/>
      </a:majorFont>
      <a:minorFont>
        <a:latin typeface="Arial"/>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BE0E3"/>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defRPr>
        </a:defPPr>
      </a:lstStyle>
    </a:spDef>
    <a:lnDef>
      <a:spPr bwMode="auto">
        <a:xfrm>
          <a:off x="0" y="0"/>
          <a:ext cx="1" cy="1"/>
        </a:xfrm>
        <a:custGeom>
          <a:avLst/>
          <a:gdLst/>
          <a:ahLst/>
          <a:cxnLst/>
          <a:rect l="0" t="0" r="0" b="0"/>
          <a:pathLst/>
        </a:custGeom>
        <a:solidFill>
          <a:srgbClr val="BBE0E3"/>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defRPr>
        </a:defPPr>
      </a:lstStyle>
    </a:lnDef>
  </a:objectDefaults>
  <a:extraClrSchemeLst>
    <a:extraClrScheme>
      <a:clrScheme name="Introbil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tns:customPropertyEditors xmlns:tns="http://schemas.microsoft.com/office/2006/customDocumentInformationPanel">
  <tns:showOnOpen>false</tns:showOnOpen>
  <tns:defaultPropertyEditorNamespace>Standardegenskaper.</tns:defaultPropertyEditorNamespace>
</tns:customPropertyEdito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kument" ma:contentTypeID="0x0101008149F4C9EFA5F84793E3D23541624981" ma:contentTypeVersion="0" ma:contentTypeDescription="Skapa ett nytt dokument." ma:contentTypeScope="" ma:versionID="ef3e2ea6d6a595799d2017d8f546a7ab">
  <xsd:schema xmlns:xsd="http://www.w3.org/2001/XMLSchema" xmlns:xs="http://www.w3.org/2001/XMLSchema" xmlns:p="http://schemas.microsoft.com/office/2006/metadata/properties" targetNamespace="http://schemas.microsoft.com/office/2006/metadata/properties" ma:root="true" ma:fieldsID="988ddc45a2a1ba233d786d3fa5db79ea">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600E1D5-1B4A-4B59-A353-EDDE2D01F9A5}">
  <ds:schemaRefs>
    <ds:schemaRef ds:uri="http://purl.org/dc/elements/1.1/"/>
    <ds:schemaRef ds:uri="http://www.w3.org/XML/1998/namespace"/>
    <ds:schemaRef ds:uri="http://schemas.microsoft.com/office/infopath/2007/PartnerControls"/>
    <ds:schemaRef ds:uri="http://purl.org/dc/dcmitype/"/>
    <ds:schemaRef ds:uri="http://schemas.microsoft.com/office/2006/documentManagement/types"/>
    <ds:schemaRef ds:uri="http://schemas.microsoft.com/office/2006/metadata/properties"/>
    <ds:schemaRef ds:uri="http://schemas.openxmlformats.org/package/2006/metadata/core-properties"/>
    <ds:schemaRef ds:uri="http://purl.org/dc/terms/"/>
  </ds:schemaRefs>
</ds:datastoreItem>
</file>

<file path=customXml/itemProps2.xml><?xml version="1.0" encoding="utf-8"?>
<ds:datastoreItem xmlns:ds="http://schemas.openxmlformats.org/officeDocument/2006/customXml" ds:itemID="{BB6F8533-FDED-44B8-B1B2-4719A015B042}">
  <ds:schemaRefs>
    <ds:schemaRef ds:uri="http://schemas.microsoft.com/office/2006/customDocumentInformationPanel"/>
  </ds:schemaRefs>
</ds:datastoreItem>
</file>

<file path=customXml/itemProps3.xml><?xml version="1.0" encoding="utf-8"?>
<ds:datastoreItem xmlns:ds="http://schemas.openxmlformats.org/officeDocument/2006/customXml" ds:itemID="{E4FE6FDA-ABB3-4172-92DB-878C56D078FE}">
  <ds:schemaRefs>
    <ds:schemaRef ds:uri="http://schemas.microsoft.com/sharepoint/v3/contenttype/forms"/>
  </ds:schemaRefs>
</ds:datastoreItem>
</file>

<file path=customXml/itemProps4.xml><?xml version="1.0" encoding="utf-8"?>
<ds:datastoreItem xmlns:ds="http://schemas.openxmlformats.org/officeDocument/2006/customXml" ds:itemID="{E76BB839-3B15-444A-948C-F179BBB2E3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SISU_Powerpointmall</Template>
  <TotalTime>0</TotalTime>
  <Pages>0</Pages>
  <Words>236</Words>
  <Characters>0</Characters>
  <Application>Microsoft Office PowerPoint</Application>
  <PresentationFormat>Bildspel på skärmen (4:3)</PresentationFormat>
  <Lines>0</Lines>
  <Paragraphs>52</Paragraphs>
  <Slides>13</Slides>
  <Notes>0</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13</vt:i4>
      </vt:variant>
    </vt:vector>
  </HeadingPairs>
  <TitlesOfParts>
    <vt:vector size="20" baseType="lpstr">
      <vt:lpstr>Arial</vt:lpstr>
      <vt:lpstr>Arial Bold</vt:lpstr>
      <vt:lpstr>Calibri</vt:lpstr>
      <vt:lpstr>Calibri Bold</vt:lpstr>
      <vt:lpstr>Calibri Italic</vt:lpstr>
      <vt:lpstr>ヒラギノ角ゴ ProN W3</vt:lpstr>
      <vt:lpstr>SISU_Powerpointmall</vt:lpstr>
      <vt:lpstr>Coachande ledarskap</vt:lpstr>
      <vt:lpstr>PowerPoint-presentation</vt:lpstr>
      <vt:lpstr>Övning coachande ledarskap</vt:lpstr>
      <vt:lpstr>Coachens 4 uppgifter</vt:lpstr>
      <vt:lpstr>Coachens 4 icke - uppgifter</vt:lpstr>
      <vt:lpstr>GROW - modellen</vt:lpstr>
      <vt:lpstr>Exempel på coachingfrågor</vt:lpstr>
      <vt:lpstr>PowerPoint-presentation</vt:lpstr>
      <vt:lpstr>PowerPoint-presentation</vt:lpstr>
      <vt:lpstr>Effekten av framgångsrik coachning</vt:lpstr>
      <vt:lpstr>Effekten av framgångsrik coachning (forts..)</vt:lpstr>
      <vt:lpstr>Övning</vt:lpstr>
      <vt:lpstr>PowerPoint-presentation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2013-02-26T10:08:20Z</dcterms:created>
  <dcterms:modified xsi:type="dcterms:W3CDTF">2015-01-28T15:58:39Z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0x0101008149F4C9EFA5F84793E3D23541624981</vt:lpwstr>
  </property>
</Properties>
</file>