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816" r:id="rId3"/>
    <p:sldId id="3820" r:id="rId4"/>
    <p:sldId id="359" r:id="rId5"/>
    <p:sldId id="3821" r:id="rId6"/>
    <p:sldId id="3822" r:id="rId7"/>
    <p:sldId id="3823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946E7-8E97-4EC0-9C29-9F50BFF83917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F4ABF-4CD5-4A41-936F-7D482EE4D2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512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5045A7-B5EA-634B-6903-15BC4EF41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2B2727D-4C24-59B2-82CA-3EA34AF3B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F2D0F6-2BC3-1F10-9B0A-FFBAD86F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DD7-4375-400D-9DC6-82A0E7B59670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DBC4E0-E956-E764-E974-FCCFE9F0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056019-4398-368E-693E-D310FDF3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9B-92D9-4D95-A661-DBA86CE2C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728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C481A-07FA-5537-8FDB-BE7DB7B0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587322A-D271-C718-4857-D63F92BF0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DA9B59-D147-14A4-3664-B15444BD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DD7-4375-400D-9DC6-82A0E7B59670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2C648C-7C6B-364F-F961-74FCF43B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70AD8A-AC66-952B-C3EA-1EFD01B9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9B-92D9-4D95-A661-DBA86CE2C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46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624AFD5-D8C9-2D5F-8ADD-47E320288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608199C-CF46-DDF7-8567-F6BEF23CB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F66468-DED1-7D6F-E77C-DBB72914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DD7-4375-400D-9DC6-82A0E7B59670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28A2B1-FDE9-28A6-D039-B4C94FCA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3B9C3C-009D-35A3-6836-7AB0898A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9B-92D9-4D95-A661-DBA86CE2C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83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BBEC-2202-4550-AE1D-31CC8F1F5E3B}" type="datetimeFigureOut">
              <a:rPr lang="sv-SE" smtClean="0"/>
              <a:pPr/>
              <a:t>2026-03-18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3433-F241-47A9-877D-750612DD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249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BBEC-2202-4550-AE1D-31CC8F1F5E3B}" type="datetimeFigureOut">
              <a:rPr lang="sv-SE" smtClean="0"/>
              <a:pPr/>
              <a:t>2026-03-18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3433-F241-47A9-877D-750612DD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186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BBEC-2202-4550-AE1D-31CC8F1F5E3B}" type="datetimeFigureOut">
              <a:rPr lang="sv-SE" smtClean="0"/>
              <a:pPr/>
              <a:t>2026-03-18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3433-F241-47A9-877D-750612DD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8176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BBEC-2202-4550-AE1D-31CC8F1F5E3B}" type="datetimeFigureOut">
              <a:rPr lang="sv-SE" smtClean="0"/>
              <a:pPr/>
              <a:t>2026-03-18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3433-F241-47A9-877D-750612DD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7904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BBEC-2202-4550-AE1D-31CC8F1F5E3B}" type="datetimeFigureOut">
              <a:rPr lang="sv-SE" smtClean="0"/>
              <a:pPr/>
              <a:t>2026-03-18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3433-F241-47A9-877D-750612DD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8009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BBEC-2202-4550-AE1D-31CC8F1F5E3B}" type="datetimeFigureOut">
              <a:rPr lang="sv-SE" smtClean="0"/>
              <a:pPr/>
              <a:t>2026-03-18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3433-F241-47A9-877D-750612DD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6500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BBEC-2202-4550-AE1D-31CC8F1F5E3B}" type="datetimeFigureOut">
              <a:rPr lang="sv-SE" smtClean="0"/>
              <a:pPr/>
              <a:t>2026-03-18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3433-F241-47A9-877D-750612DD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289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BBEC-2202-4550-AE1D-31CC8F1F5E3B}" type="datetimeFigureOut">
              <a:rPr lang="sv-SE" smtClean="0"/>
              <a:pPr/>
              <a:t>2026-03-18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3433-F241-47A9-877D-750612DD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11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90D03C-290D-CF2A-F9A2-4ACA7117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8FF0E8-F046-49D5-C568-AA2F4DA23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70B7AE-5882-C84C-EF9C-51E83B7F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DD7-4375-400D-9DC6-82A0E7B59670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93B5B2-11EC-CA22-7A51-5ADFEB46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232990-A0B9-37C0-1790-2C954D5B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9B-92D9-4D95-A661-DBA86CE2C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719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BBEC-2202-4550-AE1D-31CC8F1F5E3B}" type="datetimeFigureOut">
              <a:rPr lang="sv-SE" smtClean="0"/>
              <a:pPr/>
              <a:t>2026-03-18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3433-F241-47A9-877D-750612DD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1967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BBEC-2202-4550-AE1D-31CC8F1F5E3B}" type="datetimeFigureOut">
              <a:rPr lang="sv-SE" smtClean="0"/>
              <a:pPr/>
              <a:t>2026-03-18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3433-F241-47A9-877D-750612DD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157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BBEC-2202-4550-AE1D-31CC8F1F5E3B}" type="datetimeFigureOut">
              <a:rPr lang="sv-SE" smtClean="0"/>
              <a:pPr/>
              <a:t>2026-03-18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3433-F241-47A9-877D-750612DD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436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2C04B0-F80D-D71C-1634-2FC53A6F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285A2D-FD69-CBB6-468E-31360A670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D4BE2E-5A37-6C44-0465-24D8E63F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DD7-4375-400D-9DC6-82A0E7B59670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6DA461-9484-0386-9AF4-95F9BCBE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B4F444-133A-3264-9C82-40106ADD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9B-92D9-4D95-A661-DBA86CE2C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72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751A38-4682-779F-7653-E411DD2E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C45C1F-BAA2-63FE-F8A4-9EEA2DF90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2F0FF57-047D-42EB-7676-87FA434F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505D04-B90A-C4F2-5B78-630B7122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DD7-4375-400D-9DC6-82A0E7B59670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E36500-3411-B971-BCC0-BCEAD6A9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2DF99DD-6763-AE78-8780-C258AB1B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9B-92D9-4D95-A661-DBA86CE2C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56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86748A-8FDB-6797-925A-46A18318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46E32D-24AC-140B-3761-A854055F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D3072C9-4CDB-1704-598F-370077321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861AFAD-A24B-1515-D48A-407BEE210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AD4C7FD-F1F9-3FAC-0D47-5F72015F2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69AE091-612D-1F69-3BAF-44FF4BBA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DD7-4375-400D-9DC6-82A0E7B59670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6B73C2E-C2F3-E725-5144-3CF1DFA0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E6C10EA-07E1-63B9-1EA3-3DD0BB52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9B-92D9-4D95-A661-DBA86CE2C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76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9C5EBA-0A8E-EE36-53E7-55AC6C95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B3797-5026-9733-A4CB-DDECA1EF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DD7-4375-400D-9DC6-82A0E7B59670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87DCAC-65C7-BDC2-9A3E-6EBA5C36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2F802D-128B-CACC-DC00-B8FBD81A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9B-92D9-4D95-A661-DBA86CE2C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11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DA39E4-390F-7C2D-2B40-AEA552D7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DD7-4375-400D-9DC6-82A0E7B59670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4AF598B-5E42-3B24-D428-6E14DA5F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DF5C32-E7E0-696D-8495-780997E6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9B-92D9-4D95-A661-DBA86CE2C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12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865B3D-B7B0-A53B-2798-CF0FD953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EA699F-2263-8D61-6C38-9099A7FE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E6F8D1-75F8-1AE3-0DCF-1D13C75F8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06408E-F540-AA92-587A-B0ABAFEE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DD7-4375-400D-9DC6-82A0E7B59670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08A5A77-EF25-C02A-24E0-B75FF90C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921CDC8-EDF7-9608-ECF7-DE429FBB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9B-92D9-4D95-A661-DBA86CE2C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14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98741C-C4E3-77E1-478B-D6B61F66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E7C5153-80F1-7622-39AC-1AD9C9329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0C3E3A-EE87-D24F-84C3-6E42854DA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3611E51-D359-FB1B-D777-7F326132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DD7-4375-400D-9DC6-82A0E7B59670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143FA6-82BA-1A87-CFE9-E7927433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FEC778-C3EE-EA23-06AC-8613144D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9B-92D9-4D95-A661-DBA86CE2C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9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A787119-9781-D986-6B7C-75D5CA3E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94D9A9-85BF-0429-40D5-E306BBA46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05BE7C-A3B6-E742-BC64-7DEDF0E34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515DD7-4375-400D-9DC6-82A0E7B59670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0FD22B-86D0-6310-8B59-5904CF0D1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6C3C2F-9F49-840A-D7C0-6D1C629C8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2B29B-92D9-4D95-A661-DBA86CE2C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8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BBEC-2202-4550-AE1D-31CC8F1F5E3B}" type="datetimeFigureOut">
              <a:rPr lang="sv-SE" smtClean="0"/>
              <a:pPr/>
              <a:t>2026-03-18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3433-F241-47A9-877D-750612DD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372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E3B821-7E3C-5E5F-6D6A-50BEF692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3AE7E5A-7ACF-452B-629D-F65AD46F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B356CC-A60C-BECD-D24B-58CF4A2EF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8A6BD8-D875-BA79-F5EA-CBAEA8A1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39" y="802955"/>
            <a:ext cx="5366279" cy="1454051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chemeClr val="tx2"/>
                </a:solidFill>
              </a:rPr>
              <a:t>Matchvärdar – Heja fotboll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D133E3-533B-E55D-9CD2-B82600033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4EED58D-E3EA-8FDF-68AD-427E3C68D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D7EC1B-1F32-BC23-E93A-20A19A799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834C7C-C5DB-7AA9-F05C-DCCB7C58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latshållare för innehåll 4" descr="En bild som visar symbol, logotyp, Teckensnitt, emblem&#10;&#10;AI-genererat innehåll kan vara felaktigt.">
            <a:extLst>
              <a:ext uri="{FF2B5EF4-FFF2-40B4-BE49-F238E27FC236}">
                <a16:creationId xmlns:a16="http://schemas.microsoft.com/office/drawing/2014/main" id="{2A177116-0092-F765-F6B7-72CD6CC83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031385B-B929-1DF9-861F-28CA2BFF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5449008" cy="3353476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Heja Fotboll är Smålands Fotbollförbunds värdegrundsarbete för att skapa god stämning på våra matcher för spelare, ledare, domare och publik.</a:t>
            </a: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• Spelare respekterar domare, ledare och båda lagens spelare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• Ledare agerar föredömligt mot spelare, domare och ledare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• Domare dömer och alla respekterar domsluten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• Publik heja på ett positivt sätt med vårdat språk</a:t>
            </a: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Inför säsongen 2025 ska varje förening ha en eller flera utsedda matchvärdar på sina hemmamatcher.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F95000-1DDA-DFA5-B4B1-3BCB1E793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21E950C-4CEB-A6C8-3E46-CA54B3FDD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51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gräs, utomhus, fält, sport&#10;&#10;Automatiskt genererad beskrivning">
            <a:extLst>
              <a:ext uri="{FF2B5EF4-FFF2-40B4-BE49-F238E27FC236}">
                <a16:creationId xmlns:a16="http://schemas.microsoft.com/office/drawing/2014/main" id="{C2C2AB4E-9847-47F5-1D1E-D90D5D64F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00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A828EC2-5435-4C3A-F25C-8C0736316212}"/>
              </a:ext>
            </a:extLst>
          </p:cNvPr>
          <p:cNvSpPr txBox="1"/>
          <p:nvPr/>
        </p:nvSpPr>
        <p:spPr>
          <a:xfrm>
            <a:off x="267629" y="5430644"/>
            <a:ext cx="8742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Tips på konlinje för att få publik längre ifrån planen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Spelare och ledare på en långsida, publiken på den andra</a:t>
            </a:r>
          </a:p>
        </p:txBody>
      </p:sp>
    </p:spTree>
    <p:extLst>
      <p:ext uri="{BB962C8B-B14F-4D97-AF65-F5344CB8AC3E}">
        <p14:creationId xmlns:p14="http://schemas.microsoft.com/office/powerpoint/2010/main" val="12593851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A2AF43-AFC9-6622-BB68-9F7FDF15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Matchvärdar - Före matchen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429D36-7A9D-B8DB-8C31-E23F0718A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78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Var på plats 30 minuter före avspark. Gärna i samband med lagets samling inför matchen.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Bär matchvärdsvästen så att du syns tydligt. Alla lag ska få 2-3 egna västar att ta ansvar för.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Hälsa på domare och båda lagens ledare. Presentera dig: </a:t>
            </a:r>
            <a:r>
              <a:rPr lang="sv-SE" sz="1800" i="1" dirty="0"/>
              <a:t>”Jag är matchvärd idag och finns här för att bidra till en trygg och positiv matchmiljö.”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Samla domare och ledare för ett kort gemensamt samtal inför matchen i ett matchmöte. Använd gärna Heja Fotboll-korten och gå igenom de fyra punkterna på kortet.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Säkerställ att informationsmeddelandet läses upp ca 5 minuter före matchstart för spelare och/eller för föräldrar som ska titta på.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Informationsmeddelande: </a:t>
            </a:r>
            <a:r>
              <a:rPr lang="sv-SE" sz="1800" i="1" dirty="0"/>
              <a:t>Välkomna! Idag spelar vi för glädje, gemenskap och Fair Play. Heja på alla, respektera domaren och låt barnen utvecklas i en trygg och stöttande miljö. Tillsammans gör vi fotbollen till världens bästa sport! </a:t>
            </a:r>
          </a:p>
        </p:txBody>
      </p:sp>
    </p:spTree>
    <p:extLst>
      <p:ext uri="{BB962C8B-B14F-4D97-AF65-F5344CB8AC3E}">
        <p14:creationId xmlns:p14="http://schemas.microsoft.com/office/powerpoint/2010/main" val="313081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C8A88-F8AC-69BD-BDEF-3E7E27E04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0CBAC-0CD4-A80E-4266-56714ED1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Matchvärdar - Under matchen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8DF0F8-345E-CEDD-7761-02F8F0EC3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8050"/>
            <a:ext cx="10972800" cy="578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i="1" dirty="0"/>
              <a:t>Rör dig längs sidlinjen och bland publiken – var synlig och tillgänglig.</a:t>
            </a:r>
          </a:p>
          <a:p>
            <a:pPr marL="0" indent="0">
              <a:buNone/>
            </a:pPr>
            <a:endParaRPr lang="sv-SE" sz="2400" i="1" dirty="0"/>
          </a:p>
          <a:p>
            <a:pPr marL="0" indent="0">
              <a:buNone/>
            </a:pPr>
            <a:r>
              <a:rPr lang="sv-SE" sz="2400" i="1" dirty="0"/>
              <a:t>Se till att ingen publik star bakom målen eller vid avbytarbänkarna.</a:t>
            </a:r>
          </a:p>
          <a:p>
            <a:pPr marL="0" indent="0">
              <a:buNone/>
            </a:pPr>
            <a:endParaRPr lang="sv-SE" sz="2400" i="1" dirty="0"/>
          </a:p>
          <a:p>
            <a:pPr marL="0" indent="0">
              <a:buNone/>
            </a:pPr>
            <a:r>
              <a:rPr lang="sv-SE" sz="2400" i="1" dirty="0"/>
              <a:t>Ha ett lugnt och stödjande uppträdande.</a:t>
            </a:r>
          </a:p>
          <a:p>
            <a:pPr marL="0" indent="0">
              <a:buNone/>
            </a:pPr>
            <a:endParaRPr lang="sv-SE" sz="2400" i="1" dirty="0"/>
          </a:p>
          <a:p>
            <a:pPr marL="0" indent="0">
              <a:buNone/>
            </a:pPr>
            <a:r>
              <a:rPr lang="sv-SE" sz="2400" i="1" dirty="0"/>
              <a:t>Stäm av läget med domaren i halvtid vid behov.</a:t>
            </a:r>
          </a:p>
          <a:p>
            <a:pPr marL="0" indent="0">
              <a:buNone/>
            </a:pPr>
            <a:endParaRPr lang="sv-SE" sz="2400" i="1" dirty="0"/>
          </a:p>
          <a:p>
            <a:pPr marL="0" indent="0">
              <a:buNone/>
            </a:pPr>
            <a:r>
              <a:rPr lang="sv-SE" sz="2400" i="1" dirty="0"/>
              <a:t>Vid incident:</a:t>
            </a:r>
          </a:p>
          <a:p>
            <a:pPr marL="0" indent="0">
              <a:buNone/>
            </a:pPr>
            <a:r>
              <a:rPr lang="sv-SE" sz="2400" i="1" dirty="0"/>
              <a:t>- Agera lugnt och tydligt</a:t>
            </a:r>
          </a:p>
          <a:p>
            <a:pPr marL="0" indent="0">
              <a:buNone/>
            </a:pPr>
            <a:r>
              <a:rPr lang="sv-SE" sz="2400" i="1" dirty="0"/>
              <a:t>- Bemöt alla respektfullt</a:t>
            </a:r>
          </a:p>
          <a:p>
            <a:pPr marL="0" indent="0">
              <a:buNone/>
            </a:pPr>
            <a:r>
              <a:rPr lang="sv-SE" sz="2400" i="1" dirty="0"/>
              <a:t>- Involvera ledare vid behov och lugna situationen</a:t>
            </a:r>
          </a:p>
        </p:txBody>
      </p:sp>
    </p:spTree>
    <p:extLst>
      <p:ext uri="{BB962C8B-B14F-4D97-AF65-F5344CB8AC3E}">
        <p14:creationId xmlns:p14="http://schemas.microsoft.com/office/powerpoint/2010/main" val="387455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289DE-3BED-C8DB-68BB-F805247F6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18F8D7-64DF-8184-F811-A9DCC95D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Matchvärdar - Efter matchen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9856DD-52AB-B833-4F9E-3A51AF4EA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8050"/>
            <a:ext cx="10972800" cy="578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600" dirty="0"/>
              <a:t>Hjälp till att skapa en positiv avslutning för alla. 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2600" dirty="0"/>
              <a:t>Genomför en kort utvärdering med domare och ledare efter matchen: Använd Heja Fotboll-kortets fyra punkter som utgångspunkt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2600" dirty="0"/>
              <a:t>Gå igenom eventuella incidenter tillsammans med lagens ledare och domaren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2600" dirty="0"/>
              <a:t>Identifiera förbättringsmöjligheter </a:t>
            </a:r>
          </a:p>
          <a:p>
            <a:endParaRPr lang="sv-SE" sz="2600" dirty="0"/>
          </a:p>
          <a:p>
            <a:pPr marL="0" indent="0">
              <a:buNone/>
            </a:pPr>
            <a:r>
              <a:rPr lang="sv-SE" sz="2600" dirty="0"/>
              <a:t>Vid allvarliga incidenter rapporterar ledare enligt handlingsplan “incident matchmiljö” </a:t>
            </a:r>
          </a:p>
          <a:p>
            <a:pPr marL="0" indent="0">
              <a:buNone/>
            </a:pPr>
            <a:endParaRPr lang="sv-SE" sz="2400" i="1" dirty="0"/>
          </a:p>
        </p:txBody>
      </p:sp>
    </p:spTree>
    <p:extLst>
      <p:ext uri="{BB962C8B-B14F-4D97-AF65-F5344CB8AC3E}">
        <p14:creationId xmlns:p14="http://schemas.microsoft.com/office/powerpoint/2010/main" val="263666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383</Words>
  <Application>Microsoft Office PowerPoint</Application>
  <PresentationFormat>Bredbild</PresentationFormat>
  <Paragraphs>46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Office-tema</vt:lpstr>
      <vt:lpstr>1_Office-tema</vt:lpstr>
      <vt:lpstr>Matchvärdar – Heja fotboll</vt:lpstr>
      <vt:lpstr>PowerPoint-presentation</vt:lpstr>
      <vt:lpstr>PowerPoint-presentation</vt:lpstr>
      <vt:lpstr>Matchvärdar - Före matchen</vt:lpstr>
      <vt:lpstr>Matchvärdar - Under matchen</vt:lpstr>
      <vt:lpstr>Matchvärdar - Efter matchen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 Fritzell</dc:creator>
  <cp:lastModifiedBy>Emil Fritzell</cp:lastModifiedBy>
  <cp:revision>8</cp:revision>
  <dcterms:created xsi:type="dcterms:W3CDTF">2025-04-09T18:55:07Z</dcterms:created>
  <dcterms:modified xsi:type="dcterms:W3CDTF">2026-03-18T20:55:09Z</dcterms:modified>
</cp:coreProperties>
</file>