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5DE6-539C-4E02-A1B6-40EC6A14FD67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C5D9-CD4D-4603-8C26-B53D87CC0DF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61B2-B300-4C0F-BFFB-47A9B1C70E40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6C02-4E52-4FDE-8F4D-42252D7B16E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A620-738E-4471-8027-6B0D10E4C0F7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9949-7EE2-4411-B81A-A467C66C469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7F60-4285-4444-83C7-5A79BEFA0467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F8FD-4C12-4640-AB4E-F779D36D4D3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4D1D-CCB2-4AFC-BD40-FCA207317563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F1E4-80D9-4CED-842A-5FD7D3B819B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2BE1-6FC6-470F-8B74-32E00DB14C96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B86F-68DF-4F80-B33D-347911741AC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5416-7D2E-4B81-9994-5A78254F517D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8EAF-AF36-40E0-B3BF-915F0FD1FAA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4533-E771-4F79-82C6-F8ECFED1BD73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9D83-588D-4E38-A719-DD78A27D690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9CB5-2E34-4FD7-8D07-6C0DBA661B94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56A6-94A7-4957-9F16-997715FAD64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4FEA-C9B0-42EC-9CEA-4BDBD4FBB4FA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15E3-CFDB-43D8-B471-39D6200A8A0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C170-8833-424E-9B27-8022679E110C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37F1-9A41-4E57-BE8C-592B32BF593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5688E-D104-48E1-B980-FE048A997B02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70E8D-53CC-43AB-BF99-95EAC78F893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kärmavbild 2016-11-09 kl. 11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624"/>
            <a:ext cx="999802" cy="1008111"/>
          </a:xfrm>
          <a:prstGeom prst="rect">
            <a:avLst/>
          </a:prstGeom>
        </p:spPr>
      </p:pic>
      <p:pic>
        <p:nvPicPr>
          <p:cNvPr id="25" name="Picture 24" descr="Skärmavbild 2016-11-09 kl. 11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" y="2915815"/>
            <a:ext cx="999802" cy="1008112"/>
          </a:xfrm>
          <a:prstGeom prst="rect">
            <a:avLst/>
          </a:prstGeom>
        </p:spPr>
      </p:pic>
      <p:pic>
        <p:nvPicPr>
          <p:cNvPr id="26" name="Picture 25" descr="Skärmavbild 2016-11-09 kl. 11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98" y="2915816"/>
            <a:ext cx="999802" cy="1008112"/>
          </a:xfrm>
          <a:prstGeom prst="rect">
            <a:avLst/>
          </a:prstGeom>
        </p:spPr>
      </p:pic>
      <p:pic>
        <p:nvPicPr>
          <p:cNvPr id="27" name="Picture 26" descr="Skärmavbild 2016-11-09 kl. 11.22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98" y="1187624"/>
            <a:ext cx="999802" cy="1008112"/>
          </a:xfrm>
          <a:prstGeom prst="rect">
            <a:avLst/>
          </a:prstGeom>
        </p:spPr>
      </p:pic>
      <p:pic>
        <p:nvPicPr>
          <p:cNvPr id="15" name="Bildobjekt 1"/>
          <p:cNvPicPr/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512" r="1086" b="512"/>
          <a:stretch/>
        </p:blipFill>
        <p:spPr bwMode="auto">
          <a:xfrm>
            <a:off x="-7200" y="1187624"/>
            <a:ext cx="6890400" cy="700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11896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640" y="1187624"/>
            <a:ext cx="64533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000" b="1" dirty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  <a:latin typeface="Showcard Gothic" pitchFamily="82" charset="0"/>
              </a:rPr>
              <a:t>1 kronas MATCH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000" b="1" dirty="0">
                <a:solidFill>
                  <a:srgbClr val="000000"/>
                </a:solidFill>
                <a:effectLst>
                  <a:innerShdw blurRad="114300">
                    <a:prstClr val="black"/>
                  </a:innerShdw>
                </a:effectLst>
                <a:latin typeface="Showcard Gothic" pitchFamily="82" charset="0"/>
              </a:rPr>
              <a:t>privatsponsor</a:t>
            </a:r>
            <a:endParaRPr lang="sv-SE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/>
              <a:t>Välkomna till säsongens säsongens första riktiga derby där ni har möjlighet att stötta IF Mölndal Hockey på vägen mot Division 2</a:t>
            </a:r>
            <a:br>
              <a:rPr lang="sv-SE" sz="1400" b="1" dirty="0"/>
            </a:br>
            <a:r>
              <a:rPr lang="sv-SE" sz="2800" b="1" dirty="0">
                <a:solidFill>
                  <a:srgbClr val="000000"/>
                </a:solidFill>
                <a:latin typeface="Showcard Gothic" pitchFamily="82" charset="0"/>
              </a:rPr>
              <a:t>Mölndal Hockey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b="1" dirty="0">
                <a:solidFill>
                  <a:srgbClr val="000000"/>
                </a:solidFill>
                <a:latin typeface="Showcard Gothic" pitchFamily="82" charset="0"/>
              </a:rPr>
              <a:t>VS.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b="1" dirty="0">
                <a:solidFill>
                  <a:srgbClr val="000000"/>
                </a:solidFill>
                <a:latin typeface="Showcard Gothic" pitchFamily="82" charset="0"/>
              </a:rPr>
              <a:t>Göteborgs 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>
                <a:solidFill>
                  <a:srgbClr val="000000"/>
                </a:solidFill>
              </a:rPr>
              <a:t>Söndagen den 4 Februari</a:t>
            </a:r>
            <a:r>
              <a:rPr lang="sv-SE" b="1" dirty="0">
                <a:solidFill>
                  <a:srgbClr val="000000"/>
                </a:solidFill>
                <a:cs typeface="Calibri"/>
              </a:rPr>
              <a:t>, </a:t>
            </a:r>
            <a:r>
              <a:rPr lang="sv-SE" b="1" dirty="0">
                <a:solidFill>
                  <a:srgbClr val="000000"/>
                </a:solidFill>
              </a:rPr>
              <a:t>Matchstart 17:30 Åby Ishall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</a:rPr>
              <a:t>Så här funkar det: </a:t>
            </a: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Som privat sponsor erlägger du 1:- per åskådare, dock ett maxtak på 400:-. Man kan även avstå  taket helt om man vill sponsra mer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Som tack för ert stöd bjuder vi alla åskådare på fri entré. </a:t>
            </a:r>
            <a:endParaRPr lang="sv-SE" b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</a:rPr>
              <a:t>Så här kommer ni att synas: </a:t>
            </a:r>
            <a:r>
              <a:rPr lang="sv-SE" sz="1200" dirty="0">
                <a:solidFill>
                  <a:srgbClr val="000000"/>
                </a:solidFill>
              </a:rPr>
              <a:t>Som tack för ert stöd</a:t>
            </a: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 erhåller ni exponering via omnämnande på vår hemsida, </a:t>
            </a:r>
            <a:r>
              <a:rPr lang="sv-SE" sz="1200" dirty="0" err="1">
                <a:solidFill>
                  <a:srgbClr val="000000"/>
                </a:solidFill>
                <a:cs typeface="Arial" pitchFamily="34" charset="0"/>
              </a:rPr>
              <a:t>laget.se</a:t>
            </a: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/MHS och vår </a:t>
            </a:r>
            <a:r>
              <a:rPr lang="sv-SE" sz="1200" dirty="0" err="1">
                <a:solidFill>
                  <a:srgbClr val="000000"/>
                </a:solidFill>
                <a:cs typeface="Arial" pitchFamily="34" charset="0"/>
              </a:rPr>
              <a:t>Facebook</a:t>
            </a:r>
            <a:r>
              <a:rPr lang="sv-SE" sz="1200" dirty="0">
                <a:solidFill>
                  <a:srgbClr val="000000"/>
                </a:solidFill>
                <a:cs typeface="Arial" pitchFamily="34" charset="0"/>
              </a:rPr>
              <a:t>. Det kommer även  att sättas upp affischer i ishallen.  Från 1 timma innan matchstart och under matchen kommer namn också rulla på våra monitorer i Åby ishall.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76672" y="6267230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1600" b="1" dirty="0">
                <a:latin typeface="Calibri" pitchFamily="34" charset="0"/>
              </a:rPr>
              <a:t>SJÄLVKLART VILL VI VARA MED OCH STÖTTA MHS!</a:t>
            </a:r>
          </a:p>
          <a:p>
            <a:pPr algn="ctr"/>
            <a:r>
              <a:rPr lang="sv-SE" sz="1600" b="1" dirty="0">
                <a:solidFill>
                  <a:srgbClr val="FF0000"/>
                </a:solidFill>
                <a:latin typeface="Calibri" pitchFamily="34" charset="0"/>
              </a:rPr>
              <a:t>Skriv namn, adress och telefonnummer nedan samt kryssa i ruta/rutor nedan</a:t>
            </a:r>
            <a:endParaRPr lang="sv-SE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620713" y="8708394"/>
            <a:ext cx="5903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000" i="1" dirty="0">
                <a:latin typeface="Calibri" pitchFamily="34" charset="0"/>
              </a:rPr>
              <a:t>Svar postas till Mölndal Hockey, Idrottsvägen 5, 431 62 Mölndal  eller mailas till </a:t>
            </a:r>
            <a:r>
              <a:rPr lang="sv-SE" sz="1000" i="1" dirty="0" err="1">
                <a:latin typeface="Calibri" pitchFamily="34" charset="0"/>
              </a:rPr>
              <a:t>kansliet@molndalhockey.se</a:t>
            </a:r>
            <a:r>
              <a:rPr lang="sv-SE" sz="1000" dirty="0">
                <a:latin typeface="Calibri" pitchFamily="34" charset="0"/>
              </a:rPr>
              <a:t>. </a:t>
            </a:r>
          </a:p>
          <a:p>
            <a:r>
              <a:rPr lang="sv-SE" sz="1000" i="1" dirty="0">
                <a:latin typeface="Calibri" pitchFamily="34" charset="0"/>
              </a:rPr>
              <a:t>En digital ”logga” bör bifogas för bästa exponering.</a:t>
            </a:r>
          </a:p>
        </p:txBody>
      </p:sp>
      <p:sp>
        <p:nvSpPr>
          <p:cNvPr id="13" name="Rektangel 1"/>
          <p:cNvSpPr/>
          <p:nvPr/>
        </p:nvSpPr>
        <p:spPr>
          <a:xfrm>
            <a:off x="3485331" y="7629042"/>
            <a:ext cx="2823816" cy="1007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476250" y="6196246"/>
            <a:ext cx="5976938" cy="2480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764704" y="8316416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TextBox 13"/>
          <p:cNvSpPr txBox="1"/>
          <p:nvPr/>
        </p:nvSpPr>
        <p:spPr>
          <a:xfrm>
            <a:off x="836712" y="824440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 </a:t>
            </a:r>
            <a:r>
              <a:rPr lang="en-US" sz="1000" dirty="0" err="1"/>
              <a:t>kr</a:t>
            </a:r>
            <a:r>
              <a:rPr lang="en-US" sz="1000" dirty="0"/>
              <a:t> sponsor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64904" y="8316416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TextBox 21"/>
          <p:cNvSpPr txBox="1"/>
          <p:nvPr/>
        </p:nvSpPr>
        <p:spPr>
          <a:xfrm>
            <a:off x="2636912" y="824440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Avstår</a:t>
            </a:r>
            <a:r>
              <a:rPr lang="en-US" sz="1000" dirty="0"/>
              <a:t> </a:t>
            </a:r>
            <a:r>
              <a:rPr lang="en-US" sz="1000" dirty="0" err="1"/>
              <a:t>tak</a:t>
            </a:r>
            <a:endParaRPr lang="en-US" sz="1000" dirty="0"/>
          </a:p>
        </p:txBody>
      </p:sp>
      <p:pic>
        <p:nvPicPr>
          <p:cNvPr id="2" name="Picture 1" descr="Mölndal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7164288"/>
            <a:ext cx="1512168" cy="149365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4CF3B05-5A8C-481D-8585-DE6D849B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sv-SE" altLang="sv-S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Adress och Telefon</a:t>
            </a:r>
            <a:endParaRPr kumimoji="0" lang="en-US" altLang="sv-S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sv-SE" altLang="sv-S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22E4F7D-0C78-413D-A920-9F4545C3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sv-SE" altLang="sv-S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Adress och Telefon</a:t>
            </a:r>
            <a:endParaRPr kumimoji="0" lang="en-US" altLang="sv-S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sv-SE" altLang="sv-S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E61911-C22F-4649-A486-D7F99C0DB6CE}"/>
              </a:ext>
            </a:extLst>
          </p:cNvPr>
          <p:cNvSpPr/>
          <p:nvPr/>
        </p:nvSpPr>
        <p:spPr>
          <a:xfrm>
            <a:off x="1714500" y="3971836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954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27741</TotalTime>
  <Words>62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Showcard Gothic</vt:lpstr>
      <vt:lpstr>Office Theme</vt:lpstr>
      <vt:lpstr>PowerPoint Presentation</vt:lpstr>
    </vt:vector>
  </TitlesOfParts>
  <Company>AB ÅF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Pär Ström</dc:creator>
  <cp:lastModifiedBy>Carlgren, Petra [AUTOSOL/MEAS/GOTE]</cp:lastModifiedBy>
  <cp:revision>147</cp:revision>
  <cp:lastPrinted>2016-11-09T13:05:16Z</cp:lastPrinted>
  <dcterms:created xsi:type="dcterms:W3CDTF">2012-01-26T16:03:43Z</dcterms:created>
  <dcterms:modified xsi:type="dcterms:W3CDTF">2018-01-16T15:31:19Z</dcterms:modified>
</cp:coreProperties>
</file>