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2928" y="11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8C319-A565-704B-A07B-7B48BCC086CF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7AC7-1692-C84B-AA94-744944EB7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995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8C319-A565-704B-A07B-7B48BCC086CF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7AC7-1692-C84B-AA94-744944EB7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3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8C319-A565-704B-A07B-7B48BCC086CF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7AC7-1692-C84B-AA94-744944EB7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893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8C319-A565-704B-A07B-7B48BCC086CF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7AC7-1692-C84B-AA94-744944EB7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61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8C319-A565-704B-A07B-7B48BCC086CF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7AC7-1692-C84B-AA94-744944EB7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89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8C319-A565-704B-A07B-7B48BCC086CF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7AC7-1692-C84B-AA94-744944EB7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29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8C319-A565-704B-A07B-7B48BCC086CF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7AC7-1692-C84B-AA94-744944EB7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63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8C319-A565-704B-A07B-7B48BCC086CF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7AC7-1692-C84B-AA94-744944EB7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44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8C319-A565-704B-A07B-7B48BCC086CF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7AC7-1692-C84B-AA94-744944EB7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558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8C319-A565-704B-A07B-7B48BCC086CF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7AC7-1692-C84B-AA94-744944EB7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22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8C319-A565-704B-A07B-7B48BCC086CF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7AC7-1692-C84B-AA94-744944EB7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92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8C319-A565-704B-A07B-7B48BCC086CF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87AC7-1692-C84B-AA94-744944EB7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29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8" descr="DSCN6089.JPG"/>
          <p:cNvPicPr>
            <a:picLocks noChangeAspect="1"/>
          </p:cNvPicPr>
          <p:nvPr/>
        </p:nvPicPr>
        <p:blipFill rotWithShape="1">
          <a:blip r:embed="rId2">
            <a:alphaModFix amt="22000"/>
          </a:blip>
          <a:srcRect l="-2" r="23920"/>
          <a:stretch/>
        </p:blipFill>
        <p:spPr bwMode="auto">
          <a:xfrm>
            <a:off x="0" y="1304455"/>
            <a:ext cx="6872400" cy="860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299" y="2870901"/>
            <a:ext cx="3071301" cy="6970887"/>
          </a:xfrm>
          <a:solidFill>
            <a:schemeClr val="bg1">
              <a:alpha val="55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sv-SE" sz="1600" b="1" dirty="0" smtClean="0">
                <a:solidFill>
                  <a:schemeClr val="tx1"/>
                </a:solidFill>
              </a:rPr>
              <a:t>Välkommen</a:t>
            </a:r>
            <a:endParaRPr lang="sv-SE" sz="1600" b="1" dirty="0">
              <a:solidFill>
                <a:schemeClr val="tx1"/>
              </a:solidFill>
            </a:endParaRPr>
          </a:p>
          <a:p>
            <a:pPr algn="l"/>
            <a:r>
              <a:rPr lang="sv-SE" sz="1200" dirty="0">
                <a:solidFill>
                  <a:schemeClr val="tx1"/>
                </a:solidFill>
              </a:rPr>
              <a:t>Lördagen den </a:t>
            </a:r>
            <a:r>
              <a:rPr lang="sv-SE" sz="1200" dirty="0" smtClean="0">
                <a:solidFill>
                  <a:schemeClr val="tx1"/>
                </a:solidFill>
              </a:rPr>
              <a:t>5:e april bjuder </a:t>
            </a:r>
            <a:r>
              <a:rPr lang="sv-SE" sz="1200" dirty="0">
                <a:solidFill>
                  <a:schemeClr val="tx1"/>
                </a:solidFill>
              </a:rPr>
              <a:t>Mölndal Hockey in till U-10 Big </a:t>
            </a:r>
            <a:r>
              <a:rPr lang="sv-SE" sz="1200" dirty="0" err="1">
                <a:solidFill>
                  <a:schemeClr val="tx1"/>
                </a:solidFill>
              </a:rPr>
              <a:t>Ice</a:t>
            </a:r>
            <a:r>
              <a:rPr lang="sv-SE" sz="1200" dirty="0">
                <a:solidFill>
                  <a:schemeClr val="tx1"/>
                </a:solidFill>
              </a:rPr>
              <a:t> </a:t>
            </a:r>
            <a:r>
              <a:rPr lang="sv-SE" sz="1200" dirty="0" smtClean="0">
                <a:solidFill>
                  <a:schemeClr val="tx1"/>
                </a:solidFill>
              </a:rPr>
              <a:t>Cup. </a:t>
            </a:r>
          </a:p>
          <a:p>
            <a:pPr algn="l"/>
            <a:r>
              <a:rPr lang="sv-SE" sz="1200" dirty="0" smtClean="0">
                <a:solidFill>
                  <a:schemeClr val="tx1"/>
                </a:solidFill>
              </a:rPr>
              <a:t>En perfekt avslutning på säsongen och lite förberedelse för nästa säsongs helplansspel. </a:t>
            </a:r>
          </a:p>
          <a:p>
            <a:pPr algn="l"/>
            <a:endParaRPr lang="sv-SE" sz="1600" b="1" dirty="0" smtClean="0">
              <a:solidFill>
                <a:schemeClr val="tx1"/>
              </a:solidFill>
            </a:endParaRPr>
          </a:p>
          <a:p>
            <a:pPr algn="l"/>
            <a:r>
              <a:rPr lang="sv-SE" sz="1600" b="1" dirty="0" smtClean="0">
                <a:solidFill>
                  <a:schemeClr val="tx1"/>
                </a:solidFill>
              </a:rPr>
              <a:t>Anmälan</a:t>
            </a:r>
            <a:endParaRPr lang="sv-SE" sz="1200" dirty="0" smtClean="0">
              <a:solidFill>
                <a:schemeClr val="tx1"/>
              </a:solidFill>
            </a:endParaRPr>
          </a:p>
          <a:p>
            <a:pPr algn="l"/>
            <a:r>
              <a:rPr lang="sv-SE" sz="1200" dirty="0" smtClean="0">
                <a:solidFill>
                  <a:schemeClr val="tx1"/>
                </a:solidFill>
              </a:rPr>
              <a:t>Anmälningsavgift för laget är 1800</a:t>
            </a:r>
            <a:r>
              <a:rPr lang="sv-SE" sz="1200" dirty="0" smtClean="0">
                <a:solidFill>
                  <a:schemeClr val="tx1"/>
                </a:solidFill>
              </a:rPr>
              <a:t>:-</a:t>
            </a:r>
            <a:r>
              <a:rPr lang="sv-SE" sz="1200" dirty="0" smtClean="0">
                <a:solidFill>
                  <a:schemeClr val="tx1"/>
                </a:solidFill>
              </a:rPr>
              <a:t/>
            </a:r>
            <a:br>
              <a:rPr lang="sv-SE" sz="1200" dirty="0" smtClean="0">
                <a:solidFill>
                  <a:schemeClr val="tx1"/>
                </a:solidFill>
              </a:rPr>
            </a:br>
            <a:r>
              <a:rPr lang="sv-SE" sz="1200" dirty="0" smtClean="0">
                <a:solidFill>
                  <a:schemeClr val="tx1"/>
                </a:solidFill>
              </a:rPr>
              <a:t>Betalning sker till </a:t>
            </a:r>
            <a:r>
              <a:rPr lang="sv-SE" sz="1200" dirty="0" smtClean="0">
                <a:solidFill>
                  <a:schemeClr val="tx1"/>
                </a:solidFill>
              </a:rPr>
              <a:t>Swedbank:</a:t>
            </a:r>
            <a:r>
              <a:rPr lang="sv-SE" sz="1200" dirty="0" smtClean="0"/>
              <a:t> </a:t>
            </a:r>
            <a:r>
              <a:rPr lang="en-US" sz="1200" dirty="0">
                <a:solidFill>
                  <a:schemeClr val="tx1"/>
                </a:solidFill>
              </a:rPr>
              <a:t>8150-5, </a:t>
            </a:r>
            <a:r>
              <a:rPr lang="en-US" sz="1200" dirty="0" smtClean="0">
                <a:solidFill>
                  <a:schemeClr val="tx1"/>
                </a:solidFill>
              </a:rPr>
              <a:t/>
            </a:r>
            <a:br>
              <a:rPr lang="en-US" sz="1200" dirty="0" smtClean="0">
                <a:solidFill>
                  <a:schemeClr val="tx1"/>
                </a:solidFill>
              </a:rPr>
            </a:br>
            <a:r>
              <a:rPr lang="en-US" sz="1200" dirty="0" smtClean="0">
                <a:solidFill>
                  <a:schemeClr val="tx1"/>
                </a:solidFill>
              </a:rPr>
              <a:t>934 </a:t>
            </a:r>
            <a:r>
              <a:rPr lang="en-US" sz="1200" dirty="0">
                <a:solidFill>
                  <a:schemeClr val="tx1"/>
                </a:solidFill>
              </a:rPr>
              <a:t>700 </a:t>
            </a:r>
            <a:r>
              <a:rPr lang="en-US" sz="1200" dirty="0" smtClean="0">
                <a:solidFill>
                  <a:schemeClr val="tx1"/>
                </a:solidFill>
              </a:rPr>
              <a:t>019-3. </a:t>
            </a:r>
            <a:r>
              <a:rPr lang="sv-SE" sz="1200" dirty="0" smtClean="0">
                <a:solidFill>
                  <a:schemeClr val="tx1"/>
                </a:solidFill>
              </a:rPr>
              <a:t>Märkes </a:t>
            </a:r>
            <a:r>
              <a:rPr lang="sv-SE" sz="1200" dirty="0">
                <a:solidFill>
                  <a:schemeClr val="tx1"/>
                </a:solidFill>
              </a:rPr>
              <a:t>med ”Big </a:t>
            </a:r>
            <a:r>
              <a:rPr lang="sv-SE" sz="1200" dirty="0" err="1">
                <a:solidFill>
                  <a:schemeClr val="tx1"/>
                </a:solidFill>
              </a:rPr>
              <a:t>Ice</a:t>
            </a:r>
            <a:r>
              <a:rPr lang="sv-SE" sz="1200" dirty="0">
                <a:solidFill>
                  <a:schemeClr val="tx1"/>
                </a:solidFill>
              </a:rPr>
              <a:t> </a:t>
            </a:r>
            <a:r>
              <a:rPr lang="sv-SE" sz="1200" dirty="0" smtClean="0">
                <a:solidFill>
                  <a:schemeClr val="tx1"/>
                </a:solidFill>
              </a:rPr>
              <a:t>+ lagnamn”. Avgift </a:t>
            </a:r>
            <a:r>
              <a:rPr lang="sv-SE" sz="1200" dirty="0" smtClean="0">
                <a:solidFill>
                  <a:schemeClr val="tx1"/>
                </a:solidFill>
              </a:rPr>
              <a:t>per deltagare är 250:- och betalas vid ankomst I Åby Ishall.</a:t>
            </a:r>
          </a:p>
          <a:p>
            <a:pPr algn="l"/>
            <a:endParaRPr lang="sv-SE" sz="1200" dirty="0" smtClean="0">
              <a:solidFill>
                <a:schemeClr val="tx1"/>
              </a:solidFill>
            </a:endParaRPr>
          </a:p>
          <a:p>
            <a:pPr algn="l"/>
            <a:r>
              <a:rPr lang="sv-SE" sz="1200" dirty="0" smtClean="0">
                <a:solidFill>
                  <a:schemeClr val="tx1"/>
                </a:solidFill>
              </a:rPr>
              <a:t>Anmälan </a:t>
            </a:r>
            <a:r>
              <a:rPr lang="sv-SE" sz="1200" dirty="0" smtClean="0">
                <a:solidFill>
                  <a:schemeClr val="tx1"/>
                </a:solidFill>
              </a:rPr>
              <a:t>är </a:t>
            </a:r>
            <a:r>
              <a:rPr lang="sv-SE" sz="1200" dirty="0" smtClean="0">
                <a:solidFill>
                  <a:schemeClr val="tx1"/>
                </a:solidFill>
              </a:rPr>
              <a:t>godkänd </a:t>
            </a:r>
            <a:r>
              <a:rPr lang="sv-SE" sz="1200" dirty="0" smtClean="0">
                <a:solidFill>
                  <a:schemeClr val="tx1"/>
                </a:solidFill>
              </a:rPr>
              <a:t>om </a:t>
            </a:r>
            <a:r>
              <a:rPr lang="sv-SE" sz="1200" dirty="0" smtClean="0">
                <a:solidFill>
                  <a:schemeClr val="tx1"/>
                </a:solidFill>
              </a:rPr>
              <a:t>anmälningsavgiften </a:t>
            </a:r>
            <a:r>
              <a:rPr lang="sv-SE" sz="1200" dirty="0" smtClean="0">
                <a:solidFill>
                  <a:schemeClr val="tx1"/>
                </a:solidFill>
              </a:rPr>
              <a:t>är erlagd.</a:t>
            </a:r>
          </a:p>
          <a:p>
            <a:pPr algn="l"/>
            <a:endParaRPr lang="sv-SE" sz="1200" dirty="0" smtClean="0">
              <a:solidFill>
                <a:schemeClr val="tx1"/>
              </a:solidFill>
            </a:endParaRPr>
          </a:p>
          <a:p>
            <a:pPr algn="l"/>
            <a:r>
              <a:rPr lang="sv-SE" sz="1200" dirty="0" smtClean="0">
                <a:solidFill>
                  <a:schemeClr val="tx1"/>
                </a:solidFill>
              </a:rPr>
              <a:t>Kontaktperson:</a:t>
            </a:r>
          </a:p>
          <a:p>
            <a:pPr algn="l"/>
            <a:r>
              <a:rPr lang="sv-SE" sz="1200" dirty="0" smtClean="0">
                <a:solidFill>
                  <a:schemeClr val="tx1"/>
                </a:solidFill>
              </a:rPr>
              <a:t>Per Bjällmark</a:t>
            </a:r>
            <a:endParaRPr lang="sv-SE" sz="1200" dirty="0" smtClean="0">
              <a:solidFill>
                <a:schemeClr val="tx1"/>
              </a:solidFill>
            </a:endParaRPr>
          </a:p>
          <a:p>
            <a:pPr algn="l"/>
            <a:r>
              <a:rPr lang="sv-SE" sz="1200" dirty="0" smtClean="0">
                <a:solidFill>
                  <a:schemeClr val="tx1"/>
                </a:solidFill>
              </a:rPr>
              <a:t>Tel. </a:t>
            </a:r>
            <a:r>
              <a:rPr lang="sv-SE" sz="1200" dirty="0" smtClean="0">
                <a:solidFill>
                  <a:schemeClr val="tx1"/>
                </a:solidFill>
              </a:rPr>
              <a:t>0709-109590</a:t>
            </a:r>
            <a:endParaRPr lang="sv-SE" sz="1200" dirty="0" smtClean="0">
              <a:solidFill>
                <a:schemeClr val="tx1"/>
              </a:solidFill>
            </a:endParaRPr>
          </a:p>
          <a:p>
            <a:pPr algn="l"/>
            <a:r>
              <a:rPr lang="sv-SE" sz="1200" dirty="0" smtClean="0">
                <a:solidFill>
                  <a:schemeClr val="tx1"/>
                </a:solidFill>
              </a:rPr>
              <a:t>Email. </a:t>
            </a:r>
            <a:r>
              <a:rPr lang="sv-SE" sz="1200" dirty="0" smtClean="0">
                <a:solidFill>
                  <a:srgbClr val="000000"/>
                </a:solidFill>
              </a:rPr>
              <a:t>perbjallmark@gmail.com</a:t>
            </a:r>
            <a:endParaRPr lang="sv-SE" sz="1200" dirty="0" smtClean="0">
              <a:solidFill>
                <a:schemeClr val="tx1"/>
              </a:solidFill>
            </a:endParaRPr>
          </a:p>
          <a:p>
            <a:pPr algn="l"/>
            <a:endParaRPr lang="sv-SE" sz="1200" dirty="0" smtClean="0">
              <a:solidFill>
                <a:schemeClr val="tx1"/>
              </a:solidFill>
            </a:endParaRPr>
          </a:p>
          <a:p>
            <a:pPr algn="l"/>
            <a:r>
              <a:rPr lang="sv-SE" sz="1200" dirty="0" smtClean="0">
                <a:solidFill>
                  <a:schemeClr val="tx1"/>
                </a:solidFill>
              </a:rPr>
              <a:t>Övrigt </a:t>
            </a:r>
          </a:p>
          <a:p>
            <a:pPr algn="l"/>
            <a:r>
              <a:rPr lang="sv-SE" sz="1200" dirty="0" smtClean="0">
                <a:solidFill>
                  <a:schemeClr val="tx1"/>
                </a:solidFill>
              </a:rPr>
              <a:t>Priser:</a:t>
            </a:r>
          </a:p>
          <a:p>
            <a:pPr algn="l"/>
            <a:r>
              <a:rPr lang="sv-SE" sz="1200" dirty="0" smtClean="0">
                <a:solidFill>
                  <a:schemeClr val="tx1"/>
                </a:solidFill>
              </a:rPr>
              <a:t>Pokal till lag 1-3. </a:t>
            </a:r>
          </a:p>
          <a:p>
            <a:pPr algn="l"/>
            <a:r>
              <a:rPr lang="sv-SE" sz="1200" dirty="0" smtClean="0">
                <a:solidFill>
                  <a:schemeClr val="tx1"/>
                </a:solidFill>
              </a:rPr>
              <a:t>Medaljer till samtliga spelare i lagen. </a:t>
            </a:r>
          </a:p>
          <a:p>
            <a:pPr algn="l"/>
            <a:endParaRPr lang="sv-SE" sz="1200" dirty="0" smtClean="0">
              <a:solidFill>
                <a:schemeClr val="tx1"/>
              </a:solidFill>
            </a:endParaRPr>
          </a:p>
          <a:p>
            <a:pPr algn="l"/>
            <a:r>
              <a:rPr lang="sv-SE" sz="1200" dirty="0" err="1" smtClean="0">
                <a:solidFill>
                  <a:schemeClr val="tx1"/>
                </a:solidFill>
              </a:rPr>
              <a:t>Lagvärdar</a:t>
            </a:r>
            <a:r>
              <a:rPr lang="sv-SE" sz="1200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sv-SE" sz="1200" dirty="0" smtClean="0">
                <a:solidFill>
                  <a:schemeClr val="tx1"/>
                </a:solidFill>
              </a:rPr>
              <a:t>Varje lag kommer att tilldelas en </a:t>
            </a:r>
            <a:r>
              <a:rPr lang="sv-SE" sz="1200" dirty="0" err="1" smtClean="0">
                <a:solidFill>
                  <a:schemeClr val="tx1"/>
                </a:solidFill>
              </a:rPr>
              <a:t>lagvärd</a:t>
            </a:r>
            <a:r>
              <a:rPr lang="sv-SE" sz="1200" dirty="0" smtClean="0">
                <a:solidFill>
                  <a:schemeClr val="tx1"/>
                </a:solidFill>
              </a:rPr>
              <a:t> som kommer att vara tillgänglig som stöd för lagen under dagen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14350" y="1036462"/>
            <a:ext cx="5829300" cy="2123369"/>
          </a:xfrm>
        </p:spPr>
        <p:txBody>
          <a:bodyPr>
            <a:normAutofit/>
          </a:bodyPr>
          <a:lstStyle/>
          <a:p>
            <a:r>
              <a:rPr lang="en-US" sz="4800" b="1" dirty="0" err="1" smtClean="0"/>
              <a:t>Mölndal</a:t>
            </a:r>
            <a:r>
              <a:rPr lang="en-US" sz="4800" b="1" dirty="0" smtClean="0"/>
              <a:t> Hockey </a:t>
            </a:r>
            <a:br>
              <a:rPr lang="en-US" sz="4800" b="1" dirty="0" smtClean="0"/>
            </a:br>
            <a:r>
              <a:rPr lang="en-US" sz="3600" b="1" dirty="0" smtClean="0"/>
              <a:t>U-10 Big Ice Cup </a:t>
            </a:r>
            <a:r>
              <a:rPr lang="en-US" sz="3600" b="1" dirty="0" smtClean="0"/>
              <a:t>5/4 </a:t>
            </a:r>
            <a:r>
              <a:rPr lang="en-US" sz="3600" b="1" dirty="0" smtClean="0"/>
              <a:t>2013</a:t>
            </a:r>
            <a:endParaRPr lang="en-US" sz="360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858000" cy="1531025"/>
          </a:xfrm>
          <a:prstGeom prst="rect">
            <a:avLst/>
          </a:prstGeom>
        </p:spPr>
      </p:pic>
      <p:sp>
        <p:nvSpPr>
          <p:cNvPr id="11" name="Subtitle 2"/>
          <p:cNvSpPr txBox="1">
            <a:spLocks/>
          </p:cNvSpPr>
          <p:nvPr/>
        </p:nvSpPr>
        <p:spPr>
          <a:xfrm>
            <a:off x="3594115" y="2870901"/>
            <a:ext cx="3079742" cy="6970887"/>
          </a:xfrm>
          <a:prstGeom prst="rect">
            <a:avLst/>
          </a:prstGeom>
          <a:solidFill>
            <a:schemeClr val="bg1">
              <a:alpha val="5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indent="0" algn="ctr">
              <a:spcBef>
                <a:spcPct val="20000"/>
              </a:spcBef>
              <a:buFont typeface="Arial"/>
              <a:buNone/>
              <a:defRPr sz="1600" b="1"/>
            </a:lvl1pPr>
            <a:lvl2pPr indent="0" algn="ctr">
              <a:spcBef>
                <a:spcPct val="20000"/>
              </a:spcBef>
              <a:buFont typeface="Arial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dirty="0" smtClean="0"/>
              <a:t>Spelregler </a:t>
            </a:r>
          </a:p>
          <a:p>
            <a:pPr algn="l"/>
            <a:r>
              <a:rPr lang="sv-SE" sz="1200" b="0" dirty="0" smtClean="0"/>
              <a:t>5 lag deltar i cupen som är för spelare </a:t>
            </a:r>
          </a:p>
          <a:p>
            <a:pPr algn="l"/>
            <a:r>
              <a:rPr lang="sv-SE" sz="1200" b="0" dirty="0" smtClean="0"/>
              <a:t>födda år </a:t>
            </a:r>
            <a:r>
              <a:rPr lang="sv-SE" sz="1200" b="0" dirty="0" smtClean="0"/>
              <a:t>2004 </a:t>
            </a:r>
            <a:r>
              <a:rPr lang="sv-SE" sz="1200" b="0" dirty="0" smtClean="0"/>
              <a:t>eller senare, inga överåriga spelare. Lagen spelar på helplan med 5 utespelare.</a:t>
            </a:r>
          </a:p>
          <a:p>
            <a:pPr algn="l"/>
            <a:r>
              <a:rPr lang="sv-SE" sz="1200" b="0" dirty="0" smtClean="0"/>
              <a:t> </a:t>
            </a:r>
          </a:p>
          <a:p>
            <a:pPr algn="l"/>
            <a:r>
              <a:rPr lang="sv-SE" sz="1200" b="0" dirty="0" smtClean="0"/>
              <a:t>Matcherna spelas med flygande byten. Speltid 2x15 minuter, 1:a perioden rullande, 2:a </a:t>
            </a:r>
            <a:r>
              <a:rPr lang="sv-SE" sz="1200" b="0" dirty="0" smtClean="0"/>
              <a:t>ev. effektiv </a:t>
            </a:r>
            <a:r>
              <a:rPr lang="sv-SE" sz="1200" b="0" dirty="0" smtClean="0"/>
              <a:t>tid. En minuts utvisningar tillämpas</a:t>
            </a:r>
          </a:p>
          <a:p>
            <a:pPr algn="l"/>
            <a:r>
              <a:rPr lang="sv-SE" sz="1200" b="0" dirty="0" smtClean="0"/>
              <a:t>För att avgöra hur placeringarna blir rangordnas lagen enligt följande: </a:t>
            </a:r>
          </a:p>
          <a:p>
            <a:pPr marL="228600" indent="-228600" algn="l">
              <a:buFont typeface="+mj-lt"/>
              <a:buAutoNum type="arabicPeriod"/>
            </a:pPr>
            <a:r>
              <a:rPr lang="sv-SE" sz="1200" b="0" dirty="0" smtClean="0"/>
              <a:t>Flest poäng</a:t>
            </a:r>
          </a:p>
          <a:p>
            <a:pPr marL="228600" indent="-228600" algn="l">
              <a:buFont typeface="+mj-lt"/>
              <a:buAutoNum type="arabicPeriod"/>
            </a:pPr>
            <a:r>
              <a:rPr lang="sv-SE" sz="1200" b="0" dirty="0" smtClean="0"/>
              <a:t>Inbördes möte </a:t>
            </a:r>
          </a:p>
          <a:p>
            <a:pPr marL="228600" indent="-228600" algn="l">
              <a:buFont typeface="+mj-lt"/>
              <a:buAutoNum type="arabicPeriod"/>
            </a:pPr>
            <a:r>
              <a:rPr lang="sv-SE" sz="1200" b="0" dirty="0" smtClean="0"/>
              <a:t>Målskillnad</a:t>
            </a:r>
          </a:p>
          <a:p>
            <a:pPr marL="228600" indent="-228600" algn="l">
              <a:buFont typeface="+mj-lt"/>
              <a:buAutoNum type="arabicPeriod"/>
            </a:pPr>
            <a:r>
              <a:rPr lang="sv-SE" sz="1200" b="0" dirty="0" smtClean="0"/>
              <a:t>Flest gjorda mål </a:t>
            </a:r>
          </a:p>
          <a:p>
            <a:pPr marL="228600" indent="-228600" algn="l">
              <a:buFont typeface="+mj-lt"/>
              <a:buAutoNum type="arabicPeriod"/>
            </a:pPr>
            <a:r>
              <a:rPr lang="sv-SE" sz="1200" b="0" dirty="0" smtClean="0"/>
              <a:t>Lottning</a:t>
            </a:r>
          </a:p>
          <a:p>
            <a:pPr algn="l"/>
            <a:r>
              <a:rPr lang="sv-SE" sz="1200" b="0" dirty="0" smtClean="0"/>
              <a:t> </a:t>
            </a:r>
          </a:p>
          <a:p>
            <a:pPr algn="l"/>
            <a:r>
              <a:rPr lang="sv-SE" sz="1200" b="0" dirty="0" smtClean="0"/>
              <a:t>Mat:</a:t>
            </a:r>
          </a:p>
          <a:p>
            <a:pPr algn="l"/>
            <a:r>
              <a:rPr lang="sv-SE" sz="1200" b="0" dirty="0" smtClean="0"/>
              <a:t>I deltagaravgiften ingår </a:t>
            </a:r>
            <a:r>
              <a:rPr lang="sv-SE" sz="1200" b="0" dirty="0" smtClean="0"/>
              <a:t>mat </a:t>
            </a:r>
            <a:r>
              <a:rPr lang="sv-SE" sz="1200" b="0" dirty="0" smtClean="0"/>
              <a:t>och frukt. Det ingår även mat till </a:t>
            </a:r>
            <a:r>
              <a:rPr lang="sv-SE" sz="1200" b="0" dirty="0" smtClean="0"/>
              <a:t>2 </a:t>
            </a:r>
            <a:r>
              <a:rPr lang="sv-SE" sz="1200" b="0" dirty="0" smtClean="0"/>
              <a:t>ledare per lag utan kostnad. Det kommer även att finnas mat till försäljning för publik I Cafeterian som är öppen hela dagen. </a:t>
            </a:r>
          </a:p>
          <a:p>
            <a:pPr algn="l"/>
            <a:endParaRPr lang="sv-SE" sz="1200" dirty="0" smtClean="0"/>
          </a:p>
          <a:p>
            <a:pPr algn="l"/>
            <a:r>
              <a:rPr lang="sv-SE" sz="1200" b="0" dirty="0" smtClean="0"/>
              <a:t>Sekretariat:</a:t>
            </a:r>
            <a:endParaRPr lang="sv-SE" sz="1200" b="0" dirty="0"/>
          </a:p>
          <a:p>
            <a:pPr algn="l"/>
            <a:r>
              <a:rPr lang="sv-SE" sz="1200" b="0" dirty="0" smtClean="0"/>
              <a:t>I anslutning till cafeterian har vi sekretariat, här skall matchprotokoll ifyllas I innan match. Där kommer även att finnas fika för ledare.</a:t>
            </a:r>
          </a:p>
          <a:p>
            <a:pPr algn="l"/>
            <a:endParaRPr lang="sv-SE" sz="1200" b="0" dirty="0"/>
          </a:p>
          <a:p>
            <a:pPr algn="l"/>
            <a:r>
              <a:rPr lang="sv-SE" sz="1200" b="0" dirty="0" smtClean="0"/>
              <a:t>Mer information på Cup online</a:t>
            </a:r>
            <a:r>
              <a:rPr lang="sv-SE" sz="1200" b="0" dirty="0" smtClean="0"/>
              <a:t>:</a:t>
            </a:r>
            <a:endParaRPr lang="sv-SE" b="0" dirty="0" smtClean="0"/>
          </a:p>
          <a:p>
            <a:pPr algn="l"/>
            <a:endParaRPr lang="sv-SE" b="0" dirty="0" smtClean="0"/>
          </a:p>
          <a:p>
            <a:pPr algn="l"/>
            <a:endParaRPr lang="sv-SE" b="0" dirty="0" smtClean="0"/>
          </a:p>
          <a:p>
            <a:pPr algn="l"/>
            <a:endParaRPr lang="sv-SE" b="0" dirty="0" smtClean="0"/>
          </a:p>
          <a:p>
            <a:pPr algn="l"/>
            <a:endParaRPr lang="sv-SE" b="0" dirty="0"/>
          </a:p>
        </p:txBody>
      </p:sp>
    </p:spTree>
    <p:extLst>
      <p:ext uri="{BB962C8B-B14F-4D97-AF65-F5344CB8AC3E}">
        <p14:creationId xmlns:p14="http://schemas.microsoft.com/office/powerpoint/2010/main" val="402758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183</Words>
  <Application>Microsoft Office PowerPoint</Application>
  <PresentationFormat>A4 Paper (210x297 mm)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Mölndal Hockey  U-10 Big Ice Cup 5/4 2013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Dags för hockey</dc:title>
  <dc:creator>J H</dc:creator>
  <cp:lastModifiedBy>Per Bjällmark</cp:lastModifiedBy>
  <cp:revision>49</cp:revision>
  <cp:lastPrinted>2012-11-21T08:52:23Z</cp:lastPrinted>
  <dcterms:created xsi:type="dcterms:W3CDTF">2011-08-16T20:01:32Z</dcterms:created>
  <dcterms:modified xsi:type="dcterms:W3CDTF">2014-03-13T07:52:34Z</dcterms:modified>
</cp:coreProperties>
</file>