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557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320BC56C-D61E-6EAE-E9EE-B381FAE33394}"/>
              </a:ext>
            </a:extLst>
          </p:cNvPr>
          <p:cNvCxnSpPr/>
          <p:nvPr userDrawn="1"/>
        </p:nvCxnSpPr>
        <p:spPr>
          <a:xfrm>
            <a:off x="557213" y="403225"/>
            <a:ext cx="1072832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Bildobjekt 4">
            <a:extLst>
              <a:ext uri="{FF2B5EF4-FFF2-40B4-BE49-F238E27FC236}">
                <a16:creationId xmlns:a16="http://schemas.microsoft.com/office/drawing/2014/main" id="{411F722D-9FF9-C68C-3A8B-4AF3FFE3E2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0" y="1990725"/>
            <a:ext cx="2630488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Rak koppling 10">
            <a:extLst>
              <a:ext uri="{FF2B5EF4-FFF2-40B4-BE49-F238E27FC236}">
                <a16:creationId xmlns:a16="http://schemas.microsoft.com/office/drawing/2014/main" id="{DA8A8A4A-2024-CC06-5BCA-4AA76BE6FE35}"/>
              </a:ext>
            </a:extLst>
          </p:cNvPr>
          <p:cNvCxnSpPr/>
          <p:nvPr userDrawn="1"/>
        </p:nvCxnSpPr>
        <p:spPr>
          <a:xfrm>
            <a:off x="557213" y="447675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ubrik 6"/>
          <p:cNvSpPr>
            <a:spLocks noGrp="1"/>
          </p:cNvSpPr>
          <p:nvPr>
            <p:ph type="title"/>
          </p:nvPr>
        </p:nvSpPr>
        <p:spPr>
          <a:xfrm>
            <a:off x="4656897" y="2616299"/>
            <a:ext cx="6628703" cy="1260376"/>
          </a:xfrm>
          <a:prstGeom prst="rect">
            <a:avLst/>
          </a:prstGeom>
        </p:spPr>
        <p:txBody>
          <a:bodyPr anchor="t" anchorCtr="0"/>
          <a:lstStyle>
            <a:lvl1pPr>
              <a:defRPr sz="4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2" name="Underrubrik 2"/>
          <p:cNvSpPr>
            <a:spLocks noGrp="1"/>
          </p:cNvSpPr>
          <p:nvPr>
            <p:ph type="subTitle" idx="1"/>
          </p:nvPr>
        </p:nvSpPr>
        <p:spPr>
          <a:xfrm>
            <a:off x="4656897" y="4433986"/>
            <a:ext cx="4639503" cy="5666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3" name="Platshållare för text 15"/>
          <p:cNvSpPr>
            <a:spLocks noGrp="1"/>
          </p:cNvSpPr>
          <p:nvPr>
            <p:ph type="body" sz="quarter" idx="13"/>
          </p:nvPr>
        </p:nvSpPr>
        <p:spPr>
          <a:xfrm>
            <a:off x="4656897" y="2299442"/>
            <a:ext cx="2524953" cy="25167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7783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A94C79CE-7741-1E45-EF3F-61E7438B33FA}"/>
              </a:ext>
            </a:extLst>
          </p:cNvPr>
          <p:cNvCxnSpPr/>
          <p:nvPr userDrawn="1"/>
        </p:nvCxnSpPr>
        <p:spPr>
          <a:xfrm>
            <a:off x="515938" y="412750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4710FADA-B096-0455-C412-B3FF2308D67A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Underrubrik 2"/>
          <p:cNvSpPr>
            <a:spLocks noGrp="1"/>
          </p:cNvSpPr>
          <p:nvPr>
            <p:ph type="subTitle" idx="1"/>
          </p:nvPr>
        </p:nvSpPr>
        <p:spPr>
          <a:xfrm>
            <a:off x="784226" y="2062214"/>
            <a:ext cx="5092699" cy="59705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3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226" y="2763785"/>
            <a:ext cx="5092699" cy="3221090"/>
          </a:xfrm>
          <a:prstGeom prst="rect">
            <a:avLst/>
          </a:prstGeom>
        </p:spPr>
        <p:txBody>
          <a:bodyPr anchor="t" anchorCtr="0"/>
          <a:lstStyle>
            <a:lvl1pPr algn="l">
              <a:defRPr sz="43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8F1A7D4-A871-5A68-1937-1D2ECAD6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52C289-77B3-E6F6-A1D9-08BAB03DC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8950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5A289918-8A5E-FC5D-72A1-3F2E0040D31D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5E98E480-3DFD-A7D1-7858-A87793DBCA91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ubrik 1"/>
          <p:cNvSpPr>
            <a:spLocks noGrp="1"/>
          </p:cNvSpPr>
          <p:nvPr>
            <p:ph type="ctrTitle"/>
          </p:nvPr>
        </p:nvSpPr>
        <p:spPr>
          <a:xfrm>
            <a:off x="784225" y="1459577"/>
            <a:ext cx="2339975" cy="1979255"/>
          </a:xfrm>
          <a:prstGeom prst="rect">
            <a:avLst/>
          </a:prstGeom>
        </p:spPr>
        <p:txBody>
          <a:bodyPr anchor="t" anchorCtr="0"/>
          <a:lstStyle>
            <a:lvl1pPr algn="l">
              <a:defRPr sz="43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3"/>
          </p:nvPr>
        </p:nvSpPr>
        <p:spPr>
          <a:xfrm>
            <a:off x="3421624" y="1459578"/>
            <a:ext cx="7606739" cy="4535130"/>
          </a:xfrm>
          <a:prstGeom prst="rect">
            <a:avLst/>
          </a:prstGeom>
        </p:spPr>
        <p:txBody>
          <a:bodyPr/>
          <a:lstStyle>
            <a:lvl1pPr marL="0" indent="0" defTabSz="7620000">
              <a:buNone/>
              <a:tabLst>
                <a:tab pos="1435100" algn="l"/>
                <a:tab pos="6724650" algn="l"/>
              </a:tabLst>
              <a:defRPr sz="1700">
                <a:solidFill>
                  <a:schemeClr val="tx1"/>
                </a:solidFill>
              </a:defRPr>
            </a:lvl1pPr>
            <a:lvl2pPr marL="198000" indent="0" defTabSz="7620000">
              <a:buNone/>
              <a:tabLst>
                <a:tab pos="1612900" algn="l"/>
                <a:tab pos="6724650" algn="l"/>
              </a:tabLst>
              <a:defRPr>
                <a:solidFill>
                  <a:schemeClr val="bg1"/>
                </a:solidFill>
              </a:defRPr>
            </a:lvl2pPr>
            <a:lvl3pPr marL="396000" indent="0" defTabSz="7620000">
              <a:buNone/>
              <a:tabLst>
                <a:tab pos="1612900" algn="l"/>
                <a:tab pos="6724650" algn="l"/>
              </a:tabLst>
              <a:defRPr>
                <a:solidFill>
                  <a:schemeClr val="bg1"/>
                </a:solidFill>
              </a:defRPr>
            </a:lvl3pPr>
            <a:lvl4pPr marL="594000" indent="0" defTabSz="7620000">
              <a:buNone/>
              <a:tabLst>
                <a:tab pos="1612900" algn="l"/>
                <a:tab pos="6724650" algn="l"/>
              </a:tabLst>
              <a:defRPr>
                <a:solidFill>
                  <a:schemeClr val="bg1"/>
                </a:solidFill>
              </a:defRPr>
            </a:lvl4pPr>
            <a:lvl5pPr marL="792000" indent="0" defTabSz="7620000">
              <a:buNone/>
              <a:tabLst>
                <a:tab pos="1612900" algn="l"/>
                <a:tab pos="6724650" algn="l"/>
              </a:tabLs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C9B5FA-470C-06C5-C39E-C78DBD4117F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DFA521-F6EA-E7D1-B367-DE69533930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3558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D0CB4517-9CF6-6DE4-717A-C2DBBD6EBF5C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726D6BA9-F1CE-8FF0-D489-0ED7B99450C7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ubrik 1"/>
          <p:cNvSpPr>
            <a:spLocks noGrp="1"/>
          </p:cNvSpPr>
          <p:nvPr>
            <p:ph type="ctrTitle"/>
          </p:nvPr>
        </p:nvSpPr>
        <p:spPr>
          <a:xfrm>
            <a:off x="784225" y="1173479"/>
            <a:ext cx="6175376" cy="770256"/>
          </a:xfrm>
          <a:prstGeom prst="rect">
            <a:avLst/>
          </a:prstGeom>
        </p:spPr>
        <p:txBody>
          <a:bodyPr anchor="b" anchorCtr="0"/>
          <a:lstStyle>
            <a:lvl1pPr algn="l">
              <a:defRPr sz="4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84225" y="2561955"/>
            <a:ext cx="6175375" cy="3422921"/>
          </a:xfrm>
          <a:prstGeom prst="rect">
            <a:avLst/>
          </a:prstGeom>
        </p:spPr>
        <p:txBody>
          <a:bodyPr/>
          <a:lstStyle>
            <a:lvl1pPr>
              <a:buClrTx/>
              <a:defRPr sz="17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700">
                <a:solidFill>
                  <a:schemeClr val="tx1"/>
                </a:solidFill>
              </a:defRPr>
            </a:lvl3pPr>
            <a:lvl4pPr>
              <a:defRPr sz="1700">
                <a:solidFill>
                  <a:schemeClr val="tx1"/>
                </a:solidFill>
              </a:defRPr>
            </a:lvl4pPr>
            <a:lvl5pPr>
              <a:defRPr sz="17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9159F3-90DB-AE81-7AF9-F3906DBA3D6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FCF3C993-B24F-EF56-2CCF-86D0CC25ABA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013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5731D299-FD6E-584B-1CB9-BD6876C935BA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906E58EF-47E4-B994-2842-9B948847661C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784225" y="1173479"/>
            <a:ext cx="10242000" cy="770256"/>
          </a:xfrm>
          <a:prstGeom prst="rect">
            <a:avLst/>
          </a:prstGeom>
        </p:spPr>
        <p:txBody>
          <a:bodyPr anchor="b" anchorCtr="0"/>
          <a:lstStyle>
            <a:lvl1pPr algn="l">
              <a:defRPr sz="4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84225" y="2561955"/>
            <a:ext cx="4932363" cy="3422650"/>
          </a:xfrm>
          <a:prstGeom prst="rect">
            <a:avLst/>
          </a:prstGeom>
        </p:spPr>
        <p:txBody>
          <a:bodyPr/>
          <a:lstStyle>
            <a:lvl1pPr>
              <a:buClrTx/>
              <a:defRPr sz="17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700">
                <a:solidFill>
                  <a:schemeClr val="tx1"/>
                </a:solidFill>
              </a:defRPr>
            </a:lvl3pPr>
            <a:lvl4pPr>
              <a:defRPr sz="1700">
                <a:solidFill>
                  <a:schemeClr val="tx1"/>
                </a:solidFill>
              </a:defRPr>
            </a:lvl4pPr>
            <a:lvl5pPr>
              <a:defRPr sz="17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6096000" y="2562225"/>
            <a:ext cx="4932363" cy="3422650"/>
          </a:xfrm>
          <a:prstGeom prst="rect">
            <a:avLst/>
          </a:prstGeom>
        </p:spPr>
        <p:txBody>
          <a:bodyPr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700">
                <a:solidFill>
                  <a:schemeClr val="tx1"/>
                </a:solidFill>
              </a:defRPr>
            </a:lvl3pPr>
            <a:lvl4pPr>
              <a:defRPr sz="1700">
                <a:solidFill>
                  <a:schemeClr val="tx1"/>
                </a:solidFill>
              </a:defRPr>
            </a:lvl4pPr>
            <a:lvl5pPr>
              <a:defRPr sz="17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EF23C1-8401-08CC-2690-16184098292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DD3069-3944-6450-2033-F18AB01CD7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9001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BCFA296F-3F97-F961-0AD7-E5FCB065D374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C9EDC7F1-7E74-3F63-44AE-407FF27E8C32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/>
          <p:cNvSpPr>
            <a:spLocks noGrp="1"/>
          </p:cNvSpPr>
          <p:nvPr>
            <p:ph type="ctrTitle"/>
          </p:nvPr>
        </p:nvSpPr>
        <p:spPr>
          <a:xfrm>
            <a:off x="6095999" y="1350455"/>
            <a:ext cx="4930225" cy="1294422"/>
          </a:xfrm>
          <a:prstGeom prst="rect">
            <a:avLst/>
          </a:prstGeom>
        </p:spPr>
        <p:txBody>
          <a:bodyPr anchor="t" anchorCtr="0"/>
          <a:lstStyle>
            <a:lvl1pPr algn="l">
              <a:defRPr sz="4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6096000" y="2844801"/>
            <a:ext cx="4932363" cy="3140074"/>
          </a:xfrm>
          <a:prstGeom prst="rect">
            <a:avLst/>
          </a:prstGeom>
        </p:spPr>
        <p:txBody>
          <a:bodyPr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700">
                <a:solidFill>
                  <a:schemeClr val="tx1"/>
                </a:solidFill>
              </a:defRPr>
            </a:lvl3pPr>
            <a:lvl4pPr>
              <a:defRPr sz="1700">
                <a:solidFill>
                  <a:schemeClr val="tx1"/>
                </a:solidFill>
              </a:defRPr>
            </a:lvl4pPr>
            <a:lvl5pPr>
              <a:defRPr sz="17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bild 6"/>
          <p:cNvSpPr>
            <a:spLocks noGrp="1"/>
          </p:cNvSpPr>
          <p:nvPr>
            <p:ph type="pic" sz="quarter" idx="15"/>
          </p:nvPr>
        </p:nvSpPr>
        <p:spPr>
          <a:xfrm>
            <a:off x="784225" y="1173479"/>
            <a:ext cx="4932363" cy="5166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F70671-B880-E7B2-5288-4B62776B0833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8656D3-70B7-D6B1-A108-E45E4C01C7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204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01CD525B-8679-969E-538B-FA0DF8559C03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4">
            <a:extLst>
              <a:ext uri="{FF2B5EF4-FFF2-40B4-BE49-F238E27FC236}">
                <a16:creationId xmlns:a16="http://schemas.microsoft.com/office/drawing/2014/main" id="{F228F476-F1A2-9B19-3C3D-52EA89AA8DD0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784225" y="1173479"/>
            <a:ext cx="10242000" cy="770256"/>
          </a:xfrm>
          <a:prstGeom prst="rect">
            <a:avLst/>
          </a:prstGeom>
        </p:spPr>
        <p:txBody>
          <a:bodyPr anchor="b"/>
          <a:lstStyle>
            <a:lvl1pPr>
              <a:defRPr sz="4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Platshållare för innehåll 11"/>
          <p:cNvSpPr>
            <a:spLocks noGrp="1"/>
          </p:cNvSpPr>
          <p:nvPr>
            <p:ph sz="quarter" idx="13"/>
          </p:nvPr>
        </p:nvSpPr>
        <p:spPr>
          <a:xfrm>
            <a:off x="784223" y="2561954"/>
            <a:ext cx="10242000" cy="3422921"/>
          </a:xfrm>
          <a:prstGeom prst="rect">
            <a:avLst/>
          </a:prstGeom>
        </p:spPr>
        <p:txBody>
          <a:bodyPr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>
                <a:solidFill>
                  <a:schemeClr val="tx1"/>
                </a:solidFill>
              </a:defRPr>
            </a:lvl2pPr>
            <a:lvl3pPr>
              <a:defRPr sz="1700">
                <a:solidFill>
                  <a:schemeClr val="tx1"/>
                </a:solidFill>
              </a:defRPr>
            </a:lvl3pPr>
            <a:lvl4pPr>
              <a:defRPr sz="1700">
                <a:solidFill>
                  <a:schemeClr val="tx1"/>
                </a:solidFill>
              </a:defRPr>
            </a:lvl4pPr>
            <a:lvl5pPr>
              <a:defRPr sz="17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7">
            <a:extLst>
              <a:ext uri="{FF2B5EF4-FFF2-40B4-BE49-F238E27FC236}">
                <a16:creationId xmlns:a16="http://schemas.microsoft.com/office/drawing/2014/main" id="{E5D1F91F-C7CB-1036-A94C-F3562187EF4C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5" name="Platshållare för sidfot 8">
            <a:extLst>
              <a:ext uri="{FF2B5EF4-FFF2-40B4-BE49-F238E27FC236}">
                <a16:creationId xmlns:a16="http://schemas.microsoft.com/office/drawing/2014/main" id="{A6ABD3A7-84F3-4C81-30DC-37C0667486E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943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8058EEC5-7FBF-47E3-14C7-CEA7466F5183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A3520D29-D900-DA53-2A6F-C181AD08FE43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784225" y="1173479"/>
            <a:ext cx="10242000" cy="7702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b"/>
          <a:lstStyle>
            <a:lvl1pPr>
              <a:defRPr sz="4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datum 7">
            <a:extLst>
              <a:ext uri="{FF2B5EF4-FFF2-40B4-BE49-F238E27FC236}">
                <a16:creationId xmlns:a16="http://schemas.microsoft.com/office/drawing/2014/main" id="{23BA0FCD-D700-05BD-4668-E0EDC813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</a:p>
        </p:txBody>
      </p:sp>
      <p:sp>
        <p:nvSpPr>
          <p:cNvPr id="6" name="Platshållare för sidfot 8">
            <a:extLst>
              <a:ext uri="{FF2B5EF4-FFF2-40B4-BE49-F238E27FC236}">
                <a16:creationId xmlns:a16="http://schemas.microsoft.com/office/drawing/2014/main" id="{D97464B2-5B3F-5D4B-D832-629F3FF2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338" y="131763"/>
            <a:ext cx="5335587" cy="2190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0289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0">
            <a:extLst>
              <a:ext uri="{FF2B5EF4-FFF2-40B4-BE49-F238E27FC236}">
                <a16:creationId xmlns:a16="http://schemas.microsoft.com/office/drawing/2014/main" id="{5594EA9B-C53B-598D-F99A-F4F719A957DA}"/>
              </a:ext>
            </a:extLst>
          </p:cNvPr>
          <p:cNvCxnSpPr/>
          <p:nvPr userDrawn="1"/>
        </p:nvCxnSpPr>
        <p:spPr>
          <a:xfrm>
            <a:off x="515938" y="403225"/>
            <a:ext cx="1072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koppling 10">
            <a:extLst>
              <a:ext uri="{FF2B5EF4-FFF2-40B4-BE49-F238E27FC236}">
                <a16:creationId xmlns:a16="http://schemas.microsoft.com/office/drawing/2014/main" id="{B8733976-A404-8B64-4936-05B8DAAB768E}"/>
              </a:ext>
            </a:extLst>
          </p:cNvPr>
          <p:cNvCxnSpPr/>
          <p:nvPr userDrawn="1"/>
        </p:nvCxnSpPr>
        <p:spPr>
          <a:xfrm>
            <a:off x="515938" y="461963"/>
            <a:ext cx="107283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datum 7">
            <a:extLst>
              <a:ext uri="{FF2B5EF4-FFF2-40B4-BE49-F238E27FC236}">
                <a16:creationId xmlns:a16="http://schemas.microsoft.com/office/drawing/2014/main" id="{FE8ABB72-879A-B5EE-CA33-9B9BB09C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0125" y="131763"/>
            <a:ext cx="2130425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2022.xx.xx</a:t>
            </a:r>
            <a:endParaRPr lang="sv-SE" dirty="0"/>
          </a:p>
        </p:txBody>
      </p:sp>
      <p:sp>
        <p:nvSpPr>
          <p:cNvPr id="5" name="Platshållare för sidfot 8">
            <a:extLst>
              <a:ext uri="{FF2B5EF4-FFF2-40B4-BE49-F238E27FC236}">
                <a16:creationId xmlns:a16="http://schemas.microsoft.com/office/drawing/2014/main" id="{868BDD2B-E7D6-84ED-B348-BA3800286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338" y="131763"/>
            <a:ext cx="5335587" cy="219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Sidhuvud om man väljer att infoga en sådan i sin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971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2">
            <a:extLst>
              <a:ext uri="{FF2B5EF4-FFF2-40B4-BE49-F238E27FC236}">
                <a16:creationId xmlns:a16="http://schemas.microsoft.com/office/drawing/2014/main" id="{1C99CB3D-EF33-A78F-D852-448B631D84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7613" y="112713"/>
            <a:ext cx="508000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44DCFA29-443F-3600-6DA8-9179C7A0E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6138" y="2616200"/>
            <a:ext cx="6629400" cy="12604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11267" name="Platshållare för text 7">
            <a:extLst>
              <a:ext uri="{FF2B5EF4-FFF2-40B4-BE49-F238E27FC236}">
                <a16:creationId xmlns:a16="http://schemas.microsoft.com/office/drawing/2014/main" id="{02CB216D-B0CF-9A4A-63F3-EB13DF190081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4656138" y="2298700"/>
            <a:ext cx="2525712" cy="252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E" altLang="en-SE"/>
          </a:p>
        </p:txBody>
      </p:sp>
      <p:sp>
        <p:nvSpPr>
          <p:cNvPr id="11268" name="Underrubrik 9">
            <a:extLst>
              <a:ext uri="{FF2B5EF4-FFF2-40B4-BE49-F238E27FC236}">
                <a16:creationId xmlns:a16="http://schemas.microsoft.com/office/drawing/2014/main" id="{B4ECB07B-9CE5-CD69-D082-6A5A7D06EF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656138" y="4433888"/>
            <a:ext cx="4640262" cy="566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SE" altLang="en-S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Underrubrik 1">
            <a:extLst>
              <a:ext uri="{FF2B5EF4-FFF2-40B4-BE49-F238E27FC236}">
                <a16:creationId xmlns:a16="http://schemas.microsoft.com/office/drawing/2014/main" id="{2C96C040-9B50-18EB-4478-F517D8338E3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84225" y="2062163"/>
            <a:ext cx="5092700" cy="596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E" altLang="en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CC4D56EF-096F-8057-5290-225C2A529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225" y="2763838"/>
            <a:ext cx="5092700" cy="32210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sv-S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7F89BDF-2632-E3C6-C285-84ABFC6EE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225" y="1173163"/>
            <a:ext cx="6175375" cy="769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13315" name="Platshållare för text 4">
            <a:extLst>
              <a:ext uri="{FF2B5EF4-FFF2-40B4-BE49-F238E27FC236}">
                <a16:creationId xmlns:a16="http://schemas.microsoft.com/office/drawing/2014/main" id="{98BC376F-477F-49F9-4FA9-5B4EB5FB64AF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784225" y="2562225"/>
            <a:ext cx="6175375" cy="3422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E" altLang="en-S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Gu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314E358C4A304A8405DA17B175E692" ma:contentTypeVersion="8" ma:contentTypeDescription="Skapa ett nytt dokument." ma:contentTypeScope="" ma:versionID="05d6c13fa3685d49b915086e94a3e4d4">
  <xsd:schema xmlns:xsd="http://www.w3.org/2001/XMLSchema" xmlns:xs="http://www.w3.org/2001/XMLSchema" xmlns:p="http://schemas.microsoft.com/office/2006/metadata/properties" xmlns:ns2="ed45432d-ca40-4d00-951a-f5941fd2b014" targetNamespace="http://schemas.microsoft.com/office/2006/metadata/properties" ma:root="true" ma:fieldsID="18c466cf4790552d6c725d904b8ae3b1" ns2:_="">
    <xsd:import namespace="ed45432d-ca40-4d00-951a-f5941fd2b0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5432d-ca40-4d00-951a-f5941fd2b0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6C59FB-1435-49D7-8B31-09E2C5B304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45432d-ca40-4d00-951a-f5941fd2b0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DD32EC-65F0-4BF4-A987-F3F0DA9648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D8E4DA-8C4C-401E-9163-12E2177EAE81}">
  <ds:schemaRefs>
    <ds:schemaRef ds:uri="http://schemas.microsoft.com/office/2006/metadata/properties"/>
    <ds:schemaRef ds:uri="ed45432d-ca40-4d00-951a-f5941fd2b014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Bredbild</PresentationFormat>
  <Paragraphs>0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Johanna Karlsson Smålands Fotbollförbund</dc:creator>
  <cp:lastModifiedBy>Kansli Mariebo</cp:lastModifiedBy>
  <cp:revision>31</cp:revision>
  <dcterms:created xsi:type="dcterms:W3CDTF">2020-11-17T08:05:28Z</dcterms:created>
  <dcterms:modified xsi:type="dcterms:W3CDTF">2023-02-20T10:30:10Z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0x0101001E314E358C4A304A8405DA17B175E692</vt:lpwstr>
  </property>
</Properties>
</file>