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71" r:id="rId4"/>
    <p:sldId id="274" r:id="rId5"/>
    <p:sldId id="272" r:id="rId6"/>
    <p:sldId id="263" r:id="rId7"/>
    <p:sldId id="260" r:id="rId8"/>
    <p:sldId id="259" r:id="rId9"/>
    <p:sldId id="261" r:id="rId10"/>
    <p:sldId id="275" r:id="rId11"/>
    <p:sldId id="267" r:id="rId12"/>
    <p:sldId id="268" r:id="rId13"/>
  </p:sldIdLst>
  <p:sldSz cx="12192000" cy="6858000"/>
  <p:notesSz cx="6858000" cy="9144000"/>
  <p:embeddedFontLs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Light" panose="020F0502020204030203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8yoNwnGadJi5EC7YfYcgGKpUi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16" y="31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las Damsgaard" userId="54a4541770461055" providerId="LiveId" clId="{AB78DE92-2B52-46E8-A118-F7C8C1A7D093}"/>
    <pc:docChg chg="delSld modSld">
      <pc:chgData name="Niclas Damsgaard" userId="54a4541770461055" providerId="LiveId" clId="{AB78DE92-2B52-46E8-A118-F7C8C1A7D093}" dt="2025-04-03T17:31:15.680" v="230" actId="20577"/>
      <pc:docMkLst>
        <pc:docMk/>
      </pc:docMkLst>
      <pc:sldChg chg="del">
        <pc:chgData name="Niclas Damsgaard" userId="54a4541770461055" providerId="LiveId" clId="{AB78DE92-2B52-46E8-A118-F7C8C1A7D093}" dt="2025-04-03T17:28:22.607" v="0" actId="47"/>
        <pc:sldMkLst>
          <pc:docMk/>
          <pc:sldMk cId="0" sldId="257"/>
        </pc:sldMkLst>
      </pc:sldChg>
      <pc:sldChg chg="modSp mod">
        <pc:chgData name="Niclas Damsgaard" userId="54a4541770461055" providerId="LiveId" clId="{AB78DE92-2B52-46E8-A118-F7C8C1A7D093}" dt="2025-04-03T17:31:15.680" v="230" actId="20577"/>
        <pc:sldMkLst>
          <pc:docMk/>
          <pc:sldMk cId="0" sldId="261"/>
        </pc:sldMkLst>
        <pc:spChg chg="mod">
          <ac:chgData name="Niclas Damsgaard" userId="54a4541770461055" providerId="LiveId" clId="{AB78DE92-2B52-46E8-A118-F7C8C1A7D093}" dt="2025-04-03T17:31:15.680" v="230" actId="20577"/>
          <ac:spMkLst>
            <pc:docMk/>
            <pc:sldMk cId="0" sldId="261"/>
            <ac:spMk id="3718" creationId="{00000000-0000-0000-0000-000000000000}"/>
          </ac:spMkLst>
        </pc:spChg>
      </pc:sldChg>
      <pc:sldChg chg="modSp mod">
        <pc:chgData name="Niclas Damsgaard" userId="54a4541770461055" providerId="LiveId" clId="{AB78DE92-2B52-46E8-A118-F7C8C1A7D093}" dt="2025-04-03T17:30:57.020" v="200" actId="20577"/>
        <pc:sldMkLst>
          <pc:docMk/>
          <pc:sldMk cId="0" sldId="263"/>
        </pc:sldMkLst>
        <pc:spChg chg="mod">
          <ac:chgData name="Niclas Damsgaard" userId="54a4541770461055" providerId="LiveId" clId="{AB78DE92-2B52-46E8-A118-F7C8C1A7D093}" dt="2025-04-03T17:30:57.020" v="200" actId="20577"/>
          <ac:spMkLst>
            <pc:docMk/>
            <pc:sldMk cId="0" sldId="263"/>
            <ac:spMk id="3730" creationId="{00000000-0000-0000-0000-000000000000}"/>
          </ac:spMkLst>
        </pc:spChg>
      </pc:sldChg>
      <pc:sldChg chg="modSp mod">
        <pc:chgData name="Niclas Damsgaard" userId="54a4541770461055" providerId="LiveId" clId="{AB78DE92-2B52-46E8-A118-F7C8C1A7D093}" dt="2025-04-03T17:30:19.931" v="150" actId="20577"/>
        <pc:sldMkLst>
          <pc:docMk/>
          <pc:sldMk cId="3823426321" sldId="270"/>
        </pc:sldMkLst>
        <pc:graphicFrameChg chg="modGraphic">
          <ac:chgData name="Niclas Damsgaard" userId="54a4541770461055" providerId="LiveId" clId="{AB78DE92-2B52-46E8-A118-F7C8C1A7D093}" dt="2025-04-03T17:30:19.931" v="150" actId="20577"/>
          <ac:graphicFrameMkLst>
            <pc:docMk/>
            <pc:sldMk cId="3823426321" sldId="270"/>
            <ac:graphicFrameMk id="4" creationId="{BA6FC574-6450-AAE7-D06E-48172FBA57DD}"/>
          </ac:graphicFrameMkLst>
        </pc:graphicFrameChg>
      </pc:sldChg>
      <pc:sldChg chg="modSp mod">
        <pc:chgData name="Niclas Damsgaard" userId="54a4541770461055" providerId="LiveId" clId="{AB78DE92-2B52-46E8-A118-F7C8C1A7D093}" dt="2025-04-03T17:30:38.418" v="172" actId="20577"/>
        <pc:sldMkLst>
          <pc:docMk/>
          <pc:sldMk cId="2585988075" sldId="272"/>
        </pc:sldMkLst>
        <pc:spChg chg="mod">
          <ac:chgData name="Niclas Damsgaard" userId="54a4541770461055" providerId="LiveId" clId="{AB78DE92-2B52-46E8-A118-F7C8C1A7D093}" dt="2025-04-03T17:30:38.418" v="172" actId="20577"/>
          <ac:spMkLst>
            <pc:docMk/>
            <pc:sldMk cId="2585988075" sldId="272"/>
            <ac:spMk id="3730" creationId="{80D57AA3-AEF3-3D2F-6524-360F46A029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dt" idx="10"/>
          </p:nvPr>
        </p:nvSpPr>
        <p:spPr>
          <a:xfrm>
            <a:off x="692697" y="8460456"/>
            <a:ext cx="720079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12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84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"/>
              <a:buFont typeface="Noto Sans Symbols"/>
              <a:buChar char="■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84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"/>
              <a:buFont typeface="Noto Sans Symbols"/>
              <a:buChar char="□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84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"/>
              <a:buFont typeface="Noto Sans Symbols"/>
              <a:buChar char="■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84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"/>
              <a:buFont typeface="Noto Sans Symbols"/>
              <a:buChar char="□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ftr" idx="11"/>
          </p:nvPr>
        </p:nvSpPr>
        <p:spPr>
          <a:xfrm>
            <a:off x="1628800" y="8460456"/>
            <a:ext cx="403244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sldNum" idx="12"/>
          </p:nvPr>
        </p:nvSpPr>
        <p:spPr>
          <a:xfrm>
            <a:off x="5733256" y="8460456"/>
            <a:ext cx="47508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2" name="Google Shape;3682;p1:notes"/>
          <p:cNvSpPr txBox="1">
            <a:spLocks noGrp="1"/>
          </p:cNvSpPr>
          <p:nvPr>
            <p:ph type="body" idx="1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3" name="Google Shape;36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12775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4">
          <a:extLst>
            <a:ext uri="{FF2B5EF4-FFF2-40B4-BE49-F238E27FC236}">
              <a16:creationId xmlns:a16="http://schemas.microsoft.com/office/drawing/2014/main" id="{1A365F0C-B587-589E-84A6-708908500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5" name="Google Shape;3715;p7:notes">
            <a:extLst>
              <a:ext uri="{FF2B5EF4-FFF2-40B4-BE49-F238E27FC236}">
                <a16:creationId xmlns:a16="http://schemas.microsoft.com/office/drawing/2014/main" id="{F73FA65B-7C5D-2DEC-E29D-B1DA3F4E87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7:notes">
            <a:extLst>
              <a:ext uri="{FF2B5EF4-FFF2-40B4-BE49-F238E27FC236}">
                <a16:creationId xmlns:a16="http://schemas.microsoft.com/office/drawing/2014/main" id="{FFBDA707-12EE-7EA8-D6E3-D065A56B75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12775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426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p12:notes"/>
          <p:cNvSpPr txBox="1">
            <a:spLocks noGrp="1"/>
          </p:cNvSpPr>
          <p:nvPr>
            <p:ph type="body" idx="1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12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" name="Google Shape;3764;p13:notes"/>
          <p:cNvSpPr txBox="1">
            <a:spLocks noGrp="1"/>
          </p:cNvSpPr>
          <p:nvPr>
            <p:ph type="body" idx="1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12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0">
          <a:extLst>
            <a:ext uri="{FF2B5EF4-FFF2-40B4-BE49-F238E27FC236}">
              <a16:creationId xmlns:a16="http://schemas.microsoft.com/office/drawing/2014/main" id="{F5E272F0-499D-61CB-712D-7DFFAFF82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p2:notes">
            <a:extLst>
              <a:ext uri="{FF2B5EF4-FFF2-40B4-BE49-F238E27FC236}">
                <a16:creationId xmlns:a16="http://schemas.microsoft.com/office/drawing/2014/main" id="{59B0EEFB-991D-ACA6-6307-E428E57973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p2:notes">
            <a:extLst>
              <a:ext uri="{FF2B5EF4-FFF2-40B4-BE49-F238E27FC236}">
                <a16:creationId xmlns:a16="http://schemas.microsoft.com/office/drawing/2014/main" id="{3DAF37DE-1644-4F19-853F-2F4D10F816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12775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097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0">
          <a:extLst>
            <a:ext uri="{FF2B5EF4-FFF2-40B4-BE49-F238E27FC236}">
              <a16:creationId xmlns:a16="http://schemas.microsoft.com/office/drawing/2014/main" id="{BFECBFC5-B257-A684-B0ED-15FCC884D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p2:notes">
            <a:extLst>
              <a:ext uri="{FF2B5EF4-FFF2-40B4-BE49-F238E27FC236}">
                <a16:creationId xmlns:a16="http://schemas.microsoft.com/office/drawing/2014/main" id="{D2C0B64E-53B7-890B-9822-A9E8A8B166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p2:notes">
            <a:extLst>
              <a:ext uri="{FF2B5EF4-FFF2-40B4-BE49-F238E27FC236}">
                <a16:creationId xmlns:a16="http://schemas.microsoft.com/office/drawing/2014/main" id="{B2EAFBCB-7F24-411A-D28F-8E04222013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12775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36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6">
          <a:extLst>
            <a:ext uri="{FF2B5EF4-FFF2-40B4-BE49-F238E27FC236}">
              <a16:creationId xmlns:a16="http://schemas.microsoft.com/office/drawing/2014/main" id="{34AFA138-C5E9-EC53-3D46-8CA7C19BA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" name="Google Shape;3727;g33494ec619f_0_0:notes">
            <a:extLst>
              <a:ext uri="{FF2B5EF4-FFF2-40B4-BE49-F238E27FC236}">
                <a16:creationId xmlns:a16="http://schemas.microsoft.com/office/drawing/2014/main" id="{3ED7FA74-DC29-3368-2D12-B17F3F1B8A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068000"/>
            <a:ext cx="5486400" cy="41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g33494ec619f_0_0:notes">
            <a:extLst>
              <a:ext uri="{FF2B5EF4-FFF2-40B4-BE49-F238E27FC236}">
                <a16:creationId xmlns:a16="http://schemas.microsoft.com/office/drawing/2014/main" id="{0B5B8E0D-51C4-41A9-CA7F-93F56C756B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12775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1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6">
          <a:extLst>
            <a:ext uri="{FF2B5EF4-FFF2-40B4-BE49-F238E27FC236}">
              <a16:creationId xmlns:a16="http://schemas.microsoft.com/office/drawing/2014/main" id="{00768274-EEFD-5CD0-7019-35CD0D09A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" name="Google Shape;3727;g33494ec619f_0_0:notes">
            <a:extLst>
              <a:ext uri="{FF2B5EF4-FFF2-40B4-BE49-F238E27FC236}">
                <a16:creationId xmlns:a16="http://schemas.microsoft.com/office/drawing/2014/main" id="{F96B78A3-4201-C909-A439-A409B4929D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068000"/>
            <a:ext cx="5486400" cy="41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g33494ec619f_0_0:notes">
            <a:extLst>
              <a:ext uri="{FF2B5EF4-FFF2-40B4-BE49-F238E27FC236}">
                <a16:creationId xmlns:a16="http://schemas.microsoft.com/office/drawing/2014/main" id="{2DA347C1-6C1A-007F-1979-FDC3F2F420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12775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149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" name="Google Shape;3727;g33494ec619f_0_0:notes"/>
          <p:cNvSpPr txBox="1">
            <a:spLocks noGrp="1"/>
          </p:cNvSpPr>
          <p:nvPr>
            <p:ph type="body" idx="1"/>
          </p:nvPr>
        </p:nvSpPr>
        <p:spPr>
          <a:xfrm>
            <a:off x="685800" y="4068000"/>
            <a:ext cx="5486400" cy="41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g33494ec61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12775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p6:notes"/>
          <p:cNvSpPr txBox="1">
            <a:spLocks noGrp="1"/>
          </p:cNvSpPr>
          <p:nvPr>
            <p:ph type="body" idx="1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0" name="Google Shape;37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12775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4:notes"/>
          <p:cNvSpPr txBox="1">
            <a:spLocks noGrp="1"/>
          </p:cNvSpPr>
          <p:nvPr>
            <p:ph type="body" idx="1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4" name="Google Shape;37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12775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5" name="Google Shape;3715;p7:notes"/>
          <p:cNvSpPr txBox="1">
            <a:spLocks noGrp="1"/>
          </p:cNvSpPr>
          <p:nvPr>
            <p:ph type="body" idx="1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12775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2">
  <p:cSld name="Title 2">
    <p:bg>
      <p:bgPr>
        <a:solidFill>
          <a:schemeClr val="dk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28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5" name="Google Shape;125;p28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8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8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28"/>
          <p:cNvGrpSpPr/>
          <p:nvPr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15" name="Google Shape;315;p28"/>
            <p:cNvCxnSpPr/>
            <p:nvPr/>
          </p:nvCxnSpPr>
          <p:spPr>
            <a:xfrm>
              <a:off x="983432" y="2082829"/>
              <a:ext cx="2448000" cy="0"/>
            </a:xfrm>
            <a:prstGeom prst="straightConnector1">
              <a:avLst/>
            </a:prstGeom>
            <a:noFill/>
            <a:ln w="1047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" name="Google Shape;316;p28"/>
            <p:cNvCxnSpPr/>
            <p:nvPr/>
          </p:nvCxnSpPr>
          <p:spPr>
            <a:xfrm>
              <a:off x="1056000" y="2082829"/>
              <a:ext cx="2303696" cy="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17" name="Google Shape;317;p28"/>
          <p:cNvSpPr/>
          <p:nvPr/>
        </p:nvSpPr>
        <p:spPr>
          <a:xfrm>
            <a:off x="4367808" y="2060848"/>
            <a:ext cx="5775177" cy="3463099"/>
          </a:xfrm>
          <a:custGeom>
            <a:avLst/>
            <a:gdLst/>
            <a:ahLst/>
            <a:cxnLst/>
            <a:rect l="l" t="t" r="r" b="b"/>
            <a:pathLst>
              <a:path w="8604028" h="5734812" extrusionOk="0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8"/>
          <p:cNvSpPr/>
          <p:nvPr/>
        </p:nvSpPr>
        <p:spPr>
          <a:xfrm>
            <a:off x="4367809" y="2061400"/>
            <a:ext cx="5760640" cy="3463099"/>
          </a:xfrm>
          <a:custGeom>
            <a:avLst/>
            <a:gdLst/>
            <a:ahLst/>
            <a:cxnLst/>
            <a:rect l="l" t="t" r="r" b="b"/>
            <a:pathLst>
              <a:path w="8604028" h="5734812" extrusionOk="0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8"/>
          <p:cNvSpPr txBox="1">
            <a:spLocks noGrp="1"/>
          </p:cNvSpPr>
          <p:nvPr>
            <p:ph type="ctrTitle"/>
          </p:nvPr>
        </p:nvSpPr>
        <p:spPr>
          <a:xfrm>
            <a:off x="4656384" y="2205159"/>
            <a:ext cx="48960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540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subTitle" idx="1"/>
          </p:nvPr>
        </p:nvSpPr>
        <p:spPr>
          <a:xfrm>
            <a:off x="4656384" y="3789160"/>
            <a:ext cx="432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28"/>
          <p:cNvSpPr txBox="1">
            <a:spLocks noGrp="1"/>
          </p:cNvSpPr>
          <p:nvPr>
            <p:ph type="body" idx="2"/>
          </p:nvPr>
        </p:nvSpPr>
        <p:spPr>
          <a:xfrm>
            <a:off x="695400" y="2348992"/>
            <a:ext cx="252028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28"/>
          <p:cNvSpPr txBox="1">
            <a:spLocks noGrp="1"/>
          </p:cNvSpPr>
          <p:nvPr>
            <p:ph type="body" idx="3"/>
          </p:nvPr>
        </p:nvSpPr>
        <p:spPr>
          <a:xfrm>
            <a:off x="695400" y="2564992"/>
            <a:ext cx="2520280" cy="792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2 | Magenta">
  <p:cSld name="Title 2 | Magenta">
    <p:bg>
      <p:bgPr>
        <a:solidFill>
          <a:schemeClr val="dk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29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325" name="Google Shape;325;p29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29"/>
          <p:cNvGrpSpPr/>
          <p:nvPr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515" name="Google Shape;515;p29"/>
            <p:cNvCxnSpPr/>
            <p:nvPr/>
          </p:nvCxnSpPr>
          <p:spPr>
            <a:xfrm>
              <a:off x="983432" y="2082829"/>
              <a:ext cx="2448000" cy="0"/>
            </a:xfrm>
            <a:prstGeom prst="straightConnector1">
              <a:avLst/>
            </a:prstGeom>
            <a:noFill/>
            <a:ln w="1047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6" name="Google Shape;516;p29"/>
            <p:cNvCxnSpPr/>
            <p:nvPr/>
          </p:nvCxnSpPr>
          <p:spPr>
            <a:xfrm>
              <a:off x="1056000" y="2082829"/>
              <a:ext cx="2303696" cy="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17" name="Google Shape;517;p29"/>
          <p:cNvSpPr/>
          <p:nvPr/>
        </p:nvSpPr>
        <p:spPr>
          <a:xfrm>
            <a:off x="4367808" y="2060848"/>
            <a:ext cx="5775177" cy="3463099"/>
          </a:xfrm>
          <a:custGeom>
            <a:avLst/>
            <a:gdLst/>
            <a:ahLst/>
            <a:cxnLst/>
            <a:rect l="l" t="t" r="r" b="b"/>
            <a:pathLst>
              <a:path w="8604028" h="5734812" extrusionOk="0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9"/>
          <p:cNvSpPr/>
          <p:nvPr/>
        </p:nvSpPr>
        <p:spPr>
          <a:xfrm>
            <a:off x="4367809" y="2061400"/>
            <a:ext cx="5760640" cy="3463099"/>
          </a:xfrm>
          <a:custGeom>
            <a:avLst/>
            <a:gdLst/>
            <a:ahLst/>
            <a:cxnLst/>
            <a:rect l="l" t="t" r="r" b="b"/>
            <a:pathLst>
              <a:path w="8604028" h="5734812" extrusionOk="0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9"/>
          <p:cNvSpPr txBox="1">
            <a:spLocks noGrp="1"/>
          </p:cNvSpPr>
          <p:nvPr>
            <p:ph type="ctrTitle"/>
          </p:nvPr>
        </p:nvSpPr>
        <p:spPr>
          <a:xfrm>
            <a:off x="4656384" y="2205159"/>
            <a:ext cx="48960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540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9"/>
          <p:cNvSpPr txBox="1">
            <a:spLocks noGrp="1"/>
          </p:cNvSpPr>
          <p:nvPr>
            <p:ph type="subTitle" idx="1"/>
          </p:nvPr>
        </p:nvSpPr>
        <p:spPr>
          <a:xfrm>
            <a:off x="4656384" y="3789160"/>
            <a:ext cx="432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1" name="Google Shape;521;p29"/>
          <p:cNvSpPr txBox="1">
            <a:spLocks noGrp="1"/>
          </p:cNvSpPr>
          <p:nvPr>
            <p:ph type="body" idx="2"/>
          </p:nvPr>
        </p:nvSpPr>
        <p:spPr>
          <a:xfrm>
            <a:off x="695400" y="2348992"/>
            <a:ext cx="252028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2" name="Google Shape;522;p29"/>
          <p:cNvSpPr txBox="1">
            <a:spLocks noGrp="1"/>
          </p:cNvSpPr>
          <p:nvPr>
            <p:ph type="body" idx="3"/>
          </p:nvPr>
        </p:nvSpPr>
        <p:spPr>
          <a:xfrm>
            <a:off x="695400" y="2564992"/>
            <a:ext cx="2520280" cy="792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2 | Purple">
  <p:cSld name="Title 2 | Purple">
    <p:bg>
      <p:bgPr>
        <a:solidFill>
          <a:schemeClr val="dk1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30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525" name="Google Shape;525;p30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30"/>
          <p:cNvGrpSpPr/>
          <p:nvPr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715" name="Google Shape;715;p30"/>
            <p:cNvCxnSpPr/>
            <p:nvPr/>
          </p:nvCxnSpPr>
          <p:spPr>
            <a:xfrm>
              <a:off x="983432" y="2082829"/>
              <a:ext cx="2448000" cy="0"/>
            </a:xfrm>
            <a:prstGeom prst="straightConnector1">
              <a:avLst/>
            </a:prstGeom>
            <a:noFill/>
            <a:ln w="1047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6" name="Google Shape;716;p30"/>
            <p:cNvCxnSpPr/>
            <p:nvPr/>
          </p:nvCxnSpPr>
          <p:spPr>
            <a:xfrm>
              <a:off x="1056000" y="2082829"/>
              <a:ext cx="2303696" cy="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17" name="Google Shape;717;p30"/>
          <p:cNvSpPr/>
          <p:nvPr/>
        </p:nvSpPr>
        <p:spPr>
          <a:xfrm>
            <a:off x="4367808" y="2060848"/>
            <a:ext cx="5775177" cy="3463099"/>
          </a:xfrm>
          <a:custGeom>
            <a:avLst/>
            <a:gdLst/>
            <a:ahLst/>
            <a:cxnLst/>
            <a:rect l="l" t="t" r="r" b="b"/>
            <a:pathLst>
              <a:path w="8604028" h="5734812" extrusionOk="0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30"/>
          <p:cNvSpPr/>
          <p:nvPr/>
        </p:nvSpPr>
        <p:spPr>
          <a:xfrm>
            <a:off x="4367809" y="2061400"/>
            <a:ext cx="5760640" cy="3463099"/>
          </a:xfrm>
          <a:custGeom>
            <a:avLst/>
            <a:gdLst/>
            <a:ahLst/>
            <a:cxnLst/>
            <a:rect l="l" t="t" r="r" b="b"/>
            <a:pathLst>
              <a:path w="8604028" h="5734812" extrusionOk="0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30"/>
          <p:cNvSpPr txBox="1">
            <a:spLocks noGrp="1"/>
          </p:cNvSpPr>
          <p:nvPr>
            <p:ph type="ctrTitle"/>
          </p:nvPr>
        </p:nvSpPr>
        <p:spPr>
          <a:xfrm>
            <a:off x="4656384" y="2205159"/>
            <a:ext cx="48960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540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30"/>
          <p:cNvSpPr txBox="1">
            <a:spLocks noGrp="1"/>
          </p:cNvSpPr>
          <p:nvPr>
            <p:ph type="subTitle" idx="1"/>
          </p:nvPr>
        </p:nvSpPr>
        <p:spPr>
          <a:xfrm>
            <a:off x="4656384" y="3789160"/>
            <a:ext cx="432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1" name="Google Shape;721;p30"/>
          <p:cNvSpPr txBox="1">
            <a:spLocks noGrp="1"/>
          </p:cNvSpPr>
          <p:nvPr>
            <p:ph type="body" idx="2"/>
          </p:nvPr>
        </p:nvSpPr>
        <p:spPr>
          <a:xfrm>
            <a:off x="695400" y="2348992"/>
            <a:ext cx="252028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2" name="Google Shape;722;p30"/>
          <p:cNvSpPr txBox="1">
            <a:spLocks noGrp="1"/>
          </p:cNvSpPr>
          <p:nvPr>
            <p:ph type="body" idx="3"/>
          </p:nvPr>
        </p:nvSpPr>
        <p:spPr>
          <a:xfrm>
            <a:off x="695400" y="2564992"/>
            <a:ext cx="2520280" cy="792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3" name="Google Shape;7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8448" y="335757"/>
            <a:ext cx="136573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2 | Petrol">
  <p:cSld name="Title 2 | Petrol">
    <p:bg>
      <p:bgPr>
        <a:solidFill>
          <a:schemeClr val="dk1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1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726" name="Google Shape;726;p31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31"/>
          <p:cNvGrpSpPr/>
          <p:nvPr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916" name="Google Shape;916;p31"/>
            <p:cNvCxnSpPr/>
            <p:nvPr/>
          </p:nvCxnSpPr>
          <p:spPr>
            <a:xfrm>
              <a:off x="983432" y="2082829"/>
              <a:ext cx="2448000" cy="0"/>
            </a:xfrm>
            <a:prstGeom prst="straightConnector1">
              <a:avLst/>
            </a:prstGeom>
            <a:noFill/>
            <a:ln w="1047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7" name="Google Shape;917;p31"/>
            <p:cNvCxnSpPr/>
            <p:nvPr/>
          </p:nvCxnSpPr>
          <p:spPr>
            <a:xfrm>
              <a:off x="1056000" y="2082829"/>
              <a:ext cx="2303696" cy="0"/>
            </a:xfrm>
            <a:prstGeom prst="straightConnector1">
              <a:avLst/>
            </a:prstGeom>
            <a:noFill/>
            <a:ln w="38100" cap="flat" cmpd="sng">
              <a:solidFill>
                <a:srgbClr val="519F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18" name="Google Shape;918;p31"/>
          <p:cNvSpPr/>
          <p:nvPr/>
        </p:nvSpPr>
        <p:spPr>
          <a:xfrm>
            <a:off x="4367808" y="2060848"/>
            <a:ext cx="5775177" cy="3463099"/>
          </a:xfrm>
          <a:custGeom>
            <a:avLst/>
            <a:gdLst/>
            <a:ahLst/>
            <a:cxnLst/>
            <a:rect l="l" t="t" r="r" b="b"/>
            <a:pathLst>
              <a:path w="8604028" h="5734812" extrusionOk="0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31"/>
          <p:cNvSpPr/>
          <p:nvPr/>
        </p:nvSpPr>
        <p:spPr>
          <a:xfrm>
            <a:off x="4367809" y="2061400"/>
            <a:ext cx="5760640" cy="3463099"/>
          </a:xfrm>
          <a:custGeom>
            <a:avLst/>
            <a:gdLst/>
            <a:ahLst/>
            <a:cxnLst/>
            <a:rect l="l" t="t" r="r" b="b"/>
            <a:pathLst>
              <a:path w="8604028" h="5734812" extrusionOk="0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rgbClr val="519F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31"/>
          <p:cNvSpPr txBox="1">
            <a:spLocks noGrp="1"/>
          </p:cNvSpPr>
          <p:nvPr>
            <p:ph type="ctrTitle"/>
          </p:nvPr>
        </p:nvSpPr>
        <p:spPr>
          <a:xfrm>
            <a:off x="4656384" y="2205159"/>
            <a:ext cx="48960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540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31"/>
          <p:cNvSpPr txBox="1">
            <a:spLocks noGrp="1"/>
          </p:cNvSpPr>
          <p:nvPr>
            <p:ph type="subTitle" idx="1"/>
          </p:nvPr>
        </p:nvSpPr>
        <p:spPr>
          <a:xfrm>
            <a:off x="4656384" y="3789160"/>
            <a:ext cx="432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2" name="Google Shape;922;p31"/>
          <p:cNvSpPr txBox="1">
            <a:spLocks noGrp="1"/>
          </p:cNvSpPr>
          <p:nvPr>
            <p:ph type="body" idx="2"/>
          </p:nvPr>
        </p:nvSpPr>
        <p:spPr>
          <a:xfrm>
            <a:off x="695400" y="2348992"/>
            <a:ext cx="252028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3" name="Google Shape;923;p31"/>
          <p:cNvSpPr txBox="1">
            <a:spLocks noGrp="1"/>
          </p:cNvSpPr>
          <p:nvPr>
            <p:ph type="body" idx="3"/>
          </p:nvPr>
        </p:nvSpPr>
        <p:spPr>
          <a:xfrm>
            <a:off x="695400" y="2564992"/>
            <a:ext cx="2520280" cy="792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24" name="Google Shape;92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8448" y="335757"/>
            <a:ext cx="136573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with picture">
  <p:cSld name="Title with picture">
    <p:bg>
      <p:bgPr>
        <a:solidFill>
          <a:schemeClr val="dk1"/>
        </a:solidFill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32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927" name="Google Shape;927;p32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32"/>
          <p:cNvGrpSpPr/>
          <p:nvPr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1117" name="Google Shape;1117;p32"/>
            <p:cNvCxnSpPr/>
            <p:nvPr/>
          </p:nvCxnSpPr>
          <p:spPr>
            <a:xfrm>
              <a:off x="983432" y="2082829"/>
              <a:ext cx="2448000" cy="0"/>
            </a:xfrm>
            <a:prstGeom prst="straightConnector1">
              <a:avLst/>
            </a:prstGeom>
            <a:noFill/>
            <a:ln w="1047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8" name="Google Shape;1118;p32"/>
            <p:cNvCxnSpPr/>
            <p:nvPr/>
          </p:nvCxnSpPr>
          <p:spPr>
            <a:xfrm>
              <a:off x="1056000" y="2082829"/>
              <a:ext cx="2303696" cy="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19" name="Google Shape;1119;p32"/>
          <p:cNvSpPr/>
          <p:nvPr/>
        </p:nvSpPr>
        <p:spPr>
          <a:xfrm>
            <a:off x="4367808" y="2060848"/>
            <a:ext cx="5775177" cy="3463099"/>
          </a:xfrm>
          <a:custGeom>
            <a:avLst/>
            <a:gdLst/>
            <a:ahLst/>
            <a:cxnLst/>
            <a:rect l="l" t="t" r="r" b="b"/>
            <a:pathLst>
              <a:path w="8604028" h="5734812" extrusionOk="0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32"/>
          <p:cNvSpPr>
            <a:spLocks noGrp="1"/>
          </p:cNvSpPr>
          <p:nvPr>
            <p:ph type="pic" idx="2"/>
          </p:nvPr>
        </p:nvSpPr>
        <p:spPr>
          <a:xfrm>
            <a:off x="4367809" y="2061400"/>
            <a:ext cx="5760640" cy="3463099"/>
          </a:xfrm>
          <a:prstGeom prst="rect">
            <a:avLst/>
          </a:prstGeom>
          <a:solidFill>
            <a:srgbClr val="FFA52F"/>
          </a:solidFill>
          <a:ln>
            <a:noFill/>
          </a:ln>
        </p:spPr>
      </p:sp>
      <p:sp>
        <p:nvSpPr>
          <p:cNvPr id="1121" name="Google Shape;1121;p32"/>
          <p:cNvSpPr txBox="1">
            <a:spLocks noGrp="1"/>
          </p:cNvSpPr>
          <p:nvPr>
            <p:ph type="ctrTitle"/>
          </p:nvPr>
        </p:nvSpPr>
        <p:spPr>
          <a:xfrm>
            <a:off x="695400" y="2564904"/>
            <a:ext cx="2952000" cy="1152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36000" rIns="21600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2" name="Google Shape;1122;p32"/>
          <p:cNvSpPr txBox="1">
            <a:spLocks noGrp="1"/>
          </p:cNvSpPr>
          <p:nvPr>
            <p:ph type="subTitle" idx="1"/>
          </p:nvPr>
        </p:nvSpPr>
        <p:spPr>
          <a:xfrm>
            <a:off x="695400" y="3717032"/>
            <a:ext cx="2952000" cy="1202385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3" name="Google Shape;1123;p32"/>
          <p:cNvSpPr txBox="1">
            <a:spLocks noGrp="1"/>
          </p:cNvSpPr>
          <p:nvPr>
            <p:ph type="body" idx="3"/>
          </p:nvPr>
        </p:nvSpPr>
        <p:spPr>
          <a:xfrm>
            <a:off x="695400" y="4869160"/>
            <a:ext cx="295200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4" name="Google Shape;1124;p32"/>
          <p:cNvSpPr txBox="1">
            <a:spLocks noGrp="1"/>
          </p:cNvSpPr>
          <p:nvPr>
            <p:ph type="body" idx="4"/>
          </p:nvPr>
        </p:nvSpPr>
        <p:spPr>
          <a:xfrm>
            <a:off x="695400" y="5085160"/>
            <a:ext cx="2952000" cy="7201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25" name="Google Shape;112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8448" y="335757"/>
            <a:ext cx="136573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with picture | Magenta">
  <p:cSld name="Title with picture | Magenta">
    <p:bg>
      <p:bgPr>
        <a:solidFill>
          <a:schemeClr val="dk1"/>
        </a:solidFill>
        <a:effectLst/>
      </p:bgPr>
    </p:bg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33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128" name="Google Shape;1128;p33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3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3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3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3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3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3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3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3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3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3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3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3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3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3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3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3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3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3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3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3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3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3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3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3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3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3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33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33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33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33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33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33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33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33"/>
          <p:cNvGrpSpPr/>
          <p:nvPr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1318" name="Google Shape;1318;p33"/>
            <p:cNvCxnSpPr/>
            <p:nvPr/>
          </p:nvCxnSpPr>
          <p:spPr>
            <a:xfrm>
              <a:off x="983432" y="2082829"/>
              <a:ext cx="2448000" cy="0"/>
            </a:xfrm>
            <a:prstGeom prst="straightConnector1">
              <a:avLst/>
            </a:prstGeom>
            <a:noFill/>
            <a:ln w="1047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9" name="Google Shape;1319;p33"/>
            <p:cNvCxnSpPr/>
            <p:nvPr/>
          </p:nvCxnSpPr>
          <p:spPr>
            <a:xfrm>
              <a:off x="1056000" y="2082829"/>
              <a:ext cx="2303696" cy="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20" name="Google Shape;1320;p33"/>
          <p:cNvSpPr/>
          <p:nvPr/>
        </p:nvSpPr>
        <p:spPr>
          <a:xfrm>
            <a:off x="4367808" y="2060848"/>
            <a:ext cx="5775177" cy="3463099"/>
          </a:xfrm>
          <a:custGeom>
            <a:avLst/>
            <a:gdLst/>
            <a:ahLst/>
            <a:cxnLst/>
            <a:rect l="l" t="t" r="r" b="b"/>
            <a:pathLst>
              <a:path w="8604028" h="5734812" extrusionOk="0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33"/>
          <p:cNvSpPr>
            <a:spLocks noGrp="1"/>
          </p:cNvSpPr>
          <p:nvPr>
            <p:ph type="pic" idx="2"/>
          </p:nvPr>
        </p:nvSpPr>
        <p:spPr>
          <a:xfrm>
            <a:off x="4367809" y="2061400"/>
            <a:ext cx="5760640" cy="34630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322" name="Google Shape;1322;p33"/>
          <p:cNvSpPr txBox="1">
            <a:spLocks noGrp="1"/>
          </p:cNvSpPr>
          <p:nvPr>
            <p:ph type="ctrTitle"/>
          </p:nvPr>
        </p:nvSpPr>
        <p:spPr>
          <a:xfrm>
            <a:off x="695400" y="2564904"/>
            <a:ext cx="2952000" cy="1152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36000" rIns="21600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3" name="Google Shape;1323;p33"/>
          <p:cNvSpPr txBox="1">
            <a:spLocks noGrp="1"/>
          </p:cNvSpPr>
          <p:nvPr>
            <p:ph type="subTitle" idx="1"/>
          </p:nvPr>
        </p:nvSpPr>
        <p:spPr>
          <a:xfrm>
            <a:off x="695400" y="3717032"/>
            <a:ext cx="2952000" cy="1202385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4" name="Google Shape;1324;p33"/>
          <p:cNvSpPr txBox="1">
            <a:spLocks noGrp="1"/>
          </p:cNvSpPr>
          <p:nvPr>
            <p:ph type="body" idx="3"/>
          </p:nvPr>
        </p:nvSpPr>
        <p:spPr>
          <a:xfrm>
            <a:off x="695400" y="4869160"/>
            <a:ext cx="295200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5" name="Google Shape;1325;p33"/>
          <p:cNvSpPr txBox="1">
            <a:spLocks noGrp="1"/>
          </p:cNvSpPr>
          <p:nvPr>
            <p:ph type="body" idx="4"/>
          </p:nvPr>
        </p:nvSpPr>
        <p:spPr>
          <a:xfrm>
            <a:off x="695400" y="5085160"/>
            <a:ext cx="2952000" cy="7201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26" name="Google Shape;132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8448" y="335757"/>
            <a:ext cx="136573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with picture | Purple">
  <p:cSld name="Title with picture | Purple">
    <p:bg>
      <p:bgPr>
        <a:solidFill>
          <a:schemeClr val="dk1"/>
        </a:solidFill>
        <a:effectLst/>
      </p:bgPr>
    </p:bg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Google Shape;1328;p34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329" name="Google Shape;1329;p34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34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34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34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34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34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34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34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34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34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34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34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34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34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34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34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34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34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34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34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34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34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34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34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34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34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34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34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34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34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34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34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34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34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34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34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34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34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34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34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34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34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34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34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34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34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34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34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34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34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34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34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34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34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34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34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34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34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34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34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4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34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34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34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34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34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34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34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34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34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34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34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34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34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34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34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34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34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34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34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34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34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34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34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34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34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34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34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34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34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34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8" name="Google Shape;1518;p34"/>
          <p:cNvGrpSpPr/>
          <p:nvPr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1519" name="Google Shape;1519;p34"/>
            <p:cNvCxnSpPr/>
            <p:nvPr/>
          </p:nvCxnSpPr>
          <p:spPr>
            <a:xfrm>
              <a:off x="983432" y="2082829"/>
              <a:ext cx="2448000" cy="0"/>
            </a:xfrm>
            <a:prstGeom prst="straightConnector1">
              <a:avLst/>
            </a:prstGeom>
            <a:noFill/>
            <a:ln w="1047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0" name="Google Shape;1520;p34"/>
            <p:cNvCxnSpPr/>
            <p:nvPr/>
          </p:nvCxnSpPr>
          <p:spPr>
            <a:xfrm>
              <a:off x="1056000" y="2082829"/>
              <a:ext cx="2303696" cy="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21" name="Google Shape;1521;p34"/>
          <p:cNvSpPr/>
          <p:nvPr/>
        </p:nvSpPr>
        <p:spPr>
          <a:xfrm>
            <a:off x="4367808" y="2060848"/>
            <a:ext cx="5775177" cy="3463099"/>
          </a:xfrm>
          <a:custGeom>
            <a:avLst/>
            <a:gdLst/>
            <a:ahLst/>
            <a:cxnLst/>
            <a:rect l="l" t="t" r="r" b="b"/>
            <a:pathLst>
              <a:path w="8604028" h="5734812" extrusionOk="0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34"/>
          <p:cNvSpPr>
            <a:spLocks noGrp="1"/>
          </p:cNvSpPr>
          <p:nvPr>
            <p:ph type="pic" idx="2"/>
          </p:nvPr>
        </p:nvSpPr>
        <p:spPr>
          <a:xfrm>
            <a:off x="4367809" y="2061400"/>
            <a:ext cx="5760640" cy="34630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523" name="Google Shape;1523;p34"/>
          <p:cNvSpPr txBox="1">
            <a:spLocks noGrp="1"/>
          </p:cNvSpPr>
          <p:nvPr>
            <p:ph type="ctrTitle"/>
          </p:nvPr>
        </p:nvSpPr>
        <p:spPr>
          <a:xfrm>
            <a:off x="695400" y="2564904"/>
            <a:ext cx="2952000" cy="1152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36000" rIns="21600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4" name="Google Shape;1524;p34"/>
          <p:cNvSpPr txBox="1">
            <a:spLocks noGrp="1"/>
          </p:cNvSpPr>
          <p:nvPr>
            <p:ph type="subTitle" idx="1"/>
          </p:nvPr>
        </p:nvSpPr>
        <p:spPr>
          <a:xfrm>
            <a:off x="695400" y="3717032"/>
            <a:ext cx="2952000" cy="1202385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5" name="Google Shape;1525;p34"/>
          <p:cNvSpPr txBox="1">
            <a:spLocks noGrp="1"/>
          </p:cNvSpPr>
          <p:nvPr>
            <p:ph type="body" idx="3"/>
          </p:nvPr>
        </p:nvSpPr>
        <p:spPr>
          <a:xfrm>
            <a:off x="695400" y="4869160"/>
            <a:ext cx="295200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6" name="Google Shape;1526;p34"/>
          <p:cNvSpPr txBox="1">
            <a:spLocks noGrp="1"/>
          </p:cNvSpPr>
          <p:nvPr>
            <p:ph type="body" idx="4"/>
          </p:nvPr>
        </p:nvSpPr>
        <p:spPr>
          <a:xfrm>
            <a:off x="695400" y="5085160"/>
            <a:ext cx="2952000" cy="7201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27" name="Google Shape;152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8448" y="335757"/>
            <a:ext cx="136573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with picture | for table">
  <p:cSld name="Agenda with picture | for tab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5519936" y="1412776"/>
            <a:ext cx="57606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905952" y="1484785"/>
            <a:ext cx="4037919" cy="2895027"/>
          </a:xfrm>
          <a:prstGeom prst="rect">
            <a:avLst/>
          </a:prstGeom>
          <a:solidFill>
            <a:srgbClr val="D6D9DC"/>
          </a:solidFill>
          <a:ln>
            <a:noFill/>
          </a:ln>
        </p:spPr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1487488" y="6525360"/>
            <a:ext cx="864096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77">
          <p15:clr>
            <a:srgbClr val="FBAE40"/>
          </p15:clr>
        </p15:guide>
        <p15:guide id="2" pos="7106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with picture | Petrol">
  <p:cSld name="Title with picture | Petrol">
    <p:bg>
      <p:bgPr>
        <a:solidFill>
          <a:schemeClr val="dk1"/>
        </a:solidFill>
        <a:effectLst/>
      </p:bgPr>
    </p:bg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9" name="Google Shape;1529;p35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530" name="Google Shape;1530;p35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35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35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35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35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35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35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35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35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35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35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35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35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35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35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35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35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35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35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35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35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35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35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35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35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35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35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35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35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35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35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35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35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35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35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35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35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35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35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35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35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35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35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35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5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35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35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35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35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35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35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35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35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35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35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9" name="Google Shape;1719;p35"/>
          <p:cNvGrpSpPr/>
          <p:nvPr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1720" name="Google Shape;1720;p35"/>
            <p:cNvCxnSpPr/>
            <p:nvPr/>
          </p:nvCxnSpPr>
          <p:spPr>
            <a:xfrm>
              <a:off x="983432" y="2082829"/>
              <a:ext cx="2448000" cy="0"/>
            </a:xfrm>
            <a:prstGeom prst="straightConnector1">
              <a:avLst/>
            </a:prstGeom>
            <a:noFill/>
            <a:ln w="1047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1" name="Google Shape;1721;p35"/>
            <p:cNvCxnSpPr/>
            <p:nvPr/>
          </p:nvCxnSpPr>
          <p:spPr>
            <a:xfrm>
              <a:off x="1056000" y="2082829"/>
              <a:ext cx="2303696" cy="0"/>
            </a:xfrm>
            <a:prstGeom prst="straightConnector1">
              <a:avLst/>
            </a:prstGeom>
            <a:noFill/>
            <a:ln w="38100" cap="flat" cmpd="sng">
              <a:solidFill>
                <a:srgbClr val="519F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22" name="Google Shape;1722;p35"/>
          <p:cNvSpPr/>
          <p:nvPr/>
        </p:nvSpPr>
        <p:spPr>
          <a:xfrm>
            <a:off x="4367808" y="2060848"/>
            <a:ext cx="5775177" cy="3463099"/>
          </a:xfrm>
          <a:custGeom>
            <a:avLst/>
            <a:gdLst/>
            <a:ahLst/>
            <a:cxnLst/>
            <a:rect l="l" t="t" r="r" b="b"/>
            <a:pathLst>
              <a:path w="8604028" h="5734812" extrusionOk="0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3" name="Google Shape;1723;p35"/>
          <p:cNvSpPr>
            <a:spLocks noGrp="1"/>
          </p:cNvSpPr>
          <p:nvPr>
            <p:ph type="pic" idx="2"/>
          </p:nvPr>
        </p:nvSpPr>
        <p:spPr>
          <a:xfrm>
            <a:off x="4367809" y="2061400"/>
            <a:ext cx="5760640" cy="3463099"/>
          </a:xfrm>
          <a:prstGeom prst="rect">
            <a:avLst/>
          </a:prstGeom>
          <a:solidFill>
            <a:srgbClr val="519FBC"/>
          </a:solidFill>
          <a:ln>
            <a:noFill/>
          </a:ln>
        </p:spPr>
      </p:sp>
      <p:sp>
        <p:nvSpPr>
          <p:cNvPr id="1724" name="Google Shape;1724;p35"/>
          <p:cNvSpPr txBox="1">
            <a:spLocks noGrp="1"/>
          </p:cNvSpPr>
          <p:nvPr>
            <p:ph type="ctrTitle"/>
          </p:nvPr>
        </p:nvSpPr>
        <p:spPr>
          <a:xfrm>
            <a:off x="695400" y="2564904"/>
            <a:ext cx="2952000" cy="1152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36000" rIns="21600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35"/>
          <p:cNvSpPr txBox="1">
            <a:spLocks noGrp="1"/>
          </p:cNvSpPr>
          <p:nvPr>
            <p:ph type="subTitle" idx="1"/>
          </p:nvPr>
        </p:nvSpPr>
        <p:spPr>
          <a:xfrm>
            <a:off x="695400" y="3717032"/>
            <a:ext cx="2952000" cy="1202385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6" name="Google Shape;1726;p35"/>
          <p:cNvSpPr txBox="1">
            <a:spLocks noGrp="1"/>
          </p:cNvSpPr>
          <p:nvPr>
            <p:ph type="body" idx="3"/>
          </p:nvPr>
        </p:nvSpPr>
        <p:spPr>
          <a:xfrm>
            <a:off x="695400" y="4869160"/>
            <a:ext cx="2952000" cy="21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7" name="Google Shape;1727;p35"/>
          <p:cNvSpPr txBox="1">
            <a:spLocks noGrp="1"/>
          </p:cNvSpPr>
          <p:nvPr>
            <p:ph type="body" idx="4"/>
          </p:nvPr>
        </p:nvSpPr>
        <p:spPr>
          <a:xfrm>
            <a:off x="695400" y="5085160"/>
            <a:ext cx="2952000" cy="7201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28" name="Google Shape;172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8448" y="335757"/>
            <a:ext cx="136573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with picture | white">
  <p:cSld name="Title with picture | white">
    <p:bg>
      <p:bgPr>
        <a:solidFill>
          <a:schemeClr val="lt1"/>
        </a:solidFill>
        <a:effectLst/>
      </p:bgPr>
    </p:bg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p36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731" name="Google Shape;1731;p36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36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36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36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36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36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36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36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36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36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36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36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36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36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36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36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6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36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36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36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6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6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36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36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36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36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36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36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36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6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6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6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6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6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6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6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6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6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6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6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6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6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6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6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6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6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6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6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6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6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6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6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6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6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36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36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36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36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36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36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36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36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36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36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36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36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36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36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36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36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36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36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36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36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36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36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36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6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6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36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36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36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36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36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36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36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6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6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6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6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6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6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6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6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6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6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6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6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6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6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6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36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36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36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36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36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36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36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36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36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36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36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36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36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36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36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36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6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36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36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36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36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36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36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36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36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36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36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36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36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6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6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36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36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36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36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36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36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36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36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36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36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36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36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36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36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36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36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36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36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36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36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36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36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36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36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36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36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36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36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36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36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0" name="Google Shape;1920;p36"/>
          <p:cNvGrpSpPr/>
          <p:nvPr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1921" name="Google Shape;1921;p36"/>
            <p:cNvCxnSpPr/>
            <p:nvPr/>
          </p:nvCxnSpPr>
          <p:spPr>
            <a:xfrm>
              <a:off x="983432" y="2082829"/>
              <a:ext cx="2448000" cy="0"/>
            </a:xfrm>
            <a:prstGeom prst="straightConnector1">
              <a:avLst/>
            </a:prstGeom>
            <a:noFill/>
            <a:ln w="1047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2" name="Google Shape;1922;p36"/>
            <p:cNvCxnSpPr/>
            <p:nvPr/>
          </p:nvCxnSpPr>
          <p:spPr>
            <a:xfrm>
              <a:off x="1056000" y="2082829"/>
              <a:ext cx="230369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23" name="Google Shape;1923;p36"/>
          <p:cNvSpPr/>
          <p:nvPr/>
        </p:nvSpPr>
        <p:spPr>
          <a:xfrm>
            <a:off x="4367808" y="2060848"/>
            <a:ext cx="5775177" cy="3463099"/>
          </a:xfrm>
          <a:custGeom>
            <a:avLst/>
            <a:gdLst/>
            <a:ahLst/>
            <a:cxnLst/>
            <a:rect l="l" t="t" r="r" b="b"/>
            <a:pathLst>
              <a:path w="8604028" h="5734812" extrusionOk="0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36"/>
          <p:cNvSpPr>
            <a:spLocks noGrp="1"/>
          </p:cNvSpPr>
          <p:nvPr>
            <p:ph type="pic" idx="2"/>
          </p:nvPr>
        </p:nvSpPr>
        <p:spPr>
          <a:xfrm>
            <a:off x="4367809" y="2061400"/>
            <a:ext cx="5760640" cy="346309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25" name="Google Shape;1925;p36"/>
          <p:cNvSpPr txBox="1">
            <a:spLocks noGrp="1"/>
          </p:cNvSpPr>
          <p:nvPr>
            <p:ph type="ctrTitle"/>
          </p:nvPr>
        </p:nvSpPr>
        <p:spPr>
          <a:xfrm>
            <a:off x="695400" y="2564904"/>
            <a:ext cx="2952000" cy="115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36000" rIns="21600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6" name="Google Shape;1926;p36"/>
          <p:cNvSpPr txBox="1">
            <a:spLocks noGrp="1"/>
          </p:cNvSpPr>
          <p:nvPr>
            <p:ph type="subTitle" idx="1"/>
          </p:nvPr>
        </p:nvSpPr>
        <p:spPr>
          <a:xfrm>
            <a:off x="695400" y="3717032"/>
            <a:ext cx="2952000" cy="120238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7" name="Google Shape;1927;p36"/>
          <p:cNvSpPr txBox="1">
            <a:spLocks noGrp="1"/>
          </p:cNvSpPr>
          <p:nvPr>
            <p:ph type="body" idx="3"/>
          </p:nvPr>
        </p:nvSpPr>
        <p:spPr>
          <a:xfrm>
            <a:off x="695400" y="4869160"/>
            <a:ext cx="2952000" cy="21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8" name="Google Shape;1928;p36"/>
          <p:cNvSpPr txBox="1">
            <a:spLocks noGrp="1"/>
          </p:cNvSpPr>
          <p:nvPr>
            <p:ph type="body" idx="4"/>
          </p:nvPr>
        </p:nvSpPr>
        <p:spPr>
          <a:xfrm>
            <a:off x="695400" y="5085160"/>
            <a:ext cx="2952000" cy="72010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i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29" name="Google Shape;192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8448" y="335757"/>
            <a:ext cx="136573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big picture">
  <p:cSld name="Title with big picture">
    <p:bg>
      <p:bgPr>
        <a:solidFill>
          <a:schemeClr val="lt1"/>
        </a:solidFill>
        <a:effectLst/>
      </p:bgPr>
    </p:bg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3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32" name="Google Shape;1932;p37"/>
          <p:cNvSpPr txBox="1">
            <a:spLocks noGrp="1"/>
          </p:cNvSpPr>
          <p:nvPr>
            <p:ph type="body" idx="1"/>
          </p:nvPr>
        </p:nvSpPr>
        <p:spPr>
          <a:xfrm>
            <a:off x="10128000" y="333000"/>
            <a:ext cx="1357200" cy="576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3" name="Google Shape;1933;p37"/>
          <p:cNvSpPr txBox="1">
            <a:spLocks noGrp="1"/>
          </p:cNvSpPr>
          <p:nvPr>
            <p:ph type="title"/>
          </p:nvPr>
        </p:nvSpPr>
        <p:spPr>
          <a:xfrm>
            <a:off x="911425" y="1484785"/>
            <a:ext cx="4034431" cy="46088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4000" tIns="252000" rIns="11520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4" name="Google Shape;1934;p37"/>
          <p:cNvSpPr txBox="1">
            <a:spLocks noGrp="1"/>
          </p:cNvSpPr>
          <p:nvPr>
            <p:ph type="subTitle" idx="3"/>
          </p:nvPr>
        </p:nvSpPr>
        <p:spPr>
          <a:xfrm>
            <a:off x="911424" y="2996950"/>
            <a:ext cx="3527673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5" name="Google Shape;1935;p37"/>
          <p:cNvSpPr txBox="1">
            <a:spLocks noGrp="1"/>
          </p:cNvSpPr>
          <p:nvPr>
            <p:ph type="body" idx="4"/>
          </p:nvPr>
        </p:nvSpPr>
        <p:spPr>
          <a:xfrm>
            <a:off x="911424" y="4005062"/>
            <a:ext cx="3527673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45700" rIns="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6" name="Google Shape;1936;p37"/>
          <p:cNvSpPr txBox="1">
            <a:spLocks noGrp="1"/>
          </p:cNvSpPr>
          <p:nvPr>
            <p:ph type="body" idx="5"/>
          </p:nvPr>
        </p:nvSpPr>
        <p:spPr>
          <a:xfrm>
            <a:off x="911424" y="4221062"/>
            <a:ext cx="3527673" cy="43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38"/>
          <p:cNvSpPr/>
          <p:nvPr/>
        </p:nvSpPr>
        <p:spPr>
          <a:xfrm>
            <a:off x="911424" y="1485729"/>
            <a:ext cx="3456384" cy="2879375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1680" y="7999"/>
                </a:lnTo>
                <a:lnTo>
                  <a:pt x="0" y="0"/>
                </a:lnTo>
                <a:close/>
              </a:path>
            </a:pathLst>
          </a:custGeom>
          <a:solidFill>
            <a:srgbClr val="6A75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38"/>
          <p:cNvSpPr txBox="1">
            <a:spLocks noGrp="1"/>
          </p:cNvSpPr>
          <p:nvPr>
            <p:ph type="title"/>
          </p:nvPr>
        </p:nvSpPr>
        <p:spPr>
          <a:xfrm>
            <a:off x="1343472" y="1743199"/>
            <a:ext cx="26643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0" name="Google Shape;1940;p38"/>
          <p:cNvSpPr txBox="1">
            <a:spLocks noGrp="1"/>
          </p:cNvSpPr>
          <p:nvPr>
            <p:ph type="body" idx="1"/>
          </p:nvPr>
        </p:nvSpPr>
        <p:spPr>
          <a:xfrm>
            <a:off x="4943872" y="1484784"/>
            <a:ext cx="6912768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lain"/>
              <a:defRPr sz="2000" b="0">
                <a:latin typeface="Lato"/>
                <a:ea typeface="Lato"/>
                <a:cs typeface="Lato"/>
                <a:sym typeface="Lato"/>
              </a:defRPr>
            </a:lvl1pPr>
            <a:lvl2pPr marL="914400" lvl="1" indent="-309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■"/>
              <a:defRPr sz="1600" b="0">
                <a:latin typeface="Lato"/>
                <a:ea typeface="Lato"/>
                <a:cs typeface="Lato"/>
                <a:sym typeface="Lato"/>
              </a:defRPr>
            </a:lvl2pPr>
            <a:lvl3pPr marL="1371600" lvl="2" indent="-309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■"/>
              <a:defRPr sz="1600" b="0">
                <a:latin typeface="Lato"/>
                <a:ea typeface="Lato"/>
                <a:cs typeface="Lato"/>
                <a:sym typeface="Lato"/>
              </a:defRPr>
            </a:lvl3pPr>
            <a:lvl4pPr marL="1828800" lvl="3" indent="-309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■"/>
              <a:defRPr sz="1600" b="0">
                <a:latin typeface="Lato"/>
                <a:ea typeface="Lato"/>
                <a:cs typeface="Lato"/>
                <a:sym typeface="Lato"/>
              </a:defRPr>
            </a:lvl4pPr>
            <a:lvl5pPr marL="2286000" lvl="4" indent="-30987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■"/>
              <a:defRPr sz="1600" b="0">
                <a:latin typeface="Lato"/>
                <a:ea typeface="Lato"/>
                <a:cs typeface="Lato"/>
                <a:sym typeface="Lato"/>
              </a:defRPr>
            </a:lvl5pPr>
            <a:lvl6pPr marL="2743200" lvl="5" indent="-30987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■"/>
              <a:defRPr sz="1600" b="0">
                <a:latin typeface="Lato"/>
                <a:ea typeface="Lato"/>
                <a:cs typeface="Lato"/>
                <a:sym typeface="Lato"/>
              </a:defRPr>
            </a:lvl6pPr>
            <a:lvl7pPr marL="3200400" lvl="6" indent="-30987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■"/>
              <a:defRPr sz="1600" b="0">
                <a:latin typeface="Lato"/>
                <a:ea typeface="Lato"/>
                <a:cs typeface="Lato"/>
                <a:sym typeface="Lato"/>
              </a:defRPr>
            </a:lvl7pPr>
            <a:lvl8pPr marL="3657600" lvl="7" indent="-30987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■"/>
              <a:defRPr sz="1600" b="0">
                <a:latin typeface="Lato"/>
                <a:ea typeface="Lato"/>
                <a:cs typeface="Lato"/>
                <a:sym typeface="Lato"/>
              </a:defRPr>
            </a:lvl8pPr>
            <a:lvl9pPr marL="4114800" lvl="8" indent="-30987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■"/>
              <a:defRPr sz="1600" b="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41" name="Google Shape;1941;p38"/>
          <p:cNvSpPr txBox="1">
            <a:spLocks noGrp="1"/>
          </p:cNvSpPr>
          <p:nvPr>
            <p:ph type="body" idx="2"/>
          </p:nvPr>
        </p:nvSpPr>
        <p:spPr>
          <a:xfrm>
            <a:off x="1487488" y="6525344"/>
            <a:ext cx="864096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2" name="Google Shape;1942;p38"/>
          <p:cNvSpPr txBox="1">
            <a:spLocks noGrp="1"/>
          </p:cNvSpPr>
          <p:nvPr>
            <p:ph type="dt" idx="10"/>
          </p:nvPr>
        </p:nvSpPr>
        <p:spPr>
          <a:xfrm>
            <a:off x="335360" y="6525000"/>
            <a:ext cx="108012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3" name="Google Shape;194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4" name="Google Shape;194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1">
  <p:cSld name="Divider 1">
    <p:bg>
      <p:bgPr>
        <a:solidFill>
          <a:schemeClr val="lt1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6" name="Google Shape;1946;p39"/>
          <p:cNvCxnSpPr/>
          <p:nvPr/>
        </p:nvCxnSpPr>
        <p:spPr>
          <a:xfrm>
            <a:off x="7248296" y="1484784"/>
            <a:ext cx="1728024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47" name="Google Shape;1947;p39"/>
          <p:cNvSpPr txBox="1">
            <a:spLocks noGrp="1"/>
          </p:cNvSpPr>
          <p:nvPr>
            <p:ph type="title"/>
          </p:nvPr>
        </p:nvSpPr>
        <p:spPr>
          <a:xfrm>
            <a:off x="7248128" y="1989024"/>
            <a:ext cx="4032448" cy="12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8" name="Google Shape;1948;p39"/>
          <p:cNvSpPr txBox="1">
            <a:spLocks noGrp="1"/>
          </p:cNvSpPr>
          <p:nvPr>
            <p:ph type="subTitle" idx="1"/>
          </p:nvPr>
        </p:nvSpPr>
        <p:spPr>
          <a:xfrm>
            <a:off x="7248128" y="3745606"/>
            <a:ext cx="4032448" cy="1195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9" name="Google Shape;1949;p39"/>
          <p:cNvSpPr>
            <a:spLocks noGrp="1"/>
          </p:cNvSpPr>
          <p:nvPr>
            <p:ph type="pic" idx="2"/>
          </p:nvPr>
        </p:nvSpPr>
        <p:spPr>
          <a:xfrm>
            <a:off x="923637" y="1484784"/>
            <a:ext cx="5748427" cy="4611217"/>
          </a:xfrm>
          <a:prstGeom prst="rect">
            <a:avLst/>
          </a:prstGeom>
          <a:solidFill>
            <a:srgbClr val="D6D9DC"/>
          </a:solidFill>
          <a:ln>
            <a:noFill/>
          </a:ln>
        </p:spPr>
      </p:sp>
      <p:sp>
        <p:nvSpPr>
          <p:cNvPr id="1950" name="Google Shape;1950;p39"/>
          <p:cNvSpPr txBox="1">
            <a:spLocks noGrp="1"/>
          </p:cNvSpPr>
          <p:nvPr>
            <p:ph type="body" idx="3"/>
          </p:nvPr>
        </p:nvSpPr>
        <p:spPr>
          <a:xfrm>
            <a:off x="1487488" y="6525000"/>
            <a:ext cx="9144512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1" name="Google Shape;195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2" name="Google Shape;195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3" name="Google Shape;195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big picture">
  <p:cSld name="Divider with big picture">
    <p:bg>
      <p:bgPr>
        <a:solidFill>
          <a:schemeClr val="lt1"/>
        </a:solidFill>
        <a:effectLst/>
      </p:bgPr>
    </p:bg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40"/>
          <p:cNvSpPr>
            <a:spLocks noGrp="1"/>
          </p:cNvSpPr>
          <p:nvPr>
            <p:ph type="pic" idx="2"/>
          </p:nvPr>
        </p:nvSpPr>
        <p:spPr>
          <a:xfrm>
            <a:off x="0" y="0"/>
            <a:ext cx="1070451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56" name="Google Shape;1956;p40"/>
          <p:cNvSpPr txBox="1">
            <a:spLocks noGrp="1"/>
          </p:cNvSpPr>
          <p:nvPr>
            <p:ph type="body" idx="1"/>
          </p:nvPr>
        </p:nvSpPr>
        <p:spPr>
          <a:xfrm>
            <a:off x="1487488" y="6525360"/>
            <a:ext cx="864096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7" name="Google Shape;1957;p40"/>
          <p:cNvSpPr txBox="1">
            <a:spLocks noGrp="1"/>
          </p:cNvSpPr>
          <p:nvPr>
            <p:ph type="title"/>
          </p:nvPr>
        </p:nvSpPr>
        <p:spPr>
          <a:xfrm>
            <a:off x="912699" y="2060848"/>
            <a:ext cx="3454514" cy="34559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4000" tIns="288000" rIns="2880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40"/>
          <p:cNvSpPr txBox="1">
            <a:spLocks noGrp="1"/>
          </p:cNvSpPr>
          <p:nvPr>
            <p:ph type="subTitle" idx="3"/>
          </p:nvPr>
        </p:nvSpPr>
        <p:spPr>
          <a:xfrm>
            <a:off x="911424" y="3572844"/>
            <a:ext cx="3024336" cy="792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9" name="Google Shape;195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0" name="Google Shape;196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1" name="Google Shape;196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2">
  <p:cSld name="Divider 2">
    <p:bg>
      <p:bgPr>
        <a:solidFill>
          <a:schemeClr val="dk1"/>
        </a:solidFill>
        <a:effectLst/>
      </p:bgPr>
    </p:bg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41"/>
          <p:cNvSpPr txBox="1">
            <a:spLocks noGrp="1"/>
          </p:cNvSpPr>
          <p:nvPr>
            <p:ph type="body" idx="1"/>
          </p:nvPr>
        </p:nvSpPr>
        <p:spPr>
          <a:xfrm>
            <a:off x="335359" y="2061183"/>
            <a:ext cx="3528999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2F"/>
              </a:buClr>
              <a:buSzPts val="21200"/>
              <a:buFont typeface="Arial"/>
              <a:buNone/>
              <a:defRPr sz="21200">
                <a:solidFill>
                  <a:srgbClr val="FFA52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2F"/>
              </a:buClr>
              <a:buSzPts val="21200"/>
              <a:buFont typeface="Arial"/>
              <a:buNone/>
              <a:defRPr sz="21200">
                <a:solidFill>
                  <a:srgbClr val="FFA52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2F"/>
              </a:buClr>
              <a:buSzPts val="21200"/>
              <a:buFont typeface="Arial"/>
              <a:buNone/>
              <a:defRPr sz="21200">
                <a:solidFill>
                  <a:srgbClr val="FFA52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2F"/>
              </a:buClr>
              <a:buSzPts val="21200"/>
              <a:buFont typeface="Arial"/>
              <a:buNone/>
              <a:defRPr sz="21200">
                <a:solidFill>
                  <a:srgbClr val="FFA52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2F"/>
              </a:buClr>
              <a:buSzPts val="21200"/>
              <a:buFont typeface="Arial"/>
              <a:buNone/>
              <a:defRPr sz="21200">
                <a:solidFill>
                  <a:srgbClr val="FFA52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2F"/>
              </a:buClr>
              <a:buSzPts val="21200"/>
              <a:buNone/>
              <a:defRPr sz="21200">
                <a:solidFill>
                  <a:srgbClr val="FFA52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2F"/>
              </a:buClr>
              <a:buSzPts val="21200"/>
              <a:buNone/>
              <a:defRPr sz="21200">
                <a:solidFill>
                  <a:srgbClr val="FFA52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2F"/>
              </a:buClr>
              <a:buSzPts val="21200"/>
              <a:buNone/>
              <a:defRPr sz="21200">
                <a:solidFill>
                  <a:srgbClr val="FFA52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2F"/>
              </a:buClr>
              <a:buSzPts val="21200"/>
              <a:buNone/>
              <a:defRPr sz="21200">
                <a:solidFill>
                  <a:srgbClr val="FFA52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4" name="Google Shape;1964;p41"/>
          <p:cNvSpPr txBox="1">
            <a:spLocks noGrp="1"/>
          </p:cNvSpPr>
          <p:nvPr>
            <p:ph type="title"/>
          </p:nvPr>
        </p:nvSpPr>
        <p:spPr>
          <a:xfrm>
            <a:off x="4944376" y="1989183"/>
            <a:ext cx="4608008" cy="172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5" name="Google Shape;1965;p41"/>
          <p:cNvSpPr txBox="1">
            <a:spLocks noGrp="1"/>
          </p:cNvSpPr>
          <p:nvPr>
            <p:ph type="subTitle" idx="2"/>
          </p:nvPr>
        </p:nvSpPr>
        <p:spPr>
          <a:xfrm>
            <a:off x="4944374" y="3717032"/>
            <a:ext cx="4608009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6" name="Google Shape;1966;p41"/>
          <p:cNvSpPr txBox="1">
            <a:spLocks noGrp="1"/>
          </p:cNvSpPr>
          <p:nvPr>
            <p:ph type="body" idx="3"/>
          </p:nvPr>
        </p:nvSpPr>
        <p:spPr>
          <a:xfrm>
            <a:off x="1487488" y="6525000"/>
            <a:ext cx="9144512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7" name="Google Shape;196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8" name="Google Shape;196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9" name="Google Shape;196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2 | Magenta">
  <p:cSld name="Divider 2 | Magenta">
    <p:bg>
      <p:bgPr>
        <a:solidFill>
          <a:schemeClr val="dk1"/>
        </a:solidFill>
        <a:effectLst/>
      </p:bgPr>
    </p:bg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42"/>
          <p:cNvSpPr txBox="1">
            <a:spLocks noGrp="1"/>
          </p:cNvSpPr>
          <p:nvPr>
            <p:ph type="body" idx="1"/>
          </p:nvPr>
        </p:nvSpPr>
        <p:spPr>
          <a:xfrm>
            <a:off x="335360" y="2060848"/>
            <a:ext cx="3527992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335F"/>
              </a:buClr>
              <a:buSzPts val="21200"/>
              <a:buFont typeface="Arial"/>
              <a:buNone/>
              <a:defRPr sz="21200">
                <a:solidFill>
                  <a:srgbClr val="D233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335F"/>
              </a:buClr>
              <a:buSzPts val="21200"/>
              <a:buFont typeface="Arial"/>
              <a:buNone/>
              <a:defRPr sz="21200">
                <a:solidFill>
                  <a:srgbClr val="D233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335F"/>
              </a:buClr>
              <a:buSzPts val="21200"/>
              <a:buFont typeface="Arial"/>
              <a:buNone/>
              <a:defRPr sz="21200">
                <a:solidFill>
                  <a:srgbClr val="D233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335F"/>
              </a:buClr>
              <a:buSzPts val="21200"/>
              <a:buFont typeface="Arial"/>
              <a:buNone/>
              <a:defRPr sz="21200">
                <a:solidFill>
                  <a:srgbClr val="D233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335F"/>
              </a:buClr>
              <a:buSzPts val="21200"/>
              <a:buFont typeface="Arial"/>
              <a:buNone/>
              <a:defRPr sz="21200">
                <a:solidFill>
                  <a:srgbClr val="D233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335F"/>
              </a:buClr>
              <a:buSzPts val="21200"/>
              <a:buNone/>
              <a:defRPr sz="21200">
                <a:solidFill>
                  <a:srgbClr val="D2335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335F"/>
              </a:buClr>
              <a:buSzPts val="21200"/>
              <a:buNone/>
              <a:defRPr sz="21200">
                <a:solidFill>
                  <a:srgbClr val="D2335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335F"/>
              </a:buClr>
              <a:buSzPts val="21200"/>
              <a:buNone/>
              <a:defRPr sz="21200">
                <a:solidFill>
                  <a:srgbClr val="D2335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335F"/>
              </a:buClr>
              <a:buSzPts val="21200"/>
              <a:buNone/>
              <a:defRPr sz="21200">
                <a:solidFill>
                  <a:srgbClr val="D2335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2" name="Google Shape;1972;p42"/>
          <p:cNvSpPr txBox="1">
            <a:spLocks noGrp="1"/>
          </p:cNvSpPr>
          <p:nvPr>
            <p:ph type="title"/>
          </p:nvPr>
        </p:nvSpPr>
        <p:spPr>
          <a:xfrm>
            <a:off x="4943872" y="1988840"/>
            <a:ext cx="4608511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3" name="Google Shape;1973;p42"/>
          <p:cNvSpPr txBox="1">
            <a:spLocks noGrp="1"/>
          </p:cNvSpPr>
          <p:nvPr>
            <p:ph type="subTitle" idx="2"/>
          </p:nvPr>
        </p:nvSpPr>
        <p:spPr>
          <a:xfrm>
            <a:off x="4943872" y="3717032"/>
            <a:ext cx="46085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4" name="Google Shape;1974;p42"/>
          <p:cNvSpPr txBox="1">
            <a:spLocks noGrp="1"/>
          </p:cNvSpPr>
          <p:nvPr>
            <p:ph type="body" idx="3"/>
          </p:nvPr>
        </p:nvSpPr>
        <p:spPr>
          <a:xfrm>
            <a:off x="1487488" y="6525000"/>
            <a:ext cx="9144512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5" name="Google Shape;197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6" name="Google Shape;1976;p42"/>
          <p:cNvSpPr txBox="1">
            <a:spLocks noGrp="1"/>
          </p:cNvSpPr>
          <p:nvPr>
            <p:ph type="ftr" idx="11"/>
          </p:nvPr>
        </p:nvSpPr>
        <p:spPr>
          <a:xfrm>
            <a:off x="1487488" y="6525345"/>
            <a:ext cx="8640960" cy="14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7" name="Google Shape;1977;p42"/>
          <p:cNvSpPr txBox="1">
            <a:spLocks noGrp="1"/>
          </p:cNvSpPr>
          <p:nvPr>
            <p:ph type="sldNum" idx="12"/>
          </p:nvPr>
        </p:nvSpPr>
        <p:spPr>
          <a:xfrm>
            <a:off x="11496600" y="6309320"/>
            <a:ext cx="432048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2 | Purple">
  <p:cSld name="Divider 2 | Purple">
    <p:bg>
      <p:bgPr>
        <a:solidFill>
          <a:schemeClr val="dk1"/>
        </a:solidFill>
        <a:effectLst/>
      </p:bgPr>
    </p:bg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43"/>
          <p:cNvSpPr txBox="1">
            <a:spLocks noGrp="1"/>
          </p:cNvSpPr>
          <p:nvPr>
            <p:ph type="body" idx="1"/>
          </p:nvPr>
        </p:nvSpPr>
        <p:spPr>
          <a:xfrm>
            <a:off x="335360" y="2061183"/>
            <a:ext cx="3528392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4DB3"/>
              </a:buClr>
              <a:buSzPts val="21200"/>
              <a:buFont typeface="Arial"/>
              <a:buNone/>
              <a:defRPr sz="21200">
                <a:solidFill>
                  <a:srgbClr val="7B4DB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4DB3"/>
              </a:buClr>
              <a:buSzPts val="21200"/>
              <a:buFont typeface="Arial"/>
              <a:buNone/>
              <a:defRPr sz="21200">
                <a:solidFill>
                  <a:srgbClr val="7B4DB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4DB3"/>
              </a:buClr>
              <a:buSzPts val="21200"/>
              <a:buFont typeface="Arial"/>
              <a:buNone/>
              <a:defRPr sz="21200">
                <a:solidFill>
                  <a:srgbClr val="7B4DB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4DB3"/>
              </a:buClr>
              <a:buSzPts val="21200"/>
              <a:buFont typeface="Arial"/>
              <a:buNone/>
              <a:defRPr sz="21200">
                <a:solidFill>
                  <a:srgbClr val="7B4DB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4DB3"/>
              </a:buClr>
              <a:buSzPts val="21200"/>
              <a:buFont typeface="Arial"/>
              <a:buNone/>
              <a:defRPr sz="21200">
                <a:solidFill>
                  <a:srgbClr val="7B4DB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4DB3"/>
              </a:buClr>
              <a:buSzPts val="21200"/>
              <a:buNone/>
              <a:defRPr sz="21200">
                <a:solidFill>
                  <a:srgbClr val="7B4DB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4DB3"/>
              </a:buClr>
              <a:buSzPts val="21200"/>
              <a:buNone/>
              <a:defRPr sz="21200">
                <a:solidFill>
                  <a:srgbClr val="7B4DB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4DB3"/>
              </a:buClr>
              <a:buSzPts val="21200"/>
              <a:buNone/>
              <a:defRPr sz="21200">
                <a:solidFill>
                  <a:srgbClr val="7B4DB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4DB3"/>
              </a:buClr>
              <a:buSzPts val="21200"/>
              <a:buNone/>
              <a:defRPr sz="21200">
                <a:solidFill>
                  <a:srgbClr val="7B4DB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0" name="Google Shape;1980;p43"/>
          <p:cNvSpPr txBox="1">
            <a:spLocks noGrp="1"/>
          </p:cNvSpPr>
          <p:nvPr>
            <p:ph type="title"/>
          </p:nvPr>
        </p:nvSpPr>
        <p:spPr>
          <a:xfrm>
            <a:off x="4943872" y="1989183"/>
            <a:ext cx="4608511" cy="172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1" name="Google Shape;1981;p43"/>
          <p:cNvSpPr txBox="1">
            <a:spLocks noGrp="1"/>
          </p:cNvSpPr>
          <p:nvPr>
            <p:ph type="subTitle" idx="2"/>
          </p:nvPr>
        </p:nvSpPr>
        <p:spPr>
          <a:xfrm>
            <a:off x="4943872" y="3717032"/>
            <a:ext cx="46085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2" name="Google Shape;1982;p43"/>
          <p:cNvSpPr txBox="1">
            <a:spLocks noGrp="1"/>
          </p:cNvSpPr>
          <p:nvPr>
            <p:ph type="body" idx="3"/>
          </p:nvPr>
        </p:nvSpPr>
        <p:spPr>
          <a:xfrm>
            <a:off x="1487488" y="6525000"/>
            <a:ext cx="9144512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3" name="Google Shape;198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4" name="Google Shape;198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5" name="Google Shape;198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2 | Petrol">
  <p:cSld name="Divider 2 | Petrol">
    <p:bg>
      <p:bgPr>
        <a:solidFill>
          <a:schemeClr val="dk1"/>
        </a:solidFill>
        <a:effectLst/>
      </p:bgPr>
    </p:bg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44"/>
          <p:cNvSpPr txBox="1">
            <a:spLocks noGrp="1"/>
          </p:cNvSpPr>
          <p:nvPr>
            <p:ph type="body" idx="1"/>
          </p:nvPr>
        </p:nvSpPr>
        <p:spPr>
          <a:xfrm>
            <a:off x="335360" y="2061128"/>
            <a:ext cx="3528392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FBC"/>
              </a:buClr>
              <a:buSzPts val="21200"/>
              <a:buFont typeface="Arial"/>
              <a:buNone/>
              <a:defRPr sz="21200">
                <a:solidFill>
                  <a:srgbClr val="519F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FBC"/>
              </a:buClr>
              <a:buSzPts val="21200"/>
              <a:buFont typeface="Arial"/>
              <a:buNone/>
              <a:defRPr sz="21200">
                <a:solidFill>
                  <a:srgbClr val="519FB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FBC"/>
              </a:buClr>
              <a:buSzPts val="21200"/>
              <a:buFont typeface="Arial"/>
              <a:buNone/>
              <a:defRPr sz="21200">
                <a:solidFill>
                  <a:srgbClr val="519FB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FBC"/>
              </a:buClr>
              <a:buSzPts val="21200"/>
              <a:buFont typeface="Arial"/>
              <a:buNone/>
              <a:defRPr sz="21200">
                <a:solidFill>
                  <a:srgbClr val="519FB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FBC"/>
              </a:buClr>
              <a:buSzPts val="21200"/>
              <a:buFont typeface="Arial"/>
              <a:buNone/>
              <a:defRPr sz="21200">
                <a:solidFill>
                  <a:srgbClr val="519FB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FBC"/>
              </a:buClr>
              <a:buSzPts val="21200"/>
              <a:buNone/>
              <a:defRPr sz="21200">
                <a:solidFill>
                  <a:srgbClr val="519FB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FBC"/>
              </a:buClr>
              <a:buSzPts val="21200"/>
              <a:buNone/>
              <a:defRPr sz="21200">
                <a:solidFill>
                  <a:srgbClr val="519FB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FBC"/>
              </a:buClr>
              <a:buSzPts val="21200"/>
              <a:buNone/>
              <a:defRPr sz="21200">
                <a:solidFill>
                  <a:srgbClr val="519FB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FBC"/>
              </a:buClr>
              <a:buSzPts val="21200"/>
              <a:buNone/>
              <a:defRPr sz="21200">
                <a:solidFill>
                  <a:srgbClr val="519FB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8" name="Google Shape;1988;p44"/>
          <p:cNvSpPr txBox="1">
            <a:spLocks noGrp="1"/>
          </p:cNvSpPr>
          <p:nvPr>
            <p:ph type="title"/>
          </p:nvPr>
        </p:nvSpPr>
        <p:spPr>
          <a:xfrm>
            <a:off x="4944376" y="1989072"/>
            <a:ext cx="4608008" cy="172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9" name="Google Shape;1989;p44"/>
          <p:cNvSpPr txBox="1">
            <a:spLocks noGrp="1"/>
          </p:cNvSpPr>
          <p:nvPr>
            <p:ph type="subTitle" idx="2"/>
          </p:nvPr>
        </p:nvSpPr>
        <p:spPr>
          <a:xfrm>
            <a:off x="4943872" y="3717032"/>
            <a:ext cx="46085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0" name="Google Shape;1990;p44"/>
          <p:cNvSpPr txBox="1">
            <a:spLocks noGrp="1"/>
          </p:cNvSpPr>
          <p:nvPr>
            <p:ph type="body" idx="3"/>
          </p:nvPr>
        </p:nvSpPr>
        <p:spPr>
          <a:xfrm>
            <a:off x="1487488" y="6525000"/>
            <a:ext cx="9144512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1" name="Google Shape;199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2" name="Google Shape;199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3" name="Google Shape;199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3 | Maganta">
  <p:cSld name="Divider 3 | Maganta">
    <p:bg>
      <p:bgPr>
        <a:solidFill>
          <a:schemeClr val="dk1"/>
        </a:solidFill>
        <a:effectLst/>
      </p:bgPr>
    </p:bg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5" name="Google Shape;1995;p45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996" name="Google Shape;1996;p45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45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45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45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45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45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45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45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45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45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45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45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45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45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45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45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45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45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45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45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45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45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45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45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45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45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45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45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45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45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45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45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45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45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45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45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45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45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45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45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45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45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45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45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45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45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45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45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45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45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45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45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45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45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45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45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45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45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45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45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45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45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45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45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45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45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45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45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45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45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45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45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45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45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45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45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45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45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45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45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45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45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45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45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45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45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45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45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45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45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45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45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45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45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45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45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45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45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45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45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45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45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45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45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45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45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45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45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45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45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45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45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45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45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45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45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45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45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45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45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45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45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45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45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45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45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45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45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45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45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45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45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45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45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45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45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45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45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45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45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45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45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45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45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45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45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45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45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45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45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45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45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45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45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45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45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45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45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45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45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45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45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45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5" name="Google Shape;2185;p45"/>
          <p:cNvSpPr/>
          <p:nvPr/>
        </p:nvSpPr>
        <p:spPr>
          <a:xfrm>
            <a:off x="911424" y="2060848"/>
            <a:ext cx="2892425" cy="2879303"/>
          </a:xfrm>
          <a:custGeom>
            <a:avLst/>
            <a:gdLst/>
            <a:ahLst/>
            <a:cxnLst/>
            <a:rect l="l" t="t" r="r" b="b"/>
            <a:pathLst>
              <a:path w="2892425" h="2879303" extrusionOk="0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6" name="Google Shape;2186;p45"/>
          <p:cNvSpPr txBox="1">
            <a:spLocks noGrp="1"/>
          </p:cNvSpPr>
          <p:nvPr>
            <p:ph type="body" idx="1"/>
          </p:nvPr>
        </p:nvSpPr>
        <p:spPr>
          <a:xfrm>
            <a:off x="911424" y="2060849"/>
            <a:ext cx="2880320" cy="2880320"/>
          </a:xfrm>
          <a:prstGeom prst="rect">
            <a:avLst/>
          </a:prstGeom>
          <a:solidFill>
            <a:srgbClr val="D2335F"/>
          </a:solidFill>
          <a:ln w="9525" cap="flat" cmpd="sng">
            <a:solidFill>
              <a:srgbClr val="D2335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7" name="Google Shape;2187;p45"/>
          <p:cNvSpPr txBox="1">
            <a:spLocks noGrp="1"/>
          </p:cNvSpPr>
          <p:nvPr>
            <p:ph type="title"/>
          </p:nvPr>
        </p:nvSpPr>
        <p:spPr>
          <a:xfrm>
            <a:off x="4727849" y="1989184"/>
            <a:ext cx="5040000" cy="1799856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36000" rIns="2160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8" name="Google Shape;2188;p45"/>
          <p:cNvSpPr txBox="1">
            <a:spLocks noGrp="1"/>
          </p:cNvSpPr>
          <p:nvPr>
            <p:ph type="subTitle" idx="2"/>
          </p:nvPr>
        </p:nvSpPr>
        <p:spPr>
          <a:xfrm>
            <a:off x="4727848" y="3717033"/>
            <a:ext cx="5040000" cy="9361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9" name="Google Shape;2189;p45"/>
          <p:cNvSpPr txBox="1">
            <a:spLocks noGrp="1"/>
          </p:cNvSpPr>
          <p:nvPr>
            <p:ph type="body" idx="3"/>
          </p:nvPr>
        </p:nvSpPr>
        <p:spPr>
          <a:xfrm>
            <a:off x="1487488" y="6525000"/>
            <a:ext cx="9144512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0" name="Google Shape;2190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1" name="Google Shape;2191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2" name="Google Shape;2192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3 | Purple">
  <p:cSld name="Divider 3 | Purple">
    <p:bg>
      <p:bgPr>
        <a:solidFill>
          <a:schemeClr val="dk1"/>
        </a:solidFill>
        <a:effectLst/>
      </p:bgPr>
    </p:bg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4" name="Google Shape;2194;p46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2195" name="Google Shape;2195;p46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46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46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46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46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46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46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46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46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46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46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46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46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46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46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46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46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46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46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46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46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46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46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46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46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46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46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46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46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46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46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46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46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46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46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46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46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46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46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46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46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46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46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46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46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46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46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46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46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46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46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46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46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46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46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46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46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46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46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46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46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46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46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46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46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46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46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46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46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46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46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46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46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46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46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46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46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46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46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46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46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46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46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46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46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46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46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46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46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46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46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46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46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46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46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46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46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46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46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46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46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46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46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46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46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46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46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46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46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46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46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46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46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46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46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46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46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46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46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46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46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46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46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46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46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46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46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46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46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46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46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46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46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46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46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4" name="Google Shape;2384;p46"/>
          <p:cNvSpPr/>
          <p:nvPr/>
        </p:nvSpPr>
        <p:spPr>
          <a:xfrm>
            <a:off x="911424" y="2060848"/>
            <a:ext cx="2892425" cy="2879303"/>
          </a:xfrm>
          <a:custGeom>
            <a:avLst/>
            <a:gdLst/>
            <a:ahLst/>
            <a:cxnLst/>
            <a:rect l="l" t="t" r="r" b="b"/>
            <a:pathLst>
              <a:path w="2892425" h="2879303" extrusionOk="0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5" name="Google Shape;2385;p46"/>
          <p:cNvSpPr txBox="1">
            <a:spLocks noGrp="1"/>
          </p:cNvSpPr>
          <p:nvPr>
            <p:ph type="body" idx="1"/>
          </p:nvPr>
        </p:nvSpPr>
        <p:spPr>
          <a:xfrm>
            <a:off x="911424" y="2060997"/>
            <a:ext cx="2880320" cy="2880171"/>
          </a:xfrm>
          <a:prstGeom prst="rect">
            <a:avLst/>
          </a:prstGeom>
          <a:solidFill>
            <a:srgbClr val="7B4DB3"/>
          </a:solidFill>
          <a:ln w="9525" cap="flat" cmpd="sng">
            <a:solidFill>
              <a:srgbClr val="7B4DB3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6" name="Google Shape;2386;p46"/>
          <p:cNvSpPr txBox="1">
            <a:spLocks noGrp="1"/>
          </p:cNvSpPr>
          <p:nvPr>
            <p:ph type="title"/>
          </p:nvPr>
        </p:nvSpPr>
        <p:spPr>
          <a:xfrm>
            <a:off x="4727849" y="1989184"/>
            <a:ext cx="5040000" cy="1799856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36000" rIns="2160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7" name="Google Shape;2387;p46"/>
          <p:cNvSpPr txBox="1">
            <a:spLocks noGrp="1"/>
          </p:cNvSpPr>
          <p:nvPr>
            <p:ph type="subTitle" idx="2"/>
          </p:nvPr>
        </p:nvSpPr>
        <p:spPr>
          <a:xfrm>
            <a:off x="4727848" y="3717033"/>
            <a:ext cx="5040000" cy="9361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8" name="Google Shape;2388;p46"/>
          <p:cNvSpPr txBox="1">
            <a:spLocks noGrp="1"/>
          </p:cNvSpPr>
          <p:nvPr>
            <p:ph type="body" idx="3"/>
          </p:nvPr>
        </p:nvSpPr>
        <p:spPr>
          <a:xfrm>
            <a:off x="1487488" y="6525000"/>
            <a:ext cx="9144512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9" name="Google Shape;238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0" name="Google Shape;239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1" name="Google Shape;239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3 | Petrol">
  <p:cSld name="Divider 3 | Petrol">
    <p:bg>
      <p:bgPr>
        <a:solidFill>
          <a:schemeClr val="dk1"/>
        </a:solidFill>
        <a:effectLst/>
      </p:bgPr>
    </p:bg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3" name="Google Shape;2393;p47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2394" name="Google Shape;2394;p47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47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47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47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47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47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47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47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47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47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47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47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47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47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47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47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47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47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47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47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47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47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47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47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47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47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47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47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47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47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47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47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47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47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47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47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47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47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47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47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47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47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47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47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47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47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47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47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47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47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47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47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47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47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47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47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47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47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47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47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47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47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47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47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47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47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47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47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47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47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47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47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47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47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47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9" name="Google Shape;2469;p47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47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47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47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47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47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47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47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47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47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47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47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47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47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47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47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47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47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47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47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47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47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47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47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47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47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47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47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47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47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47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47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47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47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47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47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47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47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47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47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47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47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47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47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47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47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47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47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47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47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47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47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47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47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47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47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47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47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47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47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47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47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47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47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47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47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47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47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47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47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47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47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47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47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47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47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47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47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47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47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47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47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47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47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47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47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47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47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47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47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47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47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47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47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47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47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47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47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47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47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47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47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47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47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47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47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47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47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47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47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47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47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47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3" name="Google Shape;2583;p47"/>
          <p:cNvSpPr/>
          <p:nvPr/>
        </p:nvSpPr>
        <p:spPr>
          <a:xfrm>
            <a:off x="911424" y="2060848"/>
            <a:ext cx="2892425" cy="2879303"/>
          </a:xfrm>
          <a:custGeom>
            <a:avLst/>
            <a:gdLst/>
            <a:ahLst/>
            <a:cxnLst/>
            <a:rect l="l" t="t" r="r" b="b"/>
            <a:pathLst>
              <a:path w="2892425" h="2879303" extrusionOk="0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4" name="Google Shape;2584;p47"/>
          <p:cNvSpPr txBox="1">
            <a:spLocks noGrp="1"/>
          </p:cNvSpPr>
          <p:nvPr>
            <p:ph type="body" idx="1"/>
          </p:nvPr>
        </p:nvSpPr>
        <p:spPr>
          <a:xfrm>
            <a:off x="911424" y="2060997"/>
            <a:ext cx="2880320" cy="2880171"/>
          </a:xfrm>
          <a:prstGeom prst="rect">
            <a:avLst/>
          </a:prstGeom>
          <a:solidFill>
            <a:srgbClr val="519FBC"/>
          </a:solidFill>
          <a:ln w="9525" cap="flat" cmpd="sng">
            <a:solidFill>
              <a:srgbClr val="519FBC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Arial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5" name="Google Shape;2585;p47"/>
          <p:cNvSpPr txBox="1">
            <a:spLocks noGrp="1"/>
          </p:cNvSpPr>
          <p:nvPr>
            <p:ph type="title"/>
          </p:nvPr>
        </p:nvSpPr>
        <p:spPr>
          <a:xfrm>
            <a:off x="4727849" y="1988840"/>
            <a:ext cx="5040000" cy="1800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36000" rIns="2160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6" name="Google Shape;2586;p47"/>
          <p:cNvSpPr txBox="1">
            <a:spLocks noGrp="1"/>
          </p:cNvSpPr>
          <p:nvPr>
            <p:ph type="subTitle" idx="2"/>
          </p:nvPr>
        </p:nvSpPr>
        <p:spPr>
          <a:xfrm>
            <a:off x="4727848" y="3717033"/>
            <a:ext cx="5040000" cy="9361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7" name="Google Shape;2587;p47"/>
          <p:cNvSpPr txBox="1">
            <a:spLocks noGrp="1"/>
          </p:cNvSpPr>
          <p:nvPr>
            <p:ph type="body" idx="3"/>
          </p:nvPr>
        </p:nvSpPr>
        <p:spPr>
          <a:xfrm>
            <a:off x="1487488" y="6525000"/>
            <a:ext cx="9144512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8" name="Google Shape;258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9" name="Google Shape;258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0" name="Google Shape;259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3" name="Google Shape;2593;p48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594" name="Google Shape;2594;p48"/>
          <p:cNvSpPr txBox="1">
            <a:spLocks noGrp="1"/>
          </p:cNvSpPr>
          <p:nvPr>
            <p:ph type="body" idx="2"/>
          </p:nvPr>
        </p:nvSpPr>
        <p:spPr>
          <a:xfrm>
            <a:off x="334963" y="2060574"/>
            <a:ext cx="5761037" cy="403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5" name="Google Shape;2595;p48"/>
          <p:cNvSpPr>
            <a:spLocks noGrp="1"/>
          </p:cNvSpPr>
          <p:nvPr>
            <p:ph type="pic" idx="3"/>
          </p:nvPr>
        </p:nvSpPr>
        <p:spPr>
          <a:xfrm>
            <a:off x="6672263" y="2060575"/>
            <a:ext cx="5184377" cy="4032250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596" name="Google Shape;2596;p48"/>
          <p:cNvSpPr txBox="1">
            <a:spLocks noGrp="1"/>
          </p:cNvSpPr>
          <p:nvPr>
            <p:ph type="body" idx="4"/>
          </p:nvPr>
        </p:nvSpPr>
        <p:spPr>
          <a:xfrm>
            <a:off x="1487488" y="6525000"/>
            <a:ext cx="9144512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7" name="Google Shape;259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8" name="Google Shape;259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9" name="Google Shape;259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pos="211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203">
          <p15:clr>
            <a:srgbClr val="FBAE40"/>
          </p15:clr>
        </p15:guide>
        <p15:guide id="6" pos="7469">
          <p15:clr>
            <a:srgbClr val="FBAE40"/>
          </p15:clr>
        </p15:guide>
        <p15:guide id="7" orient="horz" pos="93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wo contents and picture">
  <p:cSld name=" Two contents and picture"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2" name="Google Shape;2602;p49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603" name="Google Shape;2603;p49"/>
          <p:cNvSpPr txBox="1">
            <a:spLocks noGrp="1"/>
          </p:cNvSpPr>
          <p:nvPr>
            <p:ph type="body" idx="2"/>
          </p:nvPr>
        </p:nvSpPr>
        <p:spPr>
          <a:xfrm>
            <a:off x="335360" y="2060575"/>
            <a:ext cx="259228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4" name="Google Shape;2604;p49"/>
          <p:cNvSpPr txBox="1">
            <a:spLocks noGrp="1"/>
          </p:cNvSpPr>
          <p:nvPr>
            <p:ph type="body" idx="3"/>
          </p:nvPr>
        </p:nvSpPr>
        <p:spPr>
          <a:xfrm>
            <a:off x="3503712" y="2060575"/>
            <a:ext cx="259228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5" name="Google Shape;2605;p49"/>
          <p:cNvSpPr>
            <a:spLocks noGrp="1"/>
          </p:cNvSpPr>
          <p:nvPr>
            <p:ph type="pic" idx="4"/>
          </p:nvPr>
        </p:nvSpPr>
        <p:spPr>
          <a:xfrm>
            <a:off x="6672263" y="2060575"/>
            <a:ext cx="5184775" cy="4032250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606" name="Google Shape;2606;p49"/>
          <p:cNvSpPr txBox="1">
            <a:spLocks noGrp="1"/>
          </p:cNvSpPr>
          <p:nvPr>
            <p:ph type="body" idx="5"/>
          </p:nvPr>
        </p:nvSpPr>
        <p:spPr>
          <a:xfrm>
            <a:off x="1487488" y="6525000"/>
            <a:ext cx="9144512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7" name="Google Shape;260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8" name="Google Shape;2608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9" name="Google Shape;260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pos="211">
          <p15:clr>
            <a:srgbClr val="FBAE40"/>
          </p15:clr>
        </p15:guide>
        <p15:guide id="3" pos="3840">
          <p15:clr>
            <a:srgbClr val="FBAE40"/>
          </p15:clr>
        </p15:guide>
        <p15:guide id="4" pos="4203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838">
          <p15:clr>
            <a:srgbClr val="FBAE40"/>
          </p15:clr>
        </p15:guide>
        <p15:guide id="7" orient="horz" pos="93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full picture">
  <p:cSld name="Content with full picture">
    <p:spTree>
      <p:nvGrpSpPr>
        <p:cNvPr id="1" name="Shape 2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" name="Google Shape;2611;p50"/>
          <p:cNvSpPr>
            <a:spLocks noGrp="1"/>
          </p:cNvSpPr>
          <p:nvPr>
            <p:ph type="pic" idx="2"/>
          </p:nvPr>
        </p:nvSpPr>
        <p:spPr>
          <a:xfrm>
            <a:off x="0" y="0"/>
            <a:ext cx="10704512" cy="6858000"/>
          </a:xfrm>
          <a:prstGeom prst="rect">
            <a:avLst/>
          </a:prstGeom>
          <a:solidFill>
            <a:srgbClr val="D6D9DC"/>
          </a:solidFill>
          <a:ln>
            <a:noFill/>
          </a:ln>
        </p:spPr>
      </p:sp>
      <p:sp>
        <p:nvSpPr>
          <p:cNvPr id="2612" name="Google Shape;2612;p50"/>
          <p:cNvSpPr txBox="1">
            <a:spLocks noGrp="1"/>
          </p:cNvSpPr>
          <p:nvPr>
            <p:ph type="body" idx="1"/>
          </p:nvPr>
        </p:nvSpPr>
        <p:spPr>
          <a:xfrm>
            <a:off x="1487488" y="6525000"/>
            <a:ext cx="91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3" name="Google Shape;2613;p50"/>
          <p:cNvSpPr txBox="1">
            <a:spLocks noGrp="1"/>
          </p:cNvSpPr>
          <p:nvPr>
            <p:ph type="body" idx="3"/>
          </p:nvPr>
        </p:nvSpPr>
        <p:spPr>
          <a:xfrm>
            <a:off x="911424" y="1484784"/>
            <a:ext cx="3455789" cy="2544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4" name="Google Shape;2614;p50"/>
          <p:cNvSpPr/>
          <p:nvPr/>
        </p:nvSpPr>
        <p:spPr>
          <a:xfrm>
            <a:off x="10848528" y="0"/>
            <a:ext cx="216024" cy="13414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5" name="Google Shape;261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6" name="Google Shape;261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7" name="Google Shape;261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picture 1/3">
  <p:cSld name="Content with picture 1/3"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p51"/>
          <p:cNvSpPr>
            <a:spLocks noGrp="1"/>
          </p:cNvSpPr>
          <p:nvPr>
            <p:ph type="pic" idx="2"/>
          </p:nvPr>
        </p:nvSpPr>
        <p:spPr>
          <a:xfrm>
            <a:off x="1" y="0"/>
            <a:ext cx="7824192" cy="6858000"/>
          </a:xfrm>
          <a:prstGeom prst="rect">
            <a:avLst/>
          </a:prstGeom>
          <a:solidFill>
            <a:srgbClr val="D6D9DC"/>
          </a:solidFill>
          <a:ln>
            <a:noFill/>
          </a:ln>
        </p:spPr>
      </p:sp>
      <p:sp>
        <p:nvSpPr>
          <p:cNvPr id="2620" name="Google Shape;2620;p51"/>
          <p:cNvSpPr txBox="1">
            <a:spLocks noGrp="1"/>
          </p:cNvSpPr>
          <p:nvPr>
            <p:ph type="body" idx="1"/>
          </p:nvPr>
        </p:nvSpPr>
        <p:spPr>
          <a:xfrm>
            <a:off x="1487488" y="6525000"/>
            <a:ext cx="91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1" name="Google Shape;2621;p51"/>
          <p:cNvSpPr txBox="1">
            <a:spLocks noGrp="1"/>
          </p:cNvSpPr>
          <p:nvPr>
            <p:ph type="body" idx="3"/>
          </p:nvPr>
        </p:nvSpPr>
        <p:spPr>
          <a:xfrm>
            <a:off x="8400256" y="1484784"/>
            <a:ext cx="2880320" cy="46085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2" name="Google Shape;262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3" name="Google Shape;262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4" name="Google Shape;262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">
  <p:cSld name="Two pictures"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52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628" name="Google Shape;2628;p52"/>
          <p:cNvSpPr>
            <a:spLocks noGrp="1"/>
          </p:cNvSpPr>
          <p:nvPr>
            <p:ph type="pic" idx="2"/>
          </p:nvPr>
        </p:nvSpPr>
        <p:spPr>
          <a:xfrm>
            <a:off x="335360" y="1484783"/>
            <a:ext cx="5184378" cy="4608041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629" name="Google Shape;2629;p52"/>
          <p:cNvSpPr>
            <a:spLocks noGrp="1"/>
          </p:cNvSpPr>
          <p:nvPr>
            <p:ph type="pic" idx="3"/>
          </p:nvPr>
        </p:nvSpPr>
        <p:spPr>
          <a:xfrm>
            <a:off x="6095999" y="1484313"/>
            <a:ext cx="5184775" cy="4608512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630" name="Google Shape;2630;p52"/>
          <p:cNvSpPr txBox="1">
            <a:spLocks noGrp="1"/>
          </p:cNvSpPr>
          <p:nvPr>
            <p:ph type="body" idx="4"/>
          </p:nvPr>
        </p:nvSpPr>
        <p:spPr>
          <a:xfrm>
            <a:off x="1487488" y="6525000"/>
            <a:ext cx="91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1" name="Google Shape;263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2" name="Google Shape;263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838">
          <p15:clr>
            <a:srgbClr val="FBAE40"/>
          </p15:clr>
        </p15:guide>
        <p15:guide id="3" pos="3840">
          <p15:clr>
            <a:srgbClr val="FBAE40"/>
          </p15:clr>
        </p15:guide>
        <p15:guide id="4" pos="3477">
          <p15:clr>
            <a:srgbClr val="FBAE40"/>
          </p15:clr>
        </p15:guide>
        <p15:guide id="5" pos="211">
          <p15:clr>
            <a:srgbClr val="FBAE40"/>
          </p15:clr>
        </p15:guide>
        <p15:guide id="6" pos="710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ictures &amp; contents">
  <p:cSld name="Three pictures &amp; contents"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53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637" name="Google Shape;2637;p53"/>
          <p:cNvSpPr>
            <a:spLocks noGrp="1"/>
          </p:cNvSpPr>
          <p:nvPr>
            <p:ph type="pic" idx="2"/>
          </p:nvPr>
        </p:nvSpPr>
        <p:spPr>
          <a:xfrm>
            <a:off x="335360" y="1484784"/>
            <a:ext cx="3456384" cy="2016125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638" name="Google Shape;2638;p53"/>
          <p:cNvSpPr txBox="1">
            <a:spLocks noGrp="1"/>
          </p:cNvSpPr>
          <p:nvPr>
            <p:ph type="body" idx="3"/>
          </p:nvPr>
        </p:nvSpPr>
        <p:spPr>
          <a:xfrm>
            <a:off x="334964" y="3789363"/>
            <a:ext cx="3456780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9" name="Google Shape;2639;p53"/>
          <p:cNvSpPr>
            <a:spLocks noGrp="1"/>
          </p:cNvSpPr>
          <p:nvPr>
            <p:ph type="pic" idx="4"/>
          </p:nvPr>
        </p:nvSpPr>
        <p:spPr>
          <a:xfrm>
            <a:off x="4367808" y="1484784"/>
            <a:ext cx="3456384" cy="2016125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640" name="Google Shape;2640;p53"/>
          <p:cNvSpPr txBox="1">
            <a:spLocks noGrp="1"/>
          </p:cNvSpPr>
          <p:nvPr>
            <p:ph type="body" idx="5"/>
          </p:nvPr>
        </p:nvSpPr>
        <p:spPr>
          <a:xfrm>
            <a:off x="4367213" y="3789363"/>
            <a:ext cx="3457575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1" name="Google Shape;2641;p53"/>
          <p:cNvSpPr>
            <a:spLocks noGrp="1"/>
          </p:cNvSpPr>
          <p:nvPr>
            <p:ph type="pic" idx="6"/>
          </p:nvPr>
        </p:nvSpPr>
        <p:spPr>
          <a:xfrm>
            <a:off x="8400256" y="1484784"/>
            <a:ext cx="3456384" cy="2016125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642" name="Google Shape;2642;p53"/>
          <p:cNvSpPr txBox="1">
            <a:spLocks noGrp="1"/>
          </p:cNvSpPr>
          <p:nvPr>
            <p:ph type="body" idx="7"/>
          </p:nvPr>
        </p:nvSpPr>
        <p:spPr>
          <a:xfrm>
            <a:off x="8400256" y="3789363"/>
            <a:ext cx="3456384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3" name="Google Shape;2643;p53"/>
          <p:cNvSpPr txBox="1">
            <a:spLocks noGrp="1"/>
          </p:cNvSpPr>
          <p:nvPr>
            <p:ph type="body" idx="8"/>
          </p:nvPr>
        </p:nvSpPr>
        <p:spPr>
          <a:xfrm>
            <a:off x="1487488" y="6525000"/>
            <a:ext cx="91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4" name="Google Shape;264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5" name="Google Shape;264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6" name="Google Shape;264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pos="211">
          <p15:clr>
            <a:srgbClr val="FBAE40"/>
          </p15:clr>
        </p15:guide>
        <p15:guide id="3" pos="5292">
          <p15:clr>
            <a:srgbClr val="FBAE40"/>
          </p15:clr>
        </p15:guide>
        <p15:guide id="4" pos="4929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2205">
          <p15:clr>
            <a:srgbClr val="FBAE40"/>
          </p15:clr>
        </p15:guide>
        <p15:guide id="7" orient="horz" pos="2387">
          <p15:clr>
            <a:srgbClr val="FBAE40"/>
          </p15:clr>
        </p15:guide>
        <p15:guide id="8" orient="horz" pos="3838">
          <p15:clr>
            <a:srgbClr val="FBAE40"/>
          </p15:clr>
        </p15:guide>
        <p15:guide id="9" pos="2389">
          <p15:clr>
            <a:srgbClr val="FBAE40"/>
          </p15:clr>
        </p15:guide>
        <p15:guide id="10" pos="275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pictures &amp; contents">
  <p:cSld name="Four pictures &amp; contents"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9" name="Google Shape;2649;p54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650" name="Google Shape;2650;p54"/>
          <p:cNvSpPr>
            <a:spLocks noGrp="1"/>
          </p:cNvSpPr>
          <p:nvPr>
            <p:ph type="pic" idx="2"/>
          </p:nvPr>
        </p:nvSpPr>
        <p:spPr>
          <a:xfrm>
            <a:off x="335360" y="1484883"/>
            <a:ext cx="2304000" cy="2016125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651" name="Google Shape;2651;p54"/>
          <p:cNvSpPr txBox="1">
            <a:spLocks noGrp="1"/>
          </p:cNvSpPr>
          <p:nvPr>
            <p:ph type="body" idx="3"/>
          </p:nvPr>
        </p:nvSpPr>
        <p:spPr>
          <a:xfrm>
            <a:off x="335616" y="3789039"/>
            <a:ext cx="2304000" cy="23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2" name="Google Shape;2652;p54"/>
          <p:cNvSpPr>
            <a:spLocks noGrp="1"/>
          </p:cNvSpPr>
          <p:nvPr>
            <p:ph type="pic" idx="4"/>
          </p:nvPr>
        </p:nvSpPr>
        <p:spPr>
          <a:xfrm>
            <a:off x="3215936" y="1484556"/>
            <a:ext cx="2304000" cy="2016125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653" name="Google Shape;2653;p54"/>
          <p:cNvSpPr txBox="1">
            <a:spLocks noGrp="1"/>
          </p:cNvSpPr>
          <p:nvPr>
            <p:ph type="body" idx="5"/>
          </p:nvPr>
        </p:nvSpPr>
        <p:spPr>
          <a:xfrm>
            <a:off x="3215680" y="3789239"/>
            <a:ext cx="2304000" cy="230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4" name="Google Shape;2654;p54"/>
          <p:cNvSpPr>
            <a:spLocks noGrp="1"/>
          </p:cNvSpPr>
          <p:nvPr>
            <p:ph type="pic" idx="6"/>
          </p:nvPr>
        </p:nvSpPr>
        <p:spPr>
          <a:xfrm>
            <a:off x="6096000" y="1484556"/>
            <a:ext cx="2304000" cy="2016125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655" name="Google Shape;2655;p54"/>
          <p:cNvSpPr txBox="1">
            <a:spLocks noGrp="1"/>
          </p:cNvSpPr>
          <p:nvPr>
            <p:ph type="body" idx="7"/>
          </p:nvPr>
        </p:nvSpPr>
        <p:spPr>
          <a:xfrm>
            <a:off x="6096000" y="3789437"/>
            <a:ext cx="2304000" cy="230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6" name="Google Shape;2656;p54"/>
          <p:cNvSpPr>
            <a:spLocks noGrp="1"/>
          </p:cNvSpPr>
          <p:nvPr>
            <p:ph type="pic" idx="8"/>
          </p:nvPr>
        </p:nvSpPr>
        <p:spPr>
          <a:xfrm>
            <a:off x="8976320" y="1484556"/>
            <a:ext cx="2304000" cy="2016125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657" name="Google Shape;2657;p54"/>
          <p:cNvSpPr txBox="1">
            <a:spLocks noGrp="1"/>
          </p:cNvSpPr>
          <p:nvPr>
            <p:ph type="body" idx="9"/>
          </p:nvPr>
        </p:nvSpPr>
        <p:spPr>
          <a:xfrm>
            <a:off x="8976320" y="3789437"/>
            <a:ext cx="2304000" cy="230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8" name="Google Shape;2658;p54"/>
          <p:cNvSpPr txBox="1">
            <a:spLocks noGrp="1"/>
          </p:cNvSpPr>
          <p:nvPr>
            <p:ph type="body" idx="13"/>
          </p:nvPr>
        </p:nvSpPr>
        <p:spPr>
          <a:xfrm>
            <a:off x="1487488" y="6525000"/>
            <a:ext cx="91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9" name="Google Shape;265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0" name="Google Shape;266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1" name="Google Shape;266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238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211">
          <p15:clr>
            <a:srgbClr val="FBAE40"/>
          </p15:clr>
        </p15:guide>
        <p15:guide id="5" pos="7106">
          <p15:clr>
            <a:srgbClr val="FBAE40"/>
          </p15:clr>
        </p15:guide>
        <p15:guide id="6" pos="1663">
          <p15:clr>
            <a:srgbClr val="FBAE40"/>
          </p15:clr>
        </p15:guide>
        <p15:guide id="7" orient="horz" pos="2205">
          <p15:clr>
            <a:srgbClr val="FBAE40"/>
          </p15:clr>
        </p15:guide>
        <p15:guide id="8" pos="2026">
          <p15:clr>
            <a:srgbClr val="FBAE40"/>
          </p15:clr>
        </p15:guide>
        <p15:guide id="9" pos="3477">
          <p15:clr>
            <a:srgbClr val="FBAE40"/>
          </p15:clr>
        </p15:guide>
        <p15:guide id="10" pos="3840">
          <p15:clr>
            <a:srgbClr val="FBAE40"/>
          </p15:clr>
        </p15:guide>
        <p15:guide id="11" pos="5292">
          <p15:clr>
            <a:srgbClr val="FBAE40"/>
          </p15:clr>
        </p15:guide>
        <p15:guide id="12" pos="565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pictures &amp; contents 2x2">
  <p:cSld name="Four pictures &amp; contents 2x2"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4" name="Google Shape;2664;p55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665" name="Google Shape;2665;p55"/>
          <p:cNvSpPr>
            <a:spLocks noGrp="1"/>
          </p:cNvSpPr>
          <p:nvPr>
            <p:ph type="pic" idx="2"/>
          </p:nvPr>
        </p:nvSpPr>
        <p:spPr>
          <a:xfrm>
            <a:off x="335360" y="1485111"/>
            <a:ext cx="2304312" cy="2016125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666" name="Google Shape;2666;p55"/>
          <p:cNvSpPr txBox="1">
            <a:spLocks noGrp="1"/>
          </p:cNvSpPr>
          <p:nvPr>
            <p:ph type="body" idx="3"/>
          </p:nvPr>
        </p:nvSpPr>
        <p:spPr>
          <a:xfrm>
            <a:off x="2927648" y="1484784"/>
            <a:ext cx="2592090" cy="201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7" name="Google Shape;2667;p55"/>
          <p:cNvSpPr>
            <a:spLocks noGrp="1"/>
          </p:cNvSpPr>
          <p:nvPr>
            <p:ph type="pic" idx="4"/>
          </p:nvPr>
        </p:nvSpPr>
        <p:spPr>
          <a:xfrm>
            <a:off x="335360" y="4077072"/>
            <a:ext cx="2304312" cy="2016125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668" name="Google Shape;2668;p55"/>
          <p:cNvSpPr txBox="1">
            <a:spLocks noGrp="1"/>
          </p:cNvSpPr>
          <p:nvPr>
            <p:ph type="body" idx="5"/>
          </p:nvPr>
        </p:nvSpPr>
        <p:spPr>
          <a:xfrm>
            <a:off x="2927936" y="4077273"/>
            <a:ext cx="2592000" cy="201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9" name="Google Shape;2669;p55"/>
          <p:cNvSpPr>
            <a:spLocks noGrp="1"/>
          </p:cNvSpPr>
          <p:nvPr>
            <p:ph type="pic" idx="6"/>
          </p:nvPr>
        </p:nvSpPr>
        <p:spPr>
          <a:xfrm>
            <a:off x="6096000" y="1484784"/>
            <a:ext cx="2304312" cy="2016125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670" name="Google Shape;2670;p55"/>
          <p:cNvSpPr txBox="1">
            <a:spLocks noGrp="1"/>
          </p:cNvSpPr>
          <p:nvPr>
            <p:ph type="body" idx="7"/>
          </p:nvPr>
        </p:nvSpPr>
        <p:spPr>
          <a:xfrm>
            <a:off x="8688576" y="1484784"/>
            <a:ext cx="2592000" cy="201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1" name="Google Shape;2671;p55"/>
          <p:cNvSpPr>
            <a:spLocks noGrp="1"/>
          </p:cNvSpPr>
          <p:nvPr>
            <p:ph type="pic" idx="8"/>
          </p:nvPr>
        </p:nvSpPr>
        <p:spPr>
          <a:xfrm>
            <a:off x="6096000" y="4089172"/>
            <a:ext cx="2304312" cy="2016125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672" name="Google Shape;2672;p55"/>
          <p:cNvSpPr txBox="1">
            <a:spLocks noGrp="1"/>
          </p:cNvSpPr>
          <p:nvPr>
            <p:ph type="body" idx="9"/>
          </p:nvPr>
        </p:nvSpPr>
        <p:spPr>
          <a:xfrm>
            <a:off x="8688576" y="4077072"/>
            <a:ext cx="2592000" cy="201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3" name="Google Shape;2673;p55"/>
          <p:cNvSpPr txBox="1">
            <a:spLocks noGrp="1"/>
          </p:cNvSpPr>
          <p:nvPr>
            <p:ph type="body" idx="13"/>
          </p:nvPr>
        </p:nvSpPr>
        <p:spPr>
          <a:xfrm>
            <a:off x="1487488" y="6525000"/>
            <a:ext cx="91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4" name="Google Shape;2674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5" name="Google Shape;2675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6" name="Google Shape;2676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pos="211">
          <p15:clr>
            <a:srgbClr val="FBAE40"/>
          </p15:clr>
        </p15:guide>
        <p15:guide id="3" pos="7106">
          <p15:clr>
            <a:srgbClr val="FBAE40"/>
          </p15:clr>
        </p15:guide>
        <p15:guide id="4" orient="horz" pos="2205">
          <p15:clr>
            <a:srgbClr val="FBAE40"/>
          </p15:clr>
        </p15:guide>
        <p15:guide id="5" orient="horz" pos="2568">
          <p15:clr>
            <a:srgbClr val="FBAE40"/>
          </p15:clr>
        </p15:guide>
        <p15:guide id="6" orient="horz" pos="3838">
          <p15:clr>
            <a:srgbClr val="FBAE40"/>
          </p15:clr>
        </p15:guide>
        <p15:guide id="7" pos="3477">
          <p15:clr>
            <a:srgbClr val="FBAE40"/>
          </p15:clr>
        </p15:guide>
        <p15:guide id="8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Diagrams &amp; contents">
  <p:cSld name="Four Diagrams &amp; contents"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9" name="Google Shape;2679;p56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680" name="Google Shape;2680;p56"/>
          <p:cNvSpPr>
            <a:spLocks noGrp="1"/>
          </p:cNvSpPr>
          <p:nvPr>
            <p:ph type="chart" idx="2"/>
          </p:nvPr>
        </p:nvSpPr>
        <p:spPr>
          <a:xfrm>
            <a:off x="335360" y="1486098"/>
            <a:ext cx="2304000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1" name="Google Shape;2681;p56"/>
          <p:cNvSpPr txBox="1">
            <a:spLocks noGrp="1"/>
          </p:cNvSpPr>
          <p:nvPr>
            <p:ph type="body" idx="3"/>
          </p:nvPr>
        </p:nvSpPr>
        <p:spPr>
          <a:xfrm>
            <a:off x="335360" y="3789039"/>
            <a:ext cx="2304000" cy="23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2" name="Google Shape;2682;p56"/>
          <p:cNvSpPr>
            <a:spLocks noGrp="1"/>
          </p:cNvSpPr>
          <p:nvPr>
            <p:ph type="chart" idx="4"/>
          </p:nvPr>
        </p:nvSpPr>
        <p:spPr>
          <a:xfrm>
            <a:off x="3215680" y="1485660"/>
            <a:ext cx="2304000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3" name="Google Shape;2683;p56"/>
          <p:cNvSpPr txBox="1">
            <a:spLocks noGrp="1"/>
          </p:cNvSpPr>
          <p:nvPr>
            <p:ph type="body" idx="5"/>
          </p:nvPr>
        </p:nvSpPr>
        <p:spPr>
          <a:xfrm>
            <a:off x="3215680" y="3789040"/>
            <a:ext cx="2304000" cy="23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4" name="Google Shape;2684;p56"/>
          <p:cNvSpPr>
            <a:spLocks noGrp="1"/>
          </p:cNvSpPr>
          <p:nvPr>
            <p:ph type="chart" idx="6"/>
          </p:nvPr>
        </p:nvSpPr>
        <p:spPr>
          <a:xfrm>
            <a:off x="6096000" y="1485222"/>
            <a:ext cx="2304000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5" name="Google Shape;2685;p56"/>
          <p:cNvSpPr txBox="1">
            <a:spLocks noGrp="1"/>
          </p:cNvSpPr>
          <p:nvPr>
            <p:ph type="body" idx="7"/>
          </p:nvPr>
        </p:nvSpPr>
        <p:spPr>
          <a:xfrm>
            <a:off x="6096168" y="3789040"/>
            <a:ext cx="2304000" cy="23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6" name="Google Shape;2686;p56"/>
          <p:cNvSpPr>
            <a:spLocks noGrp="1"/>
          </p:cNvSpPr>
          <p:nvPr>
            <p:ph type="chart" idx="8"/>
          </p:nvPr>
        </p:nvSpPr>
        <p:spPr>
          <a:xfrm>
            <a:off x="8976576" y="1484784"/>
            <a:ext cx="2304000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7" name="Google Shape;2687;p56"/>
          <p:cNvSpPr txBox="1">
            <a:spLocks noGrp="1"/>
          </p:cNvSpPr>
          <p:nvPr>
            <p:ph type="body" idx="9"/>
          </p:nvPr>
        </p:nvSpPr>
        <p:spPr>
          <a:xfrm>
            <a:off x="8976576" y="3789040"/>
            <a:ext cx="2304000" cy="23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8" name="Google Shape;2688;p56"/>
          <p:cNvSpPr txBox="1">
            <a:spLocks noGrp="1"/>
          </p:cNvSpPr>
          <p:nvPr>
            <p:ph type="body" idx="13"/>
          </p:nvPr>
        </p:nvSpPr>
        <p:spPr>
          <a:xfrm>
            <a:off x="1487488" y="6525000"/>
            <a:ext cx="91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9" name="Google Shape;2689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0" name="Google Shape;2690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1" name="Google Shape;2691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2205">
          <p15:clr>
            <a:srgbClr val="FBAE40"/>
          </p15:clr>
        </p15:guide>
        <p15:guide id="3" orient="horz" pos="2387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211">
          <p15:clr>
            <a:srgbClr val="FBAE40"/>
          </p15:clr>
        </p15:guide>
        <p15:guide id="6" pos="7106">
          <p15:clr>
            <a:srgbClr val="FBAE40"/>
          </p15:clr>
        </p15:guide>
        <p15:guide id="7" pos="1663">
          <p15:clr>
            <a:srgbClr val="FBAE40"/>
          </p15:clr>
        </p15:guide>
        <p15:guide id="8" pos="2026">
          <p15:clr>
            <a:srgbClr val="FBAE40"/>
          </p15:clr>
        </p15:guide>
        <p15:guide id="9" pos="3477">
          <p15:clr>
            <a:srgbClr val="FBAE40"/>
          </p15:clr>
        </p15:guide>
        <p15:guide id="10" pos="3840">
          <p15:clr>
            <a:srgbClr val="FBAE40"/>
          </p15:clr>
        </p15:guide>
        <p15:guide id="11" pos="5292">
          <p15:clr>
            <a:srgbClr val="FBAE40"/>
          </p15:clr>
        </p15:guide>
        <p15:guide id="12" pos="565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s">
  <p:cSld name="Three contents"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4" name="Google Shape;2694;p57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695" name="Google Shape;2695;p57"/>
          <p:cNvSpPr txBox="1">
            <a:spLocks noGrp="1"/>
          </p:cNvSpPr>
          <p:nvPr>
            <p:ph type="body" idx="2"/>
          </p:nvPr>
        </p:nvSpPr>
        <p:spPr>
          <a:xfrm>
            <a:off x="335360" y="2061045"/>
            <a:ext cx="3456000" cy="403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6" name="Google Shape;2696;p57"/>
          <p:cNvSpPr txBox="1">
            <a:spLocks noGrp="1"/>
          </p:cNvSpPr>
          <p:nvPr>
            <p:ph type="body" idx="3"/>
          </p:nvPr>
        </p:nvSpPr>
        <p:spPr>
          <a:xfrm>
            <a:off x="4368192" y="2061045"/>
            <a:ext cx="3456000" cy="403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7" name="Google Shape;2697;p57"/>
          <p:cNvSpPr txBox="1">
            <a:spLocks noGrp="1"/>
          </p:cNvSpPr>
          <p:nvPr>
            <p:ph type="body" idx="4"/>
          </p:nvPr>
        </p:nvSpPr>
        <p:spPr>
          <a:xfrm>
            <a:off x="8400256" y="2061045"/>
            <a:ext cx="3456000" cy="403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8" name="Google Shape;2698;p57"/>
          <p:cNvSpPr txBox="1">
            <a:spLocks noGrp="1"/>
          </p:cNvSpPr>
          <p:nvPr>
            <p:ph type="body" idx="5"/>
          </p:nvPr>
        </p:nvSpPr>
        <p:spPr>
          <a:xfrm>
            <a:off x="1487488" y="6525000"/>
            <a:ext cx="91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9" name="Google Shape;269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0" name="Google Shape;270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1" name="Google Shape;270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pos="211">
          <p15:clr>
            <a:srgbClr val="FBAE40"/>
          </p15:clr>
        </p15:guide>
        <p15:guide id="3" pos="2751">
          <p15:clr>
            <a:srgbClr val="FBAE40"/>
          </p15:clr>
        </p15:guide>
        <p15:guide id="4" pos="2389">
          <p15:clr>
            <a:srgbClr val="FBAE40"/>
          </p15:clr>
        </p15:guide>
        <p15:guide id="5" pos="5292">
          <p15:clr>
            <a:srgbClr val="FBAE40"/>
          </p15:clr>
        </p15:guide>
        <p15:guide id="6" pos="4929">
          <p15:clr>
            <a:srgbClr val="FBAE40"/>
          </p15:clr>
        </p15:guide>
        <p15:guide id="7" pos="7469">
          <p15:clr>
            <a:srgbClr val="FBAE40"/>
          </p15:clr>
        </p15:guide>
        <p15:guide id="8" orient="horz" pos="383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s 1">
  <p:cSld name="Four contents 1"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4" name="Google Shape;2704;p58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705" name="Google Shape;2705;p58"/>
          <p:cNvSpPr txBox="1">
            <a:spLocks noGrp="1"/>
          </p:cNvSpPr>
          <p:nvPr>
            <p:ph type="body" idx="2"/>
          </p:nvPr>
        </p:nvSpPr>
        <p:spPr>
          <a:xfrm>
            <a:off x="335360" y="2061045"/>
            <a:ext cx="230400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6" name="Google Shape;2706;p58"/>
          <p:cNvSpPr txBox="1">
            <a:spLocks noGrp="1"/>
          </p:cNvSpPr>
          <p:nvPr>
            <p:ph type="body" idx="3"/>
          </p:nvPr>
        </p:nvSpPr>
        <p:spPr>
          <a:xfrm>
            <a:off x="3215680" y="2061046"/>
            <a:ext cx="230400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7" name="Google Shape;2707;p58"/>
          <p:cNvSpPr txBox="1">
            <a:spLocks noGrp="1"/>
          </p:cNvSpPr>
          <p:nvPr>
            <p:ph type="body" idx="4"/>
          </p:nvPr>
        </p:nvSpPr>
        <p:spPr>
          <a:xfrm>
            <a:off x="6096000" y="2061046"/>
            <a:ext cx="2304000" cy="403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8" name="Google Shape;2708;p58"/>
          <p:cNvSpPr txBox="1">
            <a:spLocks noGrp="1"/>
          </p:cNvSpPr>
          <p:nvPr>
            <p:ph type="body" idx="5"/>
          </p:nvPr>
        </p:nvSpPr>
        <p:spPr>
          <a:xfrm>
            <a:off x="8976576" y="2061046"/>
            <a:ext cx="230400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9" name="Google Shape;2709;p58"/>
          <p:cNvSpPr txBox="1">
            <a:spLocks noGrp="1"/>
          </p:cNvSpPr>
          <p:nvPr>
            <p:ph type="body" idx="6"/>
          </p:nvPr>
        </p:nvSpPr>
        <p:spPr>
          <a:xfrm>
            <a:off x="1487488" y="6525000"/>
            <a:ext cx="91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0" name="Google Shape;271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1" name="Google Shape;271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2" name="Google Shape;2712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pos="211">
          <p15:clr>
            <a:srgbClr val="FBAE40"/>
          </p15:clr>
        </p15:guide>
        <p15:guide id="3" pos="7106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5654">
          <p15:clr>
            <a:srgbClr val="FBAE40"/>
          </p15:clr>
        </p15:guide>
        <p15:guide id="6" pos="5292">
          <p15:clr>
            <a:srgbClr val="FBAE40"/>
          </p15:clr>
        </p15:guide>
        <p15:guide id="7" pos="3840">
          <p15:clr>
            <a:srgbClr val="FBAE40"/>
          </p15:clr>
        </p15:guide>
        <p15:guide id="8" pos="3477">
          <p15:clr>
            <a:srgbClr val="FBAE40"/>
          </p15:clr>
        </p15:guide>
        <p15:guide id="9" pos="2026">
          <p15:clr>
            <a:srgbClr val="FBAE40"/>
          </p15:clr>
        </p15:guide>
        <p15:guide id="10" pos="166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s 2">
  <p:cSld name="Four contents 2"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5" name="Google Shape;2715;p59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716" name="Google Shape;2716;p59"/>
          <p:cNvSpPr txBox="1">
            <a:spLocks noGrp="1"/>
          </p:cNvSpPr>
          <p:nvPr>
            <p:ph type="body" idx="2"/>
          </p:nvPr>
        </p:nvSpPr>
        <p:spPr>
          <a:xfrm>
            <a:off x="335360" y="1484784"/>
            <a:ext cx="5184378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7" name="Google Shape;2717;p59"/>
          <p:cNvSpPr txBox="1">
            <a:spLocks noGrp="1"/>
          </p:cNvSpPr>
          <p:nvPr>
            <p:ph type="body" idx="3"/>
          </p:nvPr>
        </p:nvSpPr>
        <p:spPr>
          <a:xfrm>
            <a:off x="6095999" y="1484785"/>
            <a:ext cx="5184775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8" name="Google Shape;2718;p59"/>
          <p:cNvSpPr txBox="1">
            <a:spLocks noGrp="1"/>
          </p:cNvSpPr>
          <p:nvPr>
            <p:ph type="body" idx="4"/>
          </p:nvPr>
        </p:nvSpPr>
        <p:spPr>
          <a:xfrm>
            <a:off x="335360" y="4077073"/>
            <a:ext cx="5184378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9" name="Google Shape;2719;p59"/>
          <p:cNvSpPr txBox="1">
            <a:spLocks noGrp="1"/>
          </p:cNvSpPr>
          <p:nvPr>
            <p:ph type="body" idx="5"/>
          </p:nvPr>
        </p:nvSpPr>
        <p:spPr>
          <a:xfrm>
            <a:off x="6095999" y="4077072"/>
            <a:ext cx="5184775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0" name="Google Shape;2720;p59"/>
          <p:cNvSpPr txBox="1">
            <a:spLocks noGrp="1"/>
          </p:cNvSpPr>
          <p:nvPr>
            <p:ph type="body" idx="6"/>
          </p:nvPr>
        </p:nvSpPr>
        <p:spPr>
          <a:xfrm>
            <a:off x="1487488" y="6525000"/>
            <a:ext cx="9144512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1" name="Google Shape;2721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2" name="Google Shape;2722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3" name="Google Shape;2723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pos="211">
          <p15:clr>
            <a:srgbClr val="FBAE40"/>
          </p15:clr>
        </p15:guide>
        <p15:guide id="3" pos="3840">
          <p15:clr>
            <a:srgbClr val="FBAE40"/>
          </p15:clr>
        </p15:guide>
        <p15:guide id="4" pos="3477">
          <p15:clr>
            <a:srgbClr val="FBAE40"/>
          </p15:clr>
        </p15:guide>
        <p15:guide id="5" pos="7106">
          <p15:clr>
            <a:srgbClr val="FBAE40"/>
          </p15:clr>
        </p15:guide>
        <p15:guide id="6" orient="horz" pos="383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charts and tables">
  <p:cSld name="Large charts and tables"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6" name="Google Shape;2726;p60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727" name="Google Shape;2727;p60"/>
          <p:cNvSpPr txBox="1">
            <a:spLocks noGrp="1"/>
          </p:cNvSpPr>
          <p:nvPr>
            <p:ph type="body" idx="2"/>
          </p:nvPr>
        </p:nvSpPr>
        <p:spPr>
          <a:xfrm>
            <a:off x="335360" y="2060848"/>
            <a:ext cx="11521678" cy="403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8" name="Google Shape;2728;p60"/>
          <p:cNvSpPr txBox="1">
            <a:spLocks noGrp="1"/>
          </p:cNvSpPr>
          <p:nvPr>
            <p:ph type="body" idx="3"/>
          </p:nvPr>
        </p:nvSpPr>
        <p:spPr>
          <a:xfrm>
            <a:off x="1487488" y="6525000"/>
            <a:ext cx="91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9" name="Google Shape;2729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0" name="Google Shape;2730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1" name="Google Shape;2731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298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21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with description">
  <p:cSld name="Chart with description"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4" name="Google Shape;2734;p61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735" name="Google Shape;2735;p61"/>
          <p:cNvSpPr>
            <a:spLocks noGrp="1"/>
          </p:cNvSpPr>
          <p:nvPr>
            <p:ph type="chart" idx="2"/>
          </p:nvPr>
        </p:nvSpPr>
        <p:spPr>
          <a:xfrm>
            <a:off x="334963" y="2060574"/>
            <a:ext cx="8066087" cy="403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6" name="Google Shape;2736;p61"/>
          <p:cNvSpPr txBox="1">
            <a:spLocks noGrp="1"/>
          </p:cNvSpPr>
          <p:nvPr>
            <p:ph type="body" idx="3"/>
          </p:nvPr>
        </p:nvSpPr>
        <p:spPr>
          <a:xfrm>
            <a:off x="8976320" y="2060848"/>
            <a:ext cx="2880320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7" name="Google Shape;2737;p61"/>
          <p:cNvSpPr txBox="1">
            <a:spLocks noGrp="1"/>
          </p:cNvSpPr>
          <p:nvPr>
            <p:ph type="body" idx="4"/>
          </p:nvPr>
        </p:nvSpPr>
        <p:spPr>
          <a:xfrm>
            <a:off x="1487489" y="6525000"/>
            <a:ext cx="91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8" name="Google Shape;2738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9" name="Google Shape;2739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0" name="Google Shape;2740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92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1298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929">
          <p15:clr>
            <a:srgbClr val="FBAE40"/>
          </p15:clr>
        </p15:guide>
        <p15:guide id="6" pos="21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">
  <p:cSld name="Tablet"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3" name="Google Shape;2743;p62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744" name="Google Shape;2744;p62"/>
          <p:cNvSpPr txBox="1">
            <a:spLocks noGrp="1"/>
          </p:cNvSpPr>
          <p:nvPr>
            <p:ph type="body" idx="2"/>
          </p:nvPr>
        </p:nvSpPr>
        <p:spPr>
          <a:xfrm>
            <a:off x="335360" y="2060847"/>
            <a:ext cx="3456384" cy="40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5" name="Google Shape;2745;p62"/>
          <p:cNvSpPr/>
          <p:nvPr/>
        </p:nvSpPr>
        <p:spPr>
          <a:xfrm>
            <a:off x="5040664" y="1927860"/>
            <a:ext cx="6033780" cy="4008120"/>
          </a:xfrm>
          <a:prstGeom prst="roundRect">
            <a:avLst>
              <a:gd name="adj" fmla="val 51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6" name="Google Shape;2746;p62"/>
          <p:cNvPicPr preferRelativeResize="0"/>
          <p:nvPr/>
        </p:nvPicPr>
        <p:blipFill rotWithShape="1">
          <a:blip r:embed="rId2">
            <a:alphaModFix/>
          </a:blip>
          <a:srcRect r="3767"/>
          <a:stretch/>
        </p:blipFill>
        <p:spPr>
          <a:xfrm>
            <a:off x="3672664" y="1806037"/>
            <a:ext cx="8400000" cy="4575713"/>
          </a:xfrm>
          <a:prstGeom prst="rect">
            <a:avLst/>
          </a:prstGeom>
          <a:noFill/>
          <a:ln>
            <a:noFill/>
          </a:ln>
        </p:spPr>
      </p:pic>
      <p:sp>
        <p:nvSpPr>
          <p:cNvPr id="2747" name="Google Shape;2747;p62"/>
          <p:cNvSpPr>
            <a:spLocks noGrp="1"/>
          </p:cNvSpPr>
          <p:nvPr>
            <p:ph type="pic" idx="3"/>
          </p:nvPr>
        </p:nvSpPr>
        <p:spPr>
          <a:xfrm>
            <a:off x="5081315" y="1962150"/>
            <a:ext cx="5935662" cy="3914774"/>
          </a:xfrm>
          <a:prstGeom prst="roundRect">
            <a:avLst>
              <a:gd name="adj" fmla="val 5313"/>
            </a:avLst>
          </a:prstGeom>
          <a:solidFill>
            <a:srgbClr val="D9DADB"/>
          </a:solidFill>
          <a:ln>
            <a:noFill/>
          </a:ln>
        </p:spPr>
      </p:sp>
      <p:sp>
        <p:nvSpPr>
          <p:cNvPr id="2748" name="Google Shape;2748;p62"/>
          <p:cNvSpPr txBox="1">
            <a:spLocks noGrp="1"/>
          </p:cNvSpPr>
          <p:nvPr>
            <p:ph type="body" idx="4"/>
          </p:nvPr>
        </p:nvSpPr>
        <p:spPr>
          <a:xfrm>
            <a:off x="1487488" y="6525000"/>
            <a:ext cx="9144512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9" name="Google Shape;2749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0" name="Google Shape;2750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1" name="Google Shape;2751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phone">
  <p:cSld name="Smartphone"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4" name="Google Shape;2754;p63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755" name="Google Shape;2755;p63"/>
          <p:cNvSpPr/>
          <p:nvPr/>
        </p:nvSpPr>
        <p:spPr>
          <a:xfrm>
            <a:off x="7863840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6" name="Google Shape;2756;p63"/>
          <p:cNvSpPr txBox="1">
            <a:spLocks noGrp="1"/>
          </p:cNvSpPr>
          <p:nvPr>
            <p:ph type="body" idx="2"/>
          </p:nvPr>
        </p:nvSpPr>
        <p:spPr>
          <a:xfrm>
            <a:off x="335360" y="2060847"/>
            <a:ext cx="6336704" cy="40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57" name="Google Shape;2757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2000" y="1341438"/>
            <a:ext cx="3096000" cy="4787820"/>
          </a:xfrm>
          <a:prstGeom prst="rect">
            <a:avLst/>
          </a:prstGeom>
          <a:noFill/>
          <a:ln>
            <a:noFill/>
          </a:ln>
        </p:spPr>
      </p:pic>
      <p:sp>
        <p:nvSpPr>
          <p:cNvPr id="2758" name="Google Shape;2758;p63"/>
          <p:cNvSpPr>
            <a:spLocks noGrp="1"/>
          </p:cNvSpPr>
          <p:nvPr>
            <p:ph type="pic" idx="3"/>
          </p:nvPr>
        </p:nvSpPr>
        <p:spPr>
          <a:xfrm>
            <a:off x="7909560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  <a:ln>
            <a:noFill/>
          </a:ln>
        </p:spPr>
      </p:sp>
      <p:sp>
        <p:nvSpPr>
          <p:cNvPr id="2759" name="Google Shape;2759;p63"/>
          <p:cNvSpPr txBox="1">
            <a:spLocks noGrp="1"/>
          </p:cNvSpPr>
          <p:nvPr>
            <p:ph type="body" idx="4"/>
          </p:nvPr>
        </p:nvSpPr>
        <p:spPr>
          <a:xfrm>
            <a:off x="1487488" y="6525000"/>
            <a:ext cx="91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0" name="Google Shape;2760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1" name="Google Shape;2761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2" name="Google Shape;2762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martphone">
  <p:cSld name="2_Smartphone"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5" name="Google Shape;2765;p64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766" name="Google Shape;2766;p64"/>
          <p:cNvSpPr/>
          <p:nvPr/>
        </p:nvSpPr>
        <p:spPr>
          <a:xfrm>
            <a:off x="3327824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7" name="Google Shape;2767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5984" y="1341438"/>
            <a:ext cx="3096000" cy="4787820"/>
          </a:xfrm>
          <a:prstGeom prst="rect">
            <a:avLst/>
          </a:prstGeom>
          <a:noFill/>
          <a:ln>
            <a:noFill/>
          </a:ln>
        </p:spPr>
      </p:pic>
      <p:sp>
        <p:nvSpPr>
          <p:cNvPr id="2768" name="Google Shape;2768;p64"/>
          <p:cNvSpPr/>
          <p:nvPr/>
        </p:nvSpPr>
        <p:spPr>
          <a:xfrm>
            <a:off x="6711856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9" name="Google Shape;2769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0016" y="1341438"/>
            <a:ext cx="3096000" cy="4787820"/>
          </a:xfrm>
          <a:prstGeom prst="rect">
            <a:avLst/>
          </a:prstGeom>
          <a:noFill/>
          <a:ln>
            <a:noFill/>
          </a:ln>
        </p:spPr>
      </p:pic>
      <p:sp>
        <p:nvSpPr>
          <p:cNvPr id="2770" name="Google Shape;2770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1" name="Google Shape;2771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2" name="Google Shape;2772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773" name="Google Shape;2773;p64"/>
          <p:cNvSpPr>
            <a:spLocks noGrp="1"/>
          </p:cNvSpPr>
          <p:nvPr>
            <p:ph type="pic" idx="2"/>
          </p:nvPr>
        </p:nvSpPr>
        <p:spPr>
          <a:xfrm>
            <a:off x="3373544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  <a:ln>
            <a:noFill/>
          </a:ln>
        </p:spPr>
      </p:sp>
      <p:sp>
        <p:nvSpPr>
          <p:cNvPr id="2774" name="Google Shape;2774;p64"/>
          <p:cNvSpPr>
            <a:spLocks noGrp="1"/>
          </p:cNvSpPr>
          <p:nvPr>
            <p:ph type="pic" idx="3"/>
          </p:nvPr>
        </p:nvSpPr>
        <p:spPr>
          <a:xfrm>
            <a:off x="6757576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  <a:ln>
            <a:noFill/>
          </a:ln>
        </p:spPr>
      </p:sp>
      <p:sp>
        <p:nvSpPr>
          <p:cNvPr id="2775" name="Google Shape;2775;p64"/>
          <p:cNvSpPr txBox="1">
            <a:spLocks noGrp="1"/>
          </p:cNvSpPr>
          <p:nvPr>
            <p:ph type="body" idx="4"/>
          </p:nvPr>
        </p:nvSpPr>
        <p:spPr>
          <a:xfrm>
            <a:off x="1487488" y="6525000"/>
            <a:ext cx="91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martphone">
  <p:cSld name="3_Smartphone"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8" name="Google Shape;2778;p65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779" name="Google Shape;2779;p65"/>
          <p:cNvSpPr/>
          <p:nvPr/>
        </p:nvSpPr>
        <p:spPr>
          <a:xfrm>
            <a:off x="7936336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0" name="Google Shape;2780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4496" y="1341438"/>
            <a:ext cx="3096000" cy="4787820"/>
          </a:xfrm>
          <a:prstGeom prst="rect">
            <a:avLst/>
          </a:prstGeom>
          <a:noFill/>
          <a:ln>
            <a:noFill/>
          </a:ln>
        </p:spPr>
      </p:pic>
      <p:sp>
        <p:nvSpPr>
          <p:cNvPr id="2781" name="Google Shape;2781;p65"/>
          <p:cNvSpPr/>
          <p:nvPr/>
        </p:nvSpPr>
        <p:spPr>
          <a:xfrm>
            <a:off x="2103688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2" name="Google Shape;2782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1848" y="1341438"/>
            <a:ext cx="3096000" cy="4787820"/>
          </a:xfrm>
          <a:prstGeom prst="rect">
            <a:avLst/>
          </a:prstGeom>
          <a:noFill/>
          <a:ln>
            <a:noFill/>
          </a:ln>
        </p:spPr>
      </p:pic>
      <p:sp>
        <p:nvSpPr>
          <p:cNvPr id="2783" name="Google Shape;2783;p65"/>
          <p:cNvSpPr/>
          <p:nvPr/>
        </p:nvSpPr>
        <p:spPr>
          <a:xfrm>
            <a:off x="4983664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4" name="Google Shape;2784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1824" y="1341438"/>
            <a:ext cx="3096000" cy="4787820"/>
          </a:xfrm>
          <a:prstGeom prst="rect">
            <a:avLst/>
          </a:prstGeom>
          <a:noFill/>
          <a:ln>
            <a:noFill/>
          </a:ln>
        </p:spPr>
      </p:pic>
      <p:sp>
        <p:nvSpPr>
          <p:cNvPr id="2785" name="Google Shape;2785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6" name="Google Shape;2786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7" name="Google Shape;2787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788" name="Google Shape;2788;p65"/>
          <p:cNvSpPr>
            <a:spLocks noGrp="1"/>
          </p:cNvSpPr>
          <p:nvPr>
            <p:ph type="pic" idx="2"/>
          </p:nvPr>
        </p:nvSpPr>
        <p:spPr>
          <a:xfrm>
            <a:off x="7982056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  <a:ln>
            <a:noFill/>
          </a:ln>
        </p:spPr>
      </p:sp>
      <p:sp>
        <p:nvSpPr>
          <p:cNvPr id="2789" name="Google Shape;2789;p65"/>
          <p:cNvSpPr>
            <a:spLocks noGrp="1"/>
          </p:cNvSpPr>
          <p:nvPr>
            <p:ph type="pic" idx="3"/>
          </p:nvPr>
        </p:nvSpPr>
        <p:spPr>
          <a:xfrm>
            <a:off x="2149408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  <a:ln>
            <a:noFill/>
          </a:ln>
        </p:spPr>
      </p:sp>
      <p:sp>
        <p:nvSpPr>
          <p:cNvPr id="2790" name="Google Shape;2790;p65"/>
          <p:cNvSpPr>
            <a:spLocks noGrp="1"/>
          </p:cNvSpPr>
          <p:nvPr>
            <p:ph type="pic" idx="4"/>
          </p:nvPr>
        </p:nvSpPr>
        <p:spPr>
          <a:xfrm>
            <a:off x="5029384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  <a:ln>
            <a:noFill/>
          </a:ln>
        </p:spPr>
      </p:sp>
      <p:sp>
        <p:nvSpPr>
          <p:cNvPr id="2791" name="Google Shape;2791;p65"/>
          <p:cNvSpPr txBox="1">
            <a:spLocks noGrp="1"/>
          </p:cNvSpPr>
          <p:nvPr>
            <p:ph type="body" idx="5"/>
          </p:nvPr>
        </p:nvSpPr>
        <p:spPr>
          <a:xfrm>
            <a:off x="1487488" y="6525000"/>
            <a:ext cx="91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act">
  <p:cSld name="One contact"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4" name="Google Shape;2794;p66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795" name="Google Shape;2795;p66"/>
          <p:cNvSpPr/>
          <p:nvPr/>
        </p:nvSpPr>
        <p:spPr>
          <a:xfrm>
            <a:off x="335360" y="1484785"/>
            <a:ext cx="5184576" cy="2016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6" name="Google Shape;2796;p66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51672" y="1700784"/>
            <a:ext cx="1368000" cy="1584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2797" name="Google Shape;2797;p66"/>
          <p:cNvSpPr txBox="1">
            <a:spLocks noGrp="1"/>
          </p:cNvSpPr>
          <p:nvPr>
            <p:ph type="body" idx="3"/>
          </p:nvPr>
        </p:nvSpPr>
        <p:spPr>
          <a:xfrm>
            <a:off x="2135673" y="1700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8" name="Google Shape;2798;p66"/>
          <p:cNvSpPr txBox="1">
            <a:spLocks noGrp="1"/>
          </p:cNvSpPr>
          <p:nvPr>
            <p:ph type="body" idx="4"/>
          </p:nvPr>
        </p:nvSpPr>
        <p:spPr>
          <a:xfrm>
            <a:off x="2135672" y="2060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9" name="Google Shape;2799;p66"/>
          <p:cNvSpPr txBox="1">
            <a:spLocks noGrp="1"/>
          </p:cNvSpPr>
          <p:nvPr>
            <p:ph type="body" idx="5"/>
          </p:nvPr>
        </p:nvSpPr>
        <p:spPr>
          <a:xfrm>
            <a:off x="2135672" y="2276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0" name="Google Shape;2800;p66"/>
          <p:cNvSpPr txBox="1">
            <a:spLocks noGrp="1"/>
          </p:cNvSpPr>
          <p:nvPr>
            <p:ph type="body" idx="6"/>
          </p:nvPr>
        </p:nvSpPr>
        <p:spPr>
          <a:xfrm>
            <a:off x="2135672" y="2708920"/>
            <a:ext cx="316824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1" name="Google Shape;2801;p66"/>
          <p:cNvSpPr txBox="1">
            <a:spLocks noGrp="1"/>
          </p:cNvSpPr>
          <p:nvPr>
            <p:ph type="body" idx="7"/>
          </p:nvPr>
        </p:nvSpPr>
        <p:spPr>
          <a:xfrm>
            <a:off x="2135672" y="2924920"/>
            <a:ext cx="316824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2" name="Google Shape;2802;p66"/>
          <p:cNvSpPr txBox="1">
            <a:spLocks noGrp="1"/>
          </p:cNvSpPr>
          <p:nvPr>
            <p:ph type="body" idx="8"/>
          </p:nvPr>
        </p:nvSpPr>
        <p:spPr>
          <a:xfrm>
            <a:off x="6096000" y="1484783"/>
            <a:ext cx="5184576" cy="46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3" name="Google Shape;2803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4" name="Google Shape;2804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5" name="Google Shape;2805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acts">
  <p:cSld name="Two contacts"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p67"/>
          <p:cNvSpPr/>
          <p:nvPr/>
        </p:nvSpPr>
        <p:spPr>
          <a:xfrm>
            <a:off x="335360" y="1484785"/>
            <a:ext cx="5184576" cy="2016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8" name="Google Shape;2808;p67"/>
          <p:cNvSpPr/>
          <p:nvPr/>
        </p:nvSpPr>
        <p:spPr>
          <a:xfrm>
            <a:off x="6096000" y="1484785"/>
            <a:ext cx="5184576" cy="2016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9" name="Google Shape;2809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0" name="Google Shape;2810;p67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811" name="Google Shape;2811;p67"/>
          <p:cNvSpPr>
            <a:spLocks noGrp="1"/>
          </p:cNvSpPr>
          <p:nvPr>
            <p:ph type="pic" idx="2"/>
          </p:nvPr>
        </p:nvSpPr>
        <p:spPr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812" name="Google Shape;2812;p67"/>
          <p:cNvSpPr txBox="1">
            <a:spLocks noGrp="1"/>
          </p:cNvSpPr>
          <p:nvPr>
            <p:ph type="body" idx="3"/>
          </p:nvPr>
        </p:nvSpPr>
        <p:spPr>
          <a:xfrm>
            <a:off x="2135672" y="1700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3" name="Google Shape;2813;p67"/>
          <p:cNvSpPr txBox="1">
            <a:spLocks noGrp="1"/>
          </p:cNvSpPr>
          <p:nvPr>
            <p:ph type="body" idx="4"/>
          </p:nvPr>
        </p:nvSpPr>
        <p:spPr>
          <a:xfrm>
            <a:off x="2135672" y="2060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4" name="Google Shape;2814;p67"/>
          <p:cNvSpPr txBox="1">
            <a:spLocks noGrp="1"/>
          </p:cNvSpPr>
          <p:nvPr>
            <p:ph type="body" idx="5"/>
          </p:nvPr>
        </p:nvSpPr>
        <p:spPr>
          <a:xfrm>
            <a:off x="2135672" y="2276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5" name="Google Shape;2815;p67"/>
          <p:cNvSpPr txBox="1">
            <a:spLocks noGrp="1"/>
          </p:cNvSpPr>
          <p:nvPr>
            <p:ph type="body" idx="6"/>
          </p:nvPr>
        </p:nvSpPr>
        <p:spPr>
          <a:xfrm>
            <a:off x="2135671" y="2708920"/>
            <a:ext cx="316824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6" name="Google Shape;2816;p67"/>
          <p:cNvSpPr txBox="1">
            <a:spLocks noGrp="1"/>
          </p:cNvSpPr>
          <p:nvPr>
            <p:ph type="body" idx="7"/>
          </p:nvPr>
        </p:nvSpPr>
        <p:spPr>
          <a:xfrm>
            <a:off x="2135671" y="2924920"/>
            <a:ext cx="316824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7" name="Google Shape;2817;p67"/>
          <p:cNvSpPr txBox="1">
            <a:spLocks noGrp="1"/>
          </p:cNvSpPr>
          <p:nvPr>
            <p:ph type="body" idx="8"/>
          </p:nvPr>
        </p:nvSpPr>
        <p:spPr>
          <a:xfrm>
            <a:off x="2135560" y="3789040"/>
            <a:ext cx="3384376" cy="230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8" name="Google Shape;2818;p67"/>
          <p:cNvSpPr>
            <a:spLocks noGrp="1"/>
          </p:cNvSpPr>
          <p:nvPr>
            <p:ph type="pic" idx="9"/>
          </p:nvPr>
        </p:nvSpPr>
        <p:spPr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819" name="Google Shape;2819;p67"/>
          <p:cNvSpPr txBox="1">
            <a:spLocks noGrp="1"/>
          </p:cNvSpPr>
          <p:nvPr>
            <p:ph type="body" idx="13"/>
          </p:nvPr>
        </p:nvSpPr>
        <p:spPr>
          <a:xfrm>
            <a:off x="7896762" y="1700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0" name="Google Shape;2820;p67"/>
          <p:cNvSpPr txBox="1">
            <a:spLocks noGrp="1"/>
          </p:cNvSpPr>
          <p:nvPr>
            <p:ph type="body" idx="14"/>
          </p:nvPr>
        </p:nvSpPr>
        <p:spPr>
          <a:xfrm>
            <a:off x="7899821" y="2060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1" name="Google Shape;2821;p67"/>
          <p:cNvSpPr txBox="1">
            <a:spLocks noGrp="1"/>
          </p:cNvSpPr>
          <p:nvPr>
            <p:ph type="body" idx="15"/>
          </p:nvPr>
        </p:nvSpPr>
        <p:spPr>
          <a:xfrm>
            <a:off x="7896762" y="2276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2" name="Google Shape;2822;p67"/>
          <p:cNvSpPr txBox="1">
            <a:spLocks noGrp="1"/>
          </p:cNvSpPr>
          <p:nvPr>
            <p:ph type="body" idx="16"/>
          </p:nvPr>
        </p:nvSpPr>
        <p:spPr>
          <a:xfrm>
            <a:off x="7896762" y="2708920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3" name="Google Shape;2823;p67"/>
          <p:cNvSpPr txBox="1">
            <a:spLocks noGrp="1"/>
          </p:cNvSpPr>
          <p:nvPr>
            <p:ph type="body" idx="17"/>
          </p:nvPr>
        </p:nvSpPr>
        <p:spPr>
          <a:xfrm>
            <a:off x="7896762" y="2924920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4" name="Google Shape;2824;p67"/>
          <p:cNvSpPr txBox="1">
            <a:spLocks noGrp="1"/>
          </p:cNvSpPr>
          <p:nvPr>
            <p:ph type="body" idx="18"/>
          </p:nvPr>
        </p:nvSpPr>
        <p:spPr>
          <a:xfrm>
            <a:off x="7897018" y="3789040"/>
            <a:ext cx="3383558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5" name="Google Shape;2825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6" name="Google Shape;2826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7" name="Google Shape;2827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acts">
  <p:cSld name="Three contacts"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0" name="Google Shape;2830;p68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831" name="Google Shape;2831;p68"/>
          <p:cNvSpPr/>
          <p:nvPr/>
        </p:nvSpPr>
        <p:spPr>
          <a:xfrm>
            <a:off x="335360" y="1484784"/>
            <a:ext cx="5184576" cy="2015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2" name="Google Shape;2832;p68"/>
          <p:cNvSpPr>
            <a:spLocks noGrp="1"/>
          </p:cNvSpPr>
          <p:nvPr>
            <p:ph type="pic" idx="2"/>
          </p:nvPr>
        </p:nvSpPr>
        <p:spPr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833" name="Google Shape;2833;p68"/>
          <p:cNvSpPr txBox="1">
            <a:spLocks noGrp="1"/>
          </p:cNvSpPr>
          <p:nvPr>
            <p:ph type="body" idx="3"/>
          </p:nvPr>
        </p:nvSpPr>
        <p:spPr>
          <a:xfrm>
            <a:off x="2135672" y="1700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4" name="Google Shape;2834;p68"/>
          <p:cNvSpPr txBox="1">
            <a:spLocks noGrp="1"/>
          </p:cNvSpPr>
          <p:nvPr>
            <p:ph type="body" idx="4"/>
          </p:nvPr>
        </p:nvSpPr>
        <p:spPr>
          <a:xfrm>
            <a:off x="2135672" y="2060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5" name="Google Shape;2835;p68"/>
          <p:cNvSpPr txBox="1">
            <a:spLocks noGrp="1"/>
          </p:cNvSpPr>
          <p:nvPr>
            <p:ph type="body" idx="5"/>
          </p:nvPr>
        </p:nvSpPr>
        <p:spPr>
          <a:xfrm>
            <a:off x="2135672" y="2276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6" name="Google Shape;2836;p68"/>
          <p:cNvSpPr txBox="1">
            <a:spLocks noGrp="1"/>
          </p:cNvSpPr>
          <p:nvPr>
            <p:ph type="body" idx="6"/>
          </p:nvPr>
        </p:nvSpPr>
        <p:spPr>
          <a:xfrm>
            <a:off x="2135672" y="2708920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7" name="Google Shape;2837;p68"/>
          <p:cNvSpPr txBox="1">
            <a:spLocks noGrp="1"/>
          </p:cNvSpPr>
          <p:nvPr>
            <p:ph type="body" idx="7"/>
          </p:nvPr>
        </p:nvSpPr>
        <p:spPr>
          <a:xfrm>
            <a:off x="2135672" y="2924920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8" name="Google Shape;2838;p68"/>
          <p:cNvSpPr/>
          <p:nvPr/>
        </p:nvSpPr>
        <p:spPr>
          <a:xfrm>
            <a:off x="6096000" y="1485297"/>
            <a:ext cx="5184576" cy="2015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9" name="Google Shape;2839;p68"/>
          <p:cNvSpPr>
            <a:spLocks noGrp="1"/>
          </p:cNvSpPr>
          <p:nvPr>
            <p:ph type="pic" idx="8"/>
          </p:nvPr>
        </p:nvSpPr>
        <p:spPr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840" name="Google Shape;2840;p68"/>
          <p:cNvSpPr txBox="1">
            <a:spLocks noGrp="1"/>
          </p:cNvSpPr>
          <p:nvPr>
            <p:ph type="body" idx="9"/>
          </p:nvPr>
        </p:nvSpPr>
        <p:spPr>
          <a:xfrm>
            <a:off x="7896762" y="1700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1" name="Google Shape;2841;p68"/>
          <p:cNvSpPr txBox="1">
            <a:spLocks noGrp="1"/>
          </p:cNvSpPr>
          <p:nvPr>
            <p:ph type="body" idx="13"/>
          </p:nvPr>
        </p:nvSpPr>
        <p:spPr>
          <a:xfrm>
            <a:off x="7896762" y="2060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2" name="Google Shape;2842;p68"/>
          <p:cNvSpPr txBox="1">
            <a:spLocks noGrp="1"/>
          </p:cNvSpPr>
          <p:nvPr>
            <p:ph type="body" idx="14"/>
          </p:nvPr>
        </p:nvSpPr>
        <p:spPr>
          <a:xfrm>
            <a:off x="7896762" y="2276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3" name="Google Shape;2843;p68"/>
          <p:cNvSpPr txBox="1">
            <a:spLocks noGrp="1"/>
          </p:cNvSpPr>
          <p:nvPr>
            <p:ph type="body" idx="15"/>
          </p:nvPr>
        </p:nvSpPr>
        <p:spPr>
          <a:xfrm>
            <a:off x="7896762" y="2708920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4" name="Google Shape;2844;p68"/>
          <p:cNvSpPr txBox="1">
            <a:spLocks noGrp="1"/>
          </p:cNvSpPr>
          <p:nvPr>
            <p:ph type="body" idx="16"/>
          </p:nvPr>
        </p:nvSpPr>
        <p:spPr>
          <a:xfrm>
            <a:off x="7896762" y="2924920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5" name="Google Shape;2845;p68"/>
          <p:cNvSpPr/>
          <p:nvPr/>
        </p:nvSpPr>
        <p:spPr>
          <a:xfrm>
            <a:off x="335360" y="4077585"/>
            <a:ext cx="5184576" cy="2015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6" name="Google Shape;2846;p68"/>
          <p:cNvSpPr>
            <a:spLocks noGrp="1"/>
          </p:cNvSpPr>
          <p:nvPr>
            <p:ph type="pic" idx="17"/>
          </p:nvPr>
        </p:nvSpPr>
        <p:spPr>
          <a:xfrm>
            <a:off x="551672" y="4293147"/>
            <a:ext cx="1368000" cy="1584000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847" name="Google Shape;2847;p68"/>
          <p:cNvSpPr txBox="1">
            <a:spLocks noGrp="1"/>
          </p:cNvSpPr>
          <p:nvPr>
            <p:ph type="body" idx="18"/>
          </p:nvPr>
        </p:nvSpPr>
        <p:spPr>
          <a:xfrm>
            <a:off x="2135672" y="4293147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8" name="Google Shape;2848;p68"/>
          <p:cNvSpPr txBox="1">
            <a:spLocks noGrp="1"/>
          </p:cNvSpPr>
          <p:nvPr>
            <p:ph type="body" idx="19"/>
          </p:nvPr>
        </p:nvSpPr>
        <p:spPr>
          <a:xfrm>
            <a:off x="2135672" y="4653147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9" name="Google Shape;2849;p68"/>
          <p:cNvSpPr txBox="1">
            <a:spLocks noGrp="1"/>
          </p:cNvSpPr>
          <p:nvPr>
            <p:ph type="body" idx="20"/>
          </p:nvPr>
        </p:nvSpPr>
        <p:spPr>
          <a:xfrm>
            <a:off x="2135672" y="4869147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0" name="Google Shape;2850;p68"/>
          <p:cNvSpPr txBox="1">
            <a:spLocks noGrp="1"/>
          </p:cNvSpPr>
          <p:nvPr>
            <p:ph type="body" idx="21"/>
          </p:nvPr>
        </p:nvSpPr>
        <p:spPr>
          <a:xfrm>
            <a:off x="2135672" y="5301283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1" name="Google Shape;2851;p68"/>
          <p:cNvSpPr txBox="1">
            <a:spLocks noGrp="1"/>
          </p:cNvSpPr>
          <p:nvPr>
            <p:ph type="body" idx="22"/>
          </p:nvPr>
        </p:nvSpPr>
        <p:spPr>
          <a:xfrm>
            <a:off x="2135672" y="5517283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2" name="Google Shape;2852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3" name="Google Shape;2853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4" name="Google Shape;2854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acts">
  <p:cSld name="Four contacts"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7" name="Google Shape;2857;p69"/>
          <p:cNvSpPr txBox="1">
            <a:spLocks noGrp="1"/>
          </p:cNvSpPr>
          <p:nvPr>
            <p:ph type="subTitle" idx="1"/>
          </p:nvPr>
        </p:nvSpPr>
        <p:spPr>
          <a:xfrm>
            <a:off x="335360" y="658800"/>
            <a:ext cx="806355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858" name="Google Shape;2858;p69"/>
          <p:cNvSpPr/>
          <p:nvPr/>
        </p:nvSpPr>
        <p:spPr>
          <a:xfrm>
            <a:off x="335360" y="1484784"/>
            <a:ext cx="5184576" cy="20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9" name="Google Shape;2859;p69"/>
          <p:cNvSpPr>
            <a:spLocks noGrp="1"/>
          </p:cNvSpPr>
          <p:nvPr>
            <p:ph type="pic" idx="2"/>
          </p:nvPr>
        </p:nvSpPr>
        <p:spPr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860" name="Google Shape;2860;p69"/>
          <p:cNvSpPr txBox="1">
            <a:spLocks noGrp="1"/>
          </p:cNvSpPr>
          <p:nvPr>
            <p:ph type="body" idx="3"/>
          </p:nvPr>
        </p:nvSpPr>
        <p:spPr>
          <a:xfrm>
            <a:off x="2135672" y="1700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1" name="Google Shape;2861;p69"/>
          <p:cNvSpPr txBox="1">
            <a:spLocks noGrp="1"/>
          </p:cNvSpPr>
          <p:nvPr>
            <p:ph type="body" idx="4"/>
          </p:nvPr>
        </p:nvSpPr>
        <p:spPr>
          <a:xfrm>
            <a:off x="2135672" y="2060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2" name="Google Shape;2862;p69"/>
          <p:cNvSpPr txBox="1">
            <a:spLocks noGrp="1"/>
          </p:cNvSpPr>
          <p:nvPr>
            <p:ph type="body" idx="5"/>
          </p:nvPr>
        </p:nvSpPr>
        <p:spPr>
          <a:xfrm>
            <a:off x="2135672" y="2276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3" name="Google Shape;2863;p69"/>
          <p:cNvSpPr txBox="1">
            <a:spLocks noGrp="1"/>
          </p:cNvSpPr>
          <p:nvPr>
            <p:ph type="body" idx="6"/>
          </p:nvPr>
        </p:nvSpPr>
        <p:spPr>
          <a:xfrm>
            <a:off x="2135672" y="2708920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4" name="Google Shape;2864;p69"/>
          <p:cNvSpPr txBox="1">
            <a:spLocks noGrp="1"/>
          </p:cNvSpPr>
          <p:nvPr>
            <p:ph type="body" idx="7"/>
          </p:nvPr>
        </p:nvSpPr>
        <p:spPr>
          <a:xfrm>
            <a:off x="2135672" y="2924920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5" name="Google Shape;2865;p69"/>
          <p:cNvSpPr/>
          <p:nvPr/>
        </p:nvSpPr>
        <p:spPr>
          <a:xfrm>
            <a:off x="6096000" y="1485297"/>
            <a:ext cx="5184576" cy="20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6" name="Google Shape;2866;p69"/>
          <p:cNvSpPr>
            <a:spLocks noGrp="1"/>
          </p:cNvSpPr>
          <p:nvPr>
            <p:ph type="pic" idx="8"/>
          </p:nvPr>
        </p:nvSpPr>
        <p:spPr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867" name="Google Shape;2867;p69"/>
          <p:cNvSpPr txBox="1">
            <a:spLocks noGrp="1"/>
          </p:cNvSpPr>
          <p:nvPr>
            <p:ph type="body" idx="9"/>
          </p:nvPr>
        </p:nvSpPr>
        <p:spPr>
          <a:xfrm>
            <a:off x="7896762" y="1700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8" name="Google Shape;2868;p69"/>
          <p:cNvSpPr txBox="1">
            <a:spLocks noGrp="1"/>
          </p:cNvSpPr>
          <p:nvPr>
            <p:ph type="body" idx="13"/>
          </p:nvPr>
        </p:nvSpPr>
        <p:spPr>
          <a:xfrm>
            <a:off x="7896762" y="2060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9" name="Google Shape;2869;p69"/>
          <p:cNvSpPr txBox="1">
            <a:spLocks noGrp="1"/>
          </p:cNvSpPr>
          <p:nvPr>
            <p:ph type="body" idx="14"/>
          </p:nvPr>
        </p:nvSpPr>
        <p:spPr>
          <a:xfrm>
            <a:off x="7896762" y="227678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0" name="Google Shape;2870;p69"/>
          <p:cNvSpPr txBox="1">
            <a:spLocks noGrp="1"/>
          </p:cNvSpPr>
          <p:nvPr>
            <p:ph type="body" idx="15"/>
          </p:nvPr>
        </p:nvSpPr>
        <p:spPr>
          <a:xfrm>
            <a:off x="7896762" y="2708920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1" name="Google Shape;2871;p69"/>
          <p:cNvSpPr txBox="1">
            <a:spLocks noGrp="1"/>
          </p:cNvSpPr>
          <p:nvPr>
            <p:ph type="body" idx="16"/>
          </p:nvPr>
        </p:nvSpPr>
        <p:spPr>
          <a:xfrm>
            <a:off x="7896762" y="2924920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2" name="Google Shape;2872;p69"/>
          <p:cNvSpPr/>
          <p:nvPr/>
        </p:nvSpPr>
        <p:spPr>
          <a:xfrm>
            <a:off x="335360" y="4077296"/>
            <a:ext cx="5184576" cy="20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p69"/>
          <p:cNvSpPr>
            <a:spLocks noGrp="1"/>
          </p:cNvSpPr>
          <p:nvPr>
            <p:ph type="pic" idx="17"/>
          </p:nvPr>
        </p:nvSpPr>
        <p:spPr>
          <a:xfrm>
            <a:off x="551672" y="4292858"/>
            <a:ext cx="1368000" cy="1584000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874" name="Google Shape;2874;p69"/>
          <p:cNvSpPr txBox="1">
            <a:spLocks noGrp="1"/>
          </p:cNvSpPr>
          <p:nvPr>
            <p:ph type="body" idx="18"/>
          </p:nvPr>
        </p:nvSpPr>
        <p:spPr>
          <a:xfrm>
            <a:off x="2135672" y="4292858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5" name="Google Shape;2875;p69"/>
          <p:cNvSpPr txBox="1">
            <a:spLocks noGrp="1"/>
          </p:cNvSpPr>
          <p:nvPr>
            <p:ph type="body" idx="19"/>
          </p:nvPr>
        </p:nvSpPr>
        <p:spPr>
          <a:xfrm>
            <a:off x="2135672" y="4652858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6" name="Google Shape;2876;p69"/>
          <p:cNvSpPr txBox="1">
            <a:spLocks noGrp="1"/>
          </p:cNvSpPr>
          <p:nvPr>
            <p:ph type="body" idx="20"/>
          </p:nvPr>
        </p:nvSpPr>
        <p:spPr>
          <a:xfrm>
            <a:off x="2135672" y="4868858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7" name="Google Shape;2877;p69"/>
          <p:cNvSpPr txBox="1">
            <a:spLocks noGrp="1"/>
          </p:cNvSpPr>
          <p:nvPr>
            <p:ph type="body" idx="21"/>
          </p:nvPr>
        </p:nvSpPr>
        <p:spPr>
          <a:xfrm>
            <a:off x="2135672" y="530099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8" name="Google Shape;2878;p69"/>
          <p:cNvSpPr txBox="1">
            <a:spLocks noGrp="1"/>
          </p:cNvSpPr>
          <p:nvPr>
            <p:ph type="body" idx="22"/>
          </p:nvPr>
        </p:nvSpPr>
        <p:spPr>
          <a:xfrm>
            <a:off x="2135672" y="551699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9" name="Google Shape;2879;p69"/>
          <p:cNvSpPr/>
          <p:nvPr/>
        </p:nvSpPr>
        <p:spPr>
          <a:xfrm>
            <a:off x="6096000" y="4077296"/>
            <a:ext cx="5184576" cy="20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0" name="Google Shape;2880;p69"/>
          <p:cNvSpPr>
            <a:spLocks noGrp="1"/>
          </p:cNvSpPr>
          <p:nvPr>
            <p:ph type="pic" idx="23"/>
          </p:nvPr>
        </p:nvSpPr>
        <p:spPr>
          <a:xfrm>
            <a:off x="6312762" y="4275958"/>
            <a:ext cx="1368000" cy="1584000"/>
          </a:xfrm>
          <a:prstGeom prst="rect">
            <a:avLst/>
          </a:prstGeom>
          <a:solidFill>
            <a:srgbClr val="D9DADB"/>
          </a:solidFill>
          <a:ln>
            <a:noFill/>
          </a:ln>
        </p:spPr>
      </p:sp>
      <p:sp>
        <p:nvSpPr>
          <p:cNvPr id="2881" name="Google Shape;2881;p69"/>
          <p:cNvSpPr txBox="1">
            <a:spLocks noGrp="1"/>
          </p:cNvSpPr>
          <p:nvPr>
            <p:ph type="body" idx="24"/>
          </p:nvPr>
        </p:nvSpPr>
        <p:spPr>
          <a:xfrm>
            <a:off x="7896762" y="4275958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2" name="Google Shape;2882;p69"/>
          <p:cNvSpPr txBox="1">
            <a:spLocks noGrp="1"/>
          </p:cNvSpPr>
          <p:nvPr>
            <p:ph type="body" idx="25"/>
          </p:nvPr>
        </p:nvSpPr>
        <p:spPr>
          <a:xfrm>
            <a:off x="7896762" y="4635958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3" name="Google Shape;2883;p69"/>
          <p:cNvSpPr txBox="1">
            <a:spLocks noGrp="1"/>
          </p:cNvSpPr>
          <p:nvPr>
            <p:ph type="body" idx="26"/>
          </p:nvPr>
        </p:nvSpPr>
        <p:spPr>
          <a:xfrm>
            <a:off x="7896762" y="4851958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4" name="Google Shape;2884;p69"/>
          <p:cNvSpPr txBox="1">
            <a:spLocks noGrp="1"/>
          </p:cNvSpPr>
          <p:nvPr>
            <p:ph type="body" idx="27"/>
          </p:nvPr>
        </p:nvSpPr>
        <p:spPr>
          <a:xfrm>
            <a:off x="7896762" y="528409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5" name="Google Shape;2885;p69"/>
          <p:cNvSpPr txBox="1">
            <a:spLocks noGrp="1"/>
          </p:cNvSpPr>
          <p:nvPr>
            <p:ph type="body" idx="28"/>
          </p:nvPr>
        </p:nvSpPr>
        <p:spPr>
          <a:xfrm>
            <a:off x="7896762" y="5500094"/>
            <a:ext cx="316824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6" name="Google Shape;2886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7" name="Google Shape;2887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8" name="Google Shape;2888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bg>
      <p:bgPr>
        <a:solidFill>
          <a:schemeClr val="dk1"/>
        </a:solidFill>
        <a:effectLst/>
      </p:bgPr>
    </p:bg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p70"/>
          <p:cNvSpPr txBox="1">
            <a:spLocks noGrp="1"/>
          </p:cNvSpPr>
          <p:nvPr>
            <p:ph type="body" idx="1"/>
          </p:nvPr>
        </p:nvSpPr>
        <p:spPr>
          <a:xfrm>
            <a:off x="1487488" y="6525000"/>
            <a:ext cx="9144512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 b="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 b="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 b="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 b="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1" name="Google Shape;2891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2" name="Google Shape;2892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3" name="Google Shape;2893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orient="horz" pos="3838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| white">
  <p:cSld name="End slide | white">
    <p:bg>
      <p:bgPr>
        <a:solidFill>
          <a:schemeClr val="lt1"/>
        </a:solidFill>
        <a:effectLst/>
      </p:bgPr>
    </p:bg>
    <p:spTree>
      <p:nvGrpSpPr>
        <p:cNvPr id="1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5" name="Google Shape;2895;p71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2896" name="Google Shape;2896;p71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71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p71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p71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p71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71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71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p71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p71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p71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p71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p71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p71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p71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71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71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71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p71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p71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p71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6" name="Google Shape;2916;p71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7" name="Google Shape;2917;p71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8" name="Google Shape;2918;p71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9" name="Google Shape;2919;p71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0" name="Google Shape;2920;p71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1" name="Google Shape;2921;p71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2" name="Google Shape;2922;p71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p71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p71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5" name="Google Shape;2925;p71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6" name="Google Shape;2926;p71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p71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p71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p71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p71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1" name="Google Shape;2931;p71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2" name="Google Shape;2932;p71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3" name="Google Shape;2933;p71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71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5" name="Google Shape;2935;p71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6" name="Google Shape;2936;p71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7" name="Google Shape;2937;p71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8" name="Google Shape;2938;p71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9" name="Google Shape;2939;p71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0" name="Google Shape;2940;p71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1" name="Google Shape;2941;p71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2" name="Google Shape;2942;p71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p71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p71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p71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71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p71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p71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p71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p71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1" name="Google Shape;2951;p71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p71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3" name="Google Shape;2953;p71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4" name="Google Shape;2954;p71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p71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6" name="Google Shape;2956;p71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7" name="Google Shape;2957;p71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8" name="Google Shape;2958;p71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9" name="Google Shape;2959;p71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0" name="Google Shape;2960;p71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1" name="Google Shape;2961;p71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2" name="Google Shape;2962;p71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3" name="Google Shape;2963;p71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4" name="Google Shape;2964;p71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5" name="Google Shape;2965;p71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6" name="Google Shape;2966;p71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7" name="Google Shape;2967;p71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8" name="Google Shape;2968;p71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p71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p71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p71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p71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p71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p71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5" name="Google Shape;2975;p71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6" name="Google Shape;2976;p71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p71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71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p71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71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71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71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p71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Google Shape;2984;p71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5" name="Google Shape;2985;p71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6" name="Google Shape;2986;p71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7" name="Google Shape;2987;p71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8" name="Google Shape;2988;p71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9" name="Google Shape;2989;p71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0" name="Google Shape;2990;p71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p71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2" name="Google Shape;2992;p71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3" name="Google Shape;2993;p71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4" name="Google Shape;2994;p71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p71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6" name="Google Shape;2996;p71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7" name="Google Shape;2997;p71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8" name="Google Shape;2998;p71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p71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0" name="Google Shape;3000;p71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3001;p71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3002;p71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3003;p71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p71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5" name="Google Shape;3005;p71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6" name="Google Shape;3006;p71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7" name="Google Shape;3007;p71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8" name="Google Shape;3008;p71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9" name="Google Shape;3009;p71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0" name="Google Shape;3010;p71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1" name="Google Shape;3011;p71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2" name="Google Shape;3012;p71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3" name="Google Shape;3013;p71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4" name="Google Shape;3014;p71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5" name="Google Shape;3015;p71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6" name="Google Shape;3016;p71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7" name="Google Shape;3017;p71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8" name="Google Shape;3018;p71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9" name="Google Shape;3019;p71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0" name="Google Shape;3020;p71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1" name="Google Shape;3021;p71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2" name="Google Shape;3022;p71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3" name="Google Shape;3023;p71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4" name="Google Shape;3024;p71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5" name="Google Shape;3025;p71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6" name="Google Shape;3026;p71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7" name="Google Shape;3027;p71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8" name="Google Shape;3028;p71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9" name="Google Shape;3029;p71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0" name="Google Shape;3030;p71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1" name="Google Shape;3031;p71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2" name="Google Shape;3032;p71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3" name="Google Shape;3033;p71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4" name="Google Shape;3034;p71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5" name="Google Shape;3035;p71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6" name="Google Shape;3036;p71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7" name="Google Shape;3037;p71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8" name="Google Shape;3038;p71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9" name="Google Shape;3039;p71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0" name="Google Shape;3040;p71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1" name="Google Shape;3041;p71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2" name="Google Shape;3042;p71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3" name="Google Shape;3043;p71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4" name="Google Shape;3044;p71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5" name="Google Shape;3045;p71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6" name="Google Shape;3046;p71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7" name="Google Shape;3047;p71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8" name="Google Shape;3048;p71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9" name="Google Shape;3049;p71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0" name="Google Shape;3050;p71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1" name="Google Shape;3051;p71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2" name="Google Shape;3052;p71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3" name="Google Shape;3053;p71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4" name="Google Shape;3054;p71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5" name="Google Shape;3055;p71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6" name="Google Shape;3056;p71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7" name="Google Shape;3057;p71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8" name="Google Shape;3058;p71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9" name="Google Shape;3059;p71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0" name="Google Shape;3060;p71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1" name="Google Shape;3061;p71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2" name="Google Shape;3062;p71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3" name="Google Shape;3063;p71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4" name="Google Shape;3064;p71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5" name="Google Shape;3065;p71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6" name="Google Shape;3066;p71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7" name="Google Shape;3067;p71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8" name="Google Shape;3068;p71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9" name="Google Shape;3069;p71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0" name="Google Shape;3070;p71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1" name="Google Shape;3071;p71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2" name="Google Shape;3072;p71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3" name="Google Shape;3073;p71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4" name="Google Shape;3074;p71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5" name="Google Shape;3075;p71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6" name="Google Shape;3076;p71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7" name="Google Shape;3077;p71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8" name="Google Shape;3078;p71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9" name="Google Shape;3079;p71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0" name="Google Shape;3080;p71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1" name="Google Shape;3081;p71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2" name="Google Shape;3082;p71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p71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4" name="Google Shape;3084;p71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85" name="Google Shape;3085;p71"/>
          <p:cNvCxnSpPr/>
          <p:nvPr/>
        </p:nvCxnSpPr>
        <p:spPr>
          <a:xfrm>
            <a:off x="911424" y="908720"/>
            <a:ext cx="2304256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6" name="Google Shape;3086;p71"/>
          <p:cNvSpPr txBox="1">
            <a:spLocks noGrp="1"/>
          </p:cNvSpPr>
          <p:nvPr>
            <p:ph type="ctrTitle"/>
          </p:nvPr>
        </p:nvSpPr>
        <p:spPr>
          <a:xfrm>
            <a:off x="695400" y="1355786"/>
            <a:ext cx="2808312" cy="14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0" rIns="216000" bIns="3960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7" name="Google Shape;3087;p71"/>
          <p:cNvSpPr txBox="1">
            <a:spLocks noGrp="1"/>
          </p:cNvSpPr>
          <p:nvPr>
            <p:ph type="subTitle" idx="1"/>
          </p:nvPr>
        </p:nvSpPr>
        <p:spPr>
          <a:xfrm>
            <a:off x="695400" y="5877304"/>
            <a:ext cx="2808312" cy="28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0" rIns="216000" bIns="360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88" name="Google Shape;3088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8448" y="335757"/>
            <a:ext cx="136573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2">
  <p:cSld name="End slide 2">
    <p:bg>
      <p:bgPr>
        <a:solidFill>
          <a:schemeClr val="dk1"/>
        </a:solidFill>
        <a:effectLst/>
      </p:bgPr>
    </p:bg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oogle Shape;3090;p72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3091" name="Google Shape;3091;p72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2" name="Google Shape;3092;p72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3" name="Google Shape;3093;p72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72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5" name="Google Shape;3095;p72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6" name="Google Shape;3096;p72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7" name="Google Shape;3097;p72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8" name="Google Shape;3098;p72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9" name="Google Shape;3099;p72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0" name="Google Shape;3100;p72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1" name="Google Shape;3101;p72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2" name="Google Shape;3102;p72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3" name="Google Shape;3103;p72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4" name="Google Shape;3104;p72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5" name="Google Shape;3105;p72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6" name="Google Shape;3106;p72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7" name="Google Shape;3107;p72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8" name="Google Shape;3108;p72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9" name="Google Shape;3109;p72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0" name="Google Shape;3110;p72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1" name="Google Shape;3111;p72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2" name="Google Shape;3112;p72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3" name="Google Shape;3113;p72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4" name="Google Shape;3114;p72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5" name="Google Shape;3115;p72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6" name="Google Shape;3116;p72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7" name="Google Shape;3117;p72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8" name="Google Shape;3118;p72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9" name="Google Shape;3119;p72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0" name="Google Shape;3120;p72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1" name="Google Shape;3121;p72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2" name="Google Shape;3122;p72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3" name="Google Shape;3123;p72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4" name="Google Shape;3124;p72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5" name="Google Shape;3125;p72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6" name="Google Shape;3126;p72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7" name="Google Shape;3127;p72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8" name="Google Shape;3128;p72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9" name="Google Shape;3129;p72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0" name="Google Shape;3130;p72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72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2" name="Google Shape;3132;p72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3" name="Google Shape;3133;p72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4" name="Google Shape;3134;p72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5" name="Google Shape;3135;p72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72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72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72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72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72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72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72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72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72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72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72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7" name="Google Shape;3147;p72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72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72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0" name="Google Shape;3150;p72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1" name="Google Shape;3151;p72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2" name="Google Shape;3152;p72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3" name="Google Shape;3153;p72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4" name="Google Shape;3154;p72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5" name="Google Shape;3155;p72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6" name="Google Shape;3156;p72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7" name="Google Shape;3157;p72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8" name="Google Shape;3158;p72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9" name="Google Shape;3159;p72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0" name="Google Shape;3160;p72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1" name="Google Shape;3161;p72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2" name="Google Shape;3162;p72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3" name="Google Shape;3163;p72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4" name="Google Shape;3164;p72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5" name="Google Shape;3165;p72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6" name="Google Shape;3166;p72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7" name="Google Shape;3167;p72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8" name="Google Shape;3168;p72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9" name="Google Shape;3169;p72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0" name="Google Shape;3170;p72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1" name="Google Shape;3171;p72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2" name="Google Shape;3172;p72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3" name="Google Shape;3173;p72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4" name="Google Shape;3174;p72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5" name="Google Shape;3175;p72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6" name="Google Shape;3176;p72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7" name="Google Shape;3177;p72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8" name="Google Shape;3178;p72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9" name="Google Shape;3179;p72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0" name="Google Shape;3180;p72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1" name="Google Shape;3181;p72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2" name="Google Shape;3182;p72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3" name="Google Shape;3183;p72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4" name="Google Shape;3184;p72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5" name="Google Shape;3185;p72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6" name="Google Shape;3186;p72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7" name="Google Shape;3187;p72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8" name="Google Shape;3188;p72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9" name="Google Shape;3189;p72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0" name="Google Shape;3190;p72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1" name="Google Shape;3191;p72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2" name="Google Shape;3192;p72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3" name="Google Shape;3193;p72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4" name="Google Shape;3194;p72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5" name="Google Shape;3195;p72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6" name="Google Shape;3196;p72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7" name="Google Shape;3197;p72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8" name="Google Shape;3198;p72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9" name="Google Shape;3199;p72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0" name="Google Shape;3200;p72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1" name="Google Shape;3201;p72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2" name="Google Shape;3202;p72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3" name="Google Shape;3203;p72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4" name="Google Shape;3204;p72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5" name="Google Shape;3205;p72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6" name="Google Shape;3206;p72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7" name="Google Shape;3207;p72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8" name="Google Shape;3208;p72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9" name="Google Shape;3209;p72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0" name="Google Shape;3210;p72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1" name="Google Shape;3211;p72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2" name="Google Shape;3212;p72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3" name="Google Shape;3213;p72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4" name="Google Shape;3214;p72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5" name="Google Shape;3215;p72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6" name="Google Shape;3216;p72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7" name="Google Shape;3217;p72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8" name="Google Shape;3218;p72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9" name="Google Shape;3219;p72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0" name="Google Shape;3220;p72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1" name="Google Shape;3221;p72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2" name="Google Shape;3222;p72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3" name="Google Shape;3223;p72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4" name="Google Shape;3224;p72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5" name="Google Shape;3225;p72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6" name="Google Shape;3226;p72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7" name="Google Shape;3227;p72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8" name="Google Shape;3228;p72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9" name="Google Shape;3229;p72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0" name="Google Shape;3230;p72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1" name="Google Shape;3231;p72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2" name="Google Shape;3232;p72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3" name="Google Shape;3233;p72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4" name="Google Shape;3234;p72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5" name="Google Shape;3235;p72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6" name="Google Shape;3236;p72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7" name="Google Shape;3237;p72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8" name="Google Shape;3238;p72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9" name="Google Shape;3239;p72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0" name="Google Shape;3240;p72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1" name="Google Shape;3241;p72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2" name="Google Shape;3242;p72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3" name="Google Shape;3243;p72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4" name="Google Shape;3244;p72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5" name="Google Shape;3245;p72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6" name="Google Shape;3246;p72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7" name="Google Shape;3247;p72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8" name="Google Shape;3248;p72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9" name="Google Shape;3249;p72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0" name="Google Shape;3250;p72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1" name="Google Shape;3251;p72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2" name="Google Shape;3252;p72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3" name="Google Shape;3253;p72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4" name="Google Shape;3254;p72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5" name="Google Shape;3255;p72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6" name="Google Shape;3256;p72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7" name="Google Shape;3257;p72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8" name="Google Shape;3258;p72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9" name="Google Shape;3259;p72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0" name="Google Shape;3260;p72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1" name="Google Shape;3261;p72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2" name="Google Shape;3262;p72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3" name="Google Shape;3263;p72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4" name="Google Shape;3264;p72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5" name="Google Shape;3265;p72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6" name="Google Shape;3266;p72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7" name="Google Shape;3267;p72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8" name="Google Shape;3268;p72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9" name="Google Shape;3269;p72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0" name="Google Shape;3270;p72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1" name="Google Shape;3271;p72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2" name="Google Shape;3272;p72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3" name="Google Shape;3273;p72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4" name="Google Shape;3274;p72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5" name="Google Shape;3275;p72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6" name="Google Shape;3276;p72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7" name="Google Shape;3277;p72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8" name="Google Shape;3278;p72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9" name="Google Shape;3279;p72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80" name="Google Shape;3280;p72"/>
          <p:cNvCxnSpPr/>
          <p:nvPr/>
        </p:nvCxnSpPr>
        <p:spPr>
          <a:xfrm>
            <a:off x="911424" y="908720"/>
            <a:ext cx="2304256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81" name="Google Shape;3281;p72"/>
          <p:cNvSpPr txBox="1">
            <a:spLocks noGrp="1"/>
          </p:cNvSpPr>
          <p:nvPr>
            <p:ph type="ctrTitle"/>
          </p:nvPr>
        </p:nvSpPr>
        <p:spPr>
          <a:xfrm>
            <a:off x="695400" y="1772816"/>
            <a:ext cx="5112568" cy="1440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36000" rIns="216000" bIns="3960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2" name="Google Shape;3282;p72"/>
          <p:cNvSpPr txBox="1">
            <a:spLocks noGrp="1"/>
          </p:cNvSpPr>
          <p:nvPr>
            <p:ph type="subTitle" idx="1"/>
          </p:nvPr>
        </p:nvSpPr>
        <p:spPr>
          <a:xfrm>
            <a:off x="695400" y="2996952"/>
            <a:ext cx="5112568" cy="864096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0" rIns="216000" bIns="360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83" name="Google Shape;3283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8448" y="335757"/>
            <a:ext cx="136573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3">
  <p:cSld name="End slide 3">
    <p:bg>
      <p:bgPr>
        <a:solidFill>
          <a:schemeClr val="dk1"/>
        </a:solidFill>
        <a:effectLst/>
      </p:bgPr>
    </p:bg>
    <p:spTree>
      <p:nvGrpSpPr>
        <p:cNvPr id="1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5" name="Google Shape;3285;p73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3286" name="Google Shape;3286;p73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7" name="Google Shape;3287;p73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8" name="Google Shape;3288;p73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9" name="Google Shape;3289;p73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0" name="Google Shape;3290;p73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1" name="Google Shape;3291;p73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2" name="Google Shape;3292;p73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3" name="Google Shape;3293;p73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4" name="Google Shape;3294;p73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5" name="Google Shape;3295;p73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6" name="Google Shape;3296;p73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7" name="Google Shape;3297;p73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8" name="Google Shape;3298;p73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9" name="Google Shape;3299;p73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0" name="Google Shape;3300;p73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1" name="Google Shape;3301;p73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2" name="Google Shape;3302;p73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3" name="Google Shape;3303;p73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73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5" name="Google Shape;3305;p73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6" name="Google Shape;3306;p73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7" name="Google Shape;3307;p73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8" name="Google Shape;3308;p73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9" name="Google Shape;3309;p73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0" name="Google Shape;3310;p73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1" name="Google Shape;3311;p73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2" name="Google Shape;3312;p73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3" name="Google Shape;3313;p73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4" name="Google Shape;3314;p73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5" name="Google Shape;3315;p73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6" name="Google Shape;3316;p73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7" name="Google Shape;3317;p73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8" name="Google Shape;3318;p73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9" name="Google Shape;3319;p73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0" name="Google Shape;3320;p73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1" name="Google Shape;3321;p73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2" name="Google Shape;3322;p73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3" name="Google Shape;3323;p73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4" name="Google Shape;3324;p73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5" name="Google Shape;3325;p73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6" name="Google Shape;3326;p73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7" name="Google Shape;3327;p73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8" name="Google Shape;3328;p73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9" name="Google Shape;3329;p73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0" name="Google Shape;3330;p73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1" name="Google Shape;3331;p73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2" name="Google Shape;3332;p73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3" name="Google Shape;3333;p73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4" name="Google Shape;3334;p73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5" name="Google Shape;3335;p73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6" name="Google Shape;3336;p73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7" name="Google Shape;3337;p73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73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9" name="Google Shape;3339;p73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0" name="Google Shape;3340;p73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73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73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73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73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73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6" name="Google Shape;3346;p73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7" name="Google Shape;3347;p73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8" name="Google Shape;3348;p73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9" name="Google Shape;3349;p73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0" name="Google Shape;3350;p73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1" name="Google Shape;3351;p73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2" name="Google Shape;3352;p73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3" name="Google Shape;3353;p73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4" name="Google Shape;3354;p73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73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p73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7" name="Google Shape;3357;p73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p73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73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p73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p73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73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73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73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5" name="Google Shape;3365;p73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6" name="Google Shape;3366;p73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7" name="Google Shape;3367;p73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8" name="Google Shape;3368;p73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9" name="Google Shape;3369;p73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0" name="Google Shape;3370;p73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1" name="Google Shape;3371;p73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2" name="Google Shape;3372;p73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3" name="Google Shape;3373;p73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4" name="Google Shape;3374;p73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5" name="Google Shape;3375;p73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6" name="Google Shape;3376;p73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7" name="Google Shape;3377;p73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p73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9" name="Google Shape;3379;p73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0" name="Google Shape;3380;p73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1" name="Google Shape;3381;p73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2" name="Google Shape;3382;p73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3" name="Google Shape;3383;p73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4" name="Google Shape;3384;p73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5" name="Google Shape;3385;p73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6" name="Google Shape;3386;p73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7" name="Google Shape;3387;p73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8" name="Google Shape;3388;p73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73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73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73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73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73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73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5" name="Google Shape;3395;p73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6" name="Google Shape;3396;p73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73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73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73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73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73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73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3" name="Google Shape;3403;p73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4" name="Google Shape;3404;p73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73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73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73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73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73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73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1" name="Google Shape;3411;p73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2" name="Google Shape;3412;p73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73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73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73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73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73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73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9" name="Google Shape;3419;p73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73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73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73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3" name="Google Shape;3423;p73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4" name="Google Shape;3424;p73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5" name="Google Shape;3425;p73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6" name="Google Shape;3426;p73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7" name="Google Shape;3427;p73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8" name="Google Shape;3428;p73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9" name="Google Shape;3429;p73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0" name="Google Shape;3430;p73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1" name="Google Shape;3431;p73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2" name="Google Shape;3432;p73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73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73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73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73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73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8" name="Google Shape;3438;p73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73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73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73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73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73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73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5" name="Google Shape;3445;p73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6" name="Google Shape;3446;p73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7" name="Google Shape;3447;p73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8" name="Google Shape;3448;p73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9" name="Google Shape;3449;p73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0" name="Google Shape;3450;p73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1" name="Google Shape;3451;p73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2" name="Google Shape;3452;p73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3" name="Google Shape;3453;p73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4" name="Google Shape;3454;p73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5" name="Google Shape;3455;p73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73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7" name="Google Shape;3457;p73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8" name="Google Shape;3458;p73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9" name="Google Shape;3459;p73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0" name="Google Shape;3460;p73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1" name="Google Shape;3461;p73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2" name="Google Shape;3462;p73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3" name="Google Shape;3463;p73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4" name="Google Shape;3464;p73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5" name="Google Shape;3465;p73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6" name="Google Shape;3466;p73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7" name="Google Shape;3467;p73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8" name="Google Shape;3468;p73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9" name="Google Shape;3469;p73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73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1" name="Google Shape;3471;p73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2" name="Google Shape;3472;p73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3" name="Google Shape;3473;p73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4" name="Google Shape;3474;p73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5" name="Google Shape;3475;p73"/>
          <p:cNvSpPr/>
          <p:nvPr/>
        </p:nvSpPr>
        <p:spPr>
          <a:xfrm>
            <a:off x="839416" y="1988840"/>
            <a:ext cx="6480720" cy="4156745"/>
          </a:xfrm>
          <a:custGeom>
            <a:avLst/>
            <a:gdLst/>
            <a:ahLst/>
            <a:cxnLst/>
            <a:rect l="l" t="t" r="r" b="b"/>
            <a:pathLst>
              <a:path w="8604028" h="5734812" extrusionOk="0">
                <a:moveTo>
                  <a:pt x="0" y="857"/>
                </a:moveTo>
                <a:lnTo>
                  <a:pt x="8604028" y="0"/>
                </a:lnTo>
                <a:lnTo>
                  <a:pt x="6984708" y="4136122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6" name="Google Shape;3476;p73"/>
          <p:cNvSpPr/>
          <p:nvPr/>
        </p:nvSpPr>
        <p:spPr>
          <a:xfrm>
            <a:off x="911415" y="2060841"/>
            <a:ext cx="6336713" cy="4032000"/>
          </a:xfrm>
          <a:custGeom>
            <a:avLst/>
            <a:gdLst/>
            <a:ahLst/>
            <a:cxnLst/>
            <a:rect l="l" t="t" r="r" b="b"/>
            <a:pathLst>
              <a:path w="8604028" h="5734812" extrusionOk="0">
                <a:moveTo>
                  <a:pt x="0" y="857"/>
                </a:moveTo>
                <a:lnTo>
                  <a:pt x="8604028" y="0"/>
                </a:lnTo>
                <a:lnTo>
                  <a:pt x="7003677" y="4117289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7" name="Google Shape;3477;p73"/>
          <p:cNvSpPr txBox="1">
            <a:spLocks noGrp="1"/>
          </p:cNvSpPr>
          <p:nvPr>
            <p:ph type="ctrTitle"/>
          </p:nvPr>
        </p:nvSpPr>
        <p:spPr>
          <a:xfrm>
            <a:off x="1199456" y="2349032"/>
            <a:ext cx="482396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8" name="Google Shape;3478;p73"/>
          <p:cNvSpPr txBox="1">
            <a:spLocks noGrp="1"/>
          </p:cNvSpPr>
          <p:nvPr>
            <p:ph type="subTitle" idx="1"/>
          </p:nvPr>
        </p:nvSpPr>
        <p:spPr>
          <a:xfrm>
            <a:off x="1199456" y="3501040"/>
            <a:ext cx="4823968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79" name="Google Shape;3479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8448" y="335757"/>
            <a:ext cx="136573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4">
  <p:cSld name="End slide 4">
    <p:bg>
      <p:bgPr>
        <a:solidFill>
          <a:schemeClr val="dk1"/>
        </a:solidFill>
        <a:effectLst/>
      </p:bgPr>
    </p:bg>
    <p:spTree>
      <p:nvGrpSpPr>
        <p:cNvPr id="1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" name="Google Shape;3481;p74"/>
          <p:cNvGrpSpPr/>
          <p:nvPr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3482" name="Google Shape;3482;p74"/>
            <p:cNvSpPr/>
            <p:nvPr/>
          </p:nvSpPr>
          <p:spPr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3" name="Google Shape;3483;p74"/>
            <p:cNvSpPr/>
            <p:nvPr/>
          </p:nvSpPr>
          <p:spPr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4" name="Google Shape;3484;p74"/>
            <p:cNvSpPr/>
            <p:nvPr/>
          </p:nvSpPr>
          <p:spPr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5" name="Google Shape;3485;p74"/>
            <p:cNvSpPr/>
            <p:nvPr/>
          </p:nvSpPr>
          <p:spPr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6" name="Google Shape;3486;p74"/>
            <p:cNvSpPr/>
            <p:nvPr/>
          </p:nvSpPr>
          <p:spPr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7" name="Google Shape;3487;p74"/>
            <p:cNvSpPr/>
            <p:nvPr/>
          </p:nvSpPr>
          <p:spPr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8" name="Google Shape;3488;p74"/>
            <p:cNvSpPr/>
            <p:nvPr/>
          </p:nvSpPr>
          <p:spPr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9" name="Google Shape;3489;p74"/>
            <p:cNvSpPr/>
            <p:nvPr/>
          </p:nvSpPr>
          <p:spPr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0" name="Google Shape;3490;p74"/>
            <p:cNvSpPr/>
            <p:nvPr/>
          </p:nvSpPr>
          <p:spPr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1" name="Google Shape;3491;p74"/>
            <p:cNvSpPr/>
            <p:nvPr/>
          </p:nvSpPr>
          <p:spPr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2" name="Google Shape;3492;p74"/>
            <p:cNvSpPr/>
            <p:nvPr/>
          </p:nvSpPr>
          <p:spPr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3" name="Google Shape;3493;p74"/>
            <p:cNvSpPr/>
            <p:nvPr/>
          </p:nvSpPr>
          <p:spPr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4" name="Google Shape;3494;p74"/>
            <p:cNvSpPr/>
            <p:nvPr/>
          </p:nvSpPr>
          <p:spPr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5" name="Google Shape;3495;p74"/>
            <p:cNvSpPr/>
            <p:nvPr/>
          </p:nvSpPr>
          <p:spPr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6" name="Google Shape;3496;p74"/>
            <p:cNvSpPr/>
            <p:nvPr/>
          </p:nvSpPr>
          <p:spPr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7" name="Google Shape;3497;p74"/>
            <p:cNvSpPr/>
            <p:nvPr/>
          </p:nvSpPr>
          <p:spPr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8" name="Google Shape;3498;p74"/>
            <p:cNvSpPr/>
            <p:nvPr/>
          </p:nvSpPr>
          <p:spPr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9" name="Google Shape;3499;p74"/>
            <p:cNvSpPr/>
            <p:nvPr/>
          </p:nvSpPr>
          <p:spPr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0" name="Google Shape;3500;p74"/>
            <p:cNvSpPr/>
            <p:nvPr/>
          </p:nvSpPr>
          <p:spPr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1" name="Google Shape;3501;p74"/>
            <p:cNvSpPr/>
            <p:nvPr/>
          </p:nvSpPr>
          <p:spPr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2" name="Google Shape;3502;p74"/>
            <p:cNvSpPr/>
            <p:nvPr/>
          </p:nvSpPr>
          <p:spPr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3" name="Google Shape;3503;p74"/>
            <p:cNvSpPr/>
            <p:nvPr/>
          </p:nvSpPr>
          <p:spPr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4" name="Google Shape;3504;p74"/>
            <p:cNvSpPr/>
            <p:nvPr/>
          </p:nvSpPr>
          <p:spPr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74"/>
            <p:cNvSpPr/>
            <p:nvPr/>
          </p:nvSpPr>
          <p:spPr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p74"/>
            <p:cNvSpPr/>
            <p:nvPr/>
          </p:nvSpPr>
          <p:spPr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7" name="Google Shape;3507;p74"/>
            <p:cNvSpPr/>
            <p:nvPr/>
          </p:nvSpPr>
          <p:spPr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74"/>
            <p:cNvSpPr/>
            <p:nvPr/>
          </p:nvSpPr>
          <p:spPr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74"/>
            <p:cNvSpPr/>
            <p:nvPr/>
          </p:nvSpPr>
          <p:spPr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74"/>
            <p:cNvSpPr/>
            <p:nvPr/>
          </p:nvSpPr>
          <p:spPr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1" name="Google Shape;3511;p74"/>
            <p:cNvSpPr/>
            <p:nvPr/>
          </p:nvSpPr>
          <p:spPr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2" name="Google Shape;3512;p74"/>
            <p:cNvSpPr/>
            <p:nvPr/>
          </p:nvSpPr>
          <p:spPr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74"/>
            <p:cNvSpPr/>
            <p:nvPr/>
          </p:nvSpPr>
          <p:spPr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74"/>
            <p:cNvSpPr/>
            <p:nvPr/>
          </p:nvSpPr>
          <p:spPr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74"/>
            <p:cNvSpPr/>
            <p:nvPr/>
          </p:nvSpPr>
          <p:spPr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6" name="Google Shape;3516;p74"/>
            <p:cNvSpPr/>
            <p:nvPr/>
          </p:nvSpPr>
          <p:spPr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7" name="Google Shape;3517;p74"/>
            <p:cNvSpPr/>
            <p:nvPr/>
          </p:nvSpPr>
          <p:spPr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8" name="Google Shape;3518;p74"/>
            <p:cNvSpPr/>
            <p:nvPr/>
          </p:nvSpPr>
          <p:spPr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9" name="Google Shape;3519;p74"/>
            <p:cNvSpPr/>
            <p:nvPr/>
          </p:nvSpPr>
          <p:spPr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p74"/>
            <p:cNvSpPr/>
            <p:nvPr/>
          </p:nvSpPr>
          <p:spPr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1" name="Google Shape;3521;p74"/>
            <p:cNvSpPr/>
            <p:nvPr/>
          </p:nvSpPr>
          <p:spPr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2" name="Google Shape;3522;p74"/>
            <p:cNvSpPr/>
            <p:nvPr/>
          </p:nvSpPr>
          <p:spPr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p74"/>
            <p:cNvSpPr/>
            <p:nvPr/>
          </p:nvSpPr>
          <p:spPr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4" name="Google Shape;3524;p74"/>
            <p:cNvSpPr/>
            <p:nvPr/>
          </p:nvSpPr>
          <p:spPr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5" name="Google Shape;3525;p74"/>
            <p:cNvSpPr/>
            <p:nvPr/>
          </p:nvSpPr>
          <p:spPr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74"/>
            <p:cNvSpPr/>
            <p:nvPr/>
          </p:nvSpPr>
          <p:spPr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74"/>
            <p:cNvSpPr/>
            <p:nvPr/>
          </p:nvSpPr>
          <p:spPr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74"/>
            <p:cNvSpPr/>
            <p:nvPr/>
          </p:nvSpPr>
          <p:spPr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74"/>
            <p:cNvSpPr/>
            <p:nvPr/>
          </p:nvSpPr>
          <p:spPr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0" name="Google Shape;3530;p74"/>
            <p:cNvSpPr/>
            <p:nvPr/>
          </p:nvSpPr>
          <p:spPr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1" name="Google Shape;3531;p74"/>
            <p:cNvSpPr/>
            <p:nvPr/>
          </p:nvSpPr>
          <p:spPr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2" name="Google Shape;3532;p74"/>
            <p:cNvSpPr/>
            <p:nvPr/>
          </p:nvSpPr>
          <p:spPr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3" name="Google Shape;3533;p74"/>
            <p:cNvSpPr/>
            <p:nvPr/>
          </p:nvSpPr>
          <p:spPr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4" name="Google Shape;3534;p74"/>
            <p:cNvSpPr/>
            <p:nvPr/>
          </p:nvSpPr>
          <p:spPr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5" name="Google Shape;3535;p74"/>
            <p:cNvSpPr/>
            <p:nvPr/>
          </p:nvSpPr>
          <p:spPr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6" name="Google Shape;3536;p74"/>
            <p:cNvSpPr/>
            <p:nvPr/>
          </p:nvSpPr>
          <p:spPr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7" name="Google Shape;3537;p74"/>
            <p:cNvSpPr/>
            <p:nvPr/>
          </p:nvSpPr>
          <p:spPr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74"/>
            <p:cNvSpPr/>
            <p:nvPr/>
          </p:nvSpPr>
          <p:spPr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74"/>
            <p:cNvSpPr/>
            <p:nvPr/>
          </p:nvSpPr>
          <p:spPr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0" name="Google Shape;3540;p74"/>
            <p:cNvSpPr/>
            <p:nvPr/>
          </p:nvSpPr>
          <p:spPr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1" name="Google Shape;3541;p74"/>
            <p:cNvSpPr/>
            <p:nvPr/>
          </p:nvSpPr>
          <p:spPr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2" name="Google Shape;3542;p74"/>
            <p:cNvSpPr/>
            <p:nvPr/>
          </p:nvSpPr>
          <p:spPr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3" name="Google Shape;3543;p74"/>
            <p:cNvSpPr/>
            <p:nvPr/>
          </p:nvSpPr>
          <p:spPr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4" name="Google Shape;3544;p74"/>
            <p:cNvSpPr/>
            <p:nvPr/>
          </p:nvSpPr>
          <p:spPr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5" name="Google Shape;3545;p74"/>
            <p:cNvSpPr/>
            <p:nvPr/>
          </p:nvSpPr>
          <p:spPr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6" name="Google Shape;3546;p74"/>
            <p:cNvSpPr/>
            <p:nvPr/>
          </p:nvSpPr>
          <p:spPr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7" name="Google Shape;3547;p74"/>
            <p:cNvSpPr/>
            <p:nvPr/>
          </p:nvSpPr>
          <p:spPr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8" name="Google Shape;3548;p74"/>
            <p:cNvSpPr/>
            <p:nvPr/>
          </p:nvSpPr>
          <p:spPr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9" name="Google Shape;3549;p74"/>
            <p:cNvSpPr/>
            <p:nvPr/>
          </p:nvSpPr>
          <p:spPr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0" name="Google Shape;3550;p74"/>
            <p:cNvSpPr/>
            <p:nvPr/>
          </p:nvSpPr>
          <p:spPr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1" name="Google Shape;3551;p74"/>
            <p:cNvSpPr/>
            <p:nvPr/>
          </p:nvSpPr>
          <p:spPr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2" name="Google Shape;3552;p74"/>
            <p:cNvSpPr/>
            <p:nvPr/>
          </p:nvSpPr>
          <p:spPr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3" name="Google Shape;3553;p74"/>
            <p:cNvSpPr/>
            <p:nvPr/>
          </p:nvSpPr>
          <p:spPr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74"/>
            <p:cNvSpPr/>
            <p:nvPr/>
          </p:nvSpPr>
          <p:spPr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74"/>
            <p:cNvSpPr/>
            <p:nvPr/>
          </p:nvSpPr>
          <p:spPr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6" name="Google Shape;3556;p74"/>
            <p:cNvSpPr/>
            <p:nvPr/>
          </p:nvSpPr>
          <p:spPr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7" name="Google Shape;3557;p74"/>
            <p:cNvSpPr/>
            <p:nvPr/>
          </p:nvSpPr>
          <p:spPr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74"/>
            <p:cNvSpPr/>
            <p:nvPr/>
          </p:nvSpPr>
          <p:spPr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9" name="Google Shape;3559;p74"/>
            <p:cNvSpPr/>
            <p:nvPr/>
          </p:nvSpPr>
          <p:spPr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0" name="Google Shape;3560;p74"/>
            <p:cNvSpPr/>
            <p:nvPr/>
          </p:nvSpPr>
          <p:spPr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1" name="Google Shape;3561;p74"/>
            <p:cNvSpPr/>
            <p:nvPr/>
          </p:nvSpPr>
          <p:spPr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74"/>
            <p:cNvSpPr/>
            <p:nvPr/>
          </p:nvSpPr>
          <p:spPr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74"/>
            <p:cNvSpPr/>
            <p:nvPr/>
          </p:nvSpPr>
          <p:spPr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74"/>
            <p:cNvSpPr/>
            <p:nvPr/>
          </p:nvSpPr>
          <p:spPr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74"/>
            <p:cNvSpPr/>
            <p:nvPr/>
          </p:nvSpPr>
          <p:spPr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74"/>
            <p:cNvSpPr/>
            <p:nvPr/>
          </p:nvSpPr>
          <p:spPr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7" name="Google Shape;3567;p74"/>
            <p:cNvSpPr/>
            <p:nvPr/>
          </p:nvSpPr>
          <p:spPr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74"/>
            <p:cNvSpPr/>
            <p:nvPr/>
          </p:nvSpPr>
          <p:spPr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74"/>
            <p:cNvSpPr/>
            <p:nvPr/>
          </p:nvSpPr>
          <p:spPr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74"/>
            <p:cNvSpPr/>
            <p:nvPr/>
          </p:nvSpPr>
          <p:spPr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74"/>
            <p:cNvSpPr/>
            <p:nvPr/>
          </p:nvSpPr>
          <p:spPr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74"/>
            <p:cNvSpPr/>
            <p:nvPr/>
          </p:nvSpPr>
          <p:spPr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p74"/>
            <p:cNvSpPr/>
            <p:nvPr/>
          </p:nvSpPr>
          <p:spPr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p74"/>
            <p:cNvSpPr/>
            <p:nvPr/>
          </p:nvSpPr>
          <p:spPr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74"/>
            <p:cNvSpPr/>
            <p:nvPr/>
          </p:nvSpPr>
          <p:spPr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74"/>
            <p:cNvSpPr/>
            <p:nvPr/>
          </p:nvSpPr>
          <p:spPr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74"/>
            <p:cNvSpPr/>
            <p:nvPr/>
          </p:nvSpPr>
          <p:spPr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74"/>
            <p:cNvSpPr/>
            <p:nvPr/>
          </p:nvSpPr>
          <p:spPr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74"/>
            <p:cNvSpPr/>
            <p:nvPr/>
          </p:nvSpPr>
          <p:spPr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0" name="Google Shape;3580;p74"/>
            <p:cNvSpPr/>
            <p:nvPr/>
          </p:nvSpPr>
          <p:spPr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1" name="Google Shape;3581;p74"/>
            <p:cNvSpPr/>
            <p:nvPr/>
          </p:nvSpPr>
          <p:spPr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2" name="Google Shape;3582;p74"/>
            <p:cNvSpPr/>
            <p:nvPr/>
          </p:nvSpPr>
          <p:spPr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3" name="Google Shape;3583;p74"/>
            <p:cNvSpPr/>
            <p:nvPr/>
          </p:nvSpPr>
          <p:spPr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4" name="Google Shape;3584;p74"/>
            <p:cNvSpPr/>
            <p:nvPr/>
          </p:nvSpPr>
          <p:spPr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5" name="Google Shape;3585;p74"/>
            <p:cNvSpPr/>
            <p:nvPr/>
          </p:nvSpPr>
          <p:spPr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74"/>
            <p:cNvSpPr/>
            <p:nvPr/>
          </p:nvSpPr>
          <p:spPr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74"/>
            <p:cNvSpPr/>
            <p:nvPr/>
          </p:nvSpPr>
          <p:spPr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8" name="Google Shape;3588;p74"/>
            <p:cNvSpPr/>
            <p:nvPr/>
          </p:nvSpPr>
          <p:spPr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9" name="Google Shape;3589;p74"/>
            <p:cNvSpPr/>
            <p:nvPr/>
          </p:nvSpPr>
          <p:spPr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74"/>
            <p:cNvSpPr/>
            <p:nvPr/>
          </p:nvSpPr>
          <p:spPr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74"/>
            <p:cNvSpPr/>
            <p:nvPr/>
          </p:nvSpPr>
          <p:spPr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74"/>
            <p:cNvSpPr/>
            <p:nvPr/>
          </p:nvSpPr>
          <p:spPr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3" name="Google Shape;3593;p74"/>
            <p:cNvSpPr/>
            <p:nvPr/>
          </p:nvSpPr>
          <p:spPr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4" name="Google Shape;3594;p74"/>
            <p:cNvSpPr/>
            <p:nvPr/>
          </p:nvSpPr>
          <p:spPr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74"/>
            <p:cNvSpPr/>
            <p:nvPr/>
          </p:nvSpPr>
          <p:spPr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74"/>
            <p:cNvSpPr/>
            <p:nvPr/>
          </p:nvSpPr>
          <p:spPr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74"/>
            <p:cNvSpPr/>
            <p:nvPr/>
          </p:nvSpPr>
          <p:spPr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74"/>
            <p:cNvSpPr/>
            <p:nvPr/>
          </p:nvSpPr>
          <p:spPr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74"/>
            <p:cNvSpPr/>
            <p:nvPr/>
          </p:nvSpPr>
          <p:spPr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74"/>
            <p:cNvSpPr/>
            <p:nvPr/>
          </p:nvSpPr>
          <p:spPr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p74"/>
            <p:cNvSpPr/>
            <p:nvPr/>
          </p:nvSpPr>
          <p:spPr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74"/>
            <p:cNvSpPr/>
            <p:nvPr/>
          </p:nvSpPr>
          <p:spPr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74"/>
            <p:cNvSpPr/>
            <p:nvPr/>
          </p:nvSpPr>
          <p:spPr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74"/>
            <p:cNvSpPr/>
            <p:nvPr/>
          </p:nvSpPr>
          <p:spPr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74"/>
            <p:cNvSpPr/>
            <p:nvPr/>
          </p:nvSpPr>
          <p:spPr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74"/>
            <p:cNvSpPr/>
            <p:nvPr/>
          </p:nvSpPr>
          <p:spPr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74"/>
            <p:cNvSpPr/>
            <p:nvPr/>
          </p:nvSpPr>
          <p:spPr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74"/>
            <p:cNvSpPr/>
            <p:nvPr/>
          </p:nvSpPr>
          <p:spPr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p74"/>
            <p:cNvSpPr/>
            <p:nvPr/>
          </p:nvSpPr>
          <p:spPr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74"/>
            <p:cNvSpPr/>
            <p:nvPr/>
          </p:nvSpPr>
          <p:spPr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74"/>
            <p:cNvSpPr/>
            <p:nvPr/>
          </p:nvSpPr>
          <p:spPr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74"/>
            <p:cNvSpPr/>
            <p:nvPr/>
          </p:nvSpPr>
          <p:spPr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74"/>
            <p:cNvSpPr/>
            <p:nvPr/>
          </p:nvSpPr>
          <p:spPr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74"/>
            <p:cNvSpPr/>
            <p:nvPr/>
          </p:nvSpPr>
          <p:spPr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74"/>
            <p:cNvSpPr/>
            <p:nvPr/>
          </p:nvSpPr>
          <p:spPr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74"/>
            <p:cNvSpPr/>
            <p:nvPr/>
          </p:nvSpPr>
          <p:spPr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7" name="Google Shape;3617;p74"/>
            <p:cNvSpPr/>
            <p:nvPr/>
          </p:nvSpPr>
          <p:spPr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8" name="Google Shape;3618;p74"/>
            <p:cNvSpPr/>
            <p:nvPr/>
          </p:nvSpPr>
          <p:spPr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9" name="Google Shape;3619;p74"/>
            <p:cNvSpPr/>
            <p:nvPr/>
          </p:nvSpPr>
          <p:spPr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0" name="Google Shape;3620;p74"/>
            <p:cNvSpPr/>
            <p:nvPr/>
          </p:nvSpPr>
          <p:spPr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1" name="Google Shape;3621;p74"/>
            <p:cNvSpPr/>
            <p:nvPr/>
          </p:nvSpPr>
          <p:spPr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2" name="Google Shape;3622;p74"/>
            <p:cNvSpPr/>
            <p:nvPr/>
          </p:nvSpPr>
          <p:spPr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3" name="Google Shape;3623;p74"/>
            <p:cNvSpPr/>
            <p:nvPr/>
          </p:nvSpPr>
          <p:spPr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4" name="Google Shape;3624;p74"/>
            <p:cNvSpPr/>
            <p:nvPr/>
          </p:nvSpPr>
          <p:spPr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5" name="Google Shape;3625;p74"/>
            <p:cNvSpPr/>
            <p:nvPr/>
          </p:nvSpPr>
          <p:spPr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6" name="Google Shape;3626;p74"/>
            <p:cNvSpPr/>
            <p:nvPr/>
          </p:nvSpPr>
          <p:spPr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7" name="Google Shape;3627;p74"/>
            <p:cNvSpPr/>
            <p:nvPr/>
          </p:nvSpPr>
          <p:spPr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8" name="Google Shape;3628;p74"/>
            <p:cNvSpPr/>
            <p:nvPr/>
          </p:nvSpPr>
          <p:spPr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9" name="Google Shape;3629;p74"/>
            <p:cNvSpPr/>
            <p:nvPr/>
          </p:nvSpPr>
          <p:spPr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0" name="Google Shape;3630;p74"/>
            <p:cNvSpPr/>
            <p:nvPr/>
          </p:nvSpPr>
          <p:spPr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1" name="Google Shape;3631;p74"/>
            <p:cNvSpPr/>
            <p:nvPr/>
          </p:nvSpPr>
          <p:spPr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2" name="Google Shape;3632;p74"/>
            <p:cNvSpPr/>
            <p:nvPr/>
          </p:nvSpPr>
          <p:spPr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3" name="Google Shape;3633;p74"/>
            <p:cNvSpPr/>
            <p:nvPr/>
          </p:nvSpPr>
          <p:spPr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4" name="Google Shape;3634;p74"/>
            <p:cNvSpPr/>
            <p:nvPr/>
          </p:nvSpPr>
          <p:spPr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5" name="Google Shape;3635;p74"/>
            <p:cNvSpPr/>
            <p:nvPr/>
          </p:nvSpPr>
          <p:spPr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p74"/>
            <p:cNvSpPr/>
            <p:nvPr/>
          </p:nvSpPr>
          <p:spPr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7" name="Google Shape;3637;p74"/>
            <p:cNvSpPr/>
            <p:nvPr/>
          </p:nvSpPr>
          <p:spPr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8" name="Google Shape;3638;p74"/>
            <p:cNvSpPr/>
            <p:nvPr/>
          </p:nvSpPr>
          <p:spPr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9" name="Google Shape;3639;p74"/>
            <p:cNvSpPr/>
            <p:nvPr/>
          </p:nvSpPr>
          <p:spPr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0" name="Google Shape;3640;p74"/>
            <p:cNvSpPr/>
            <p:nvPr/>
          </p:nvSpPr>
          <p:spPr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1" name="Google Shape;3641;p74"/>
            <p:cNvSpPr/>
            <p:nvPr/>
          </p:nvSpPr>
          <p:spPr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2" name="Google Shape;3642;p74"/>
            <p:cNvSpPr/>
            <p:nvPr/>
          </p:nvSpPr>
          <p:spPr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3" name="Google Shape;3643;p74"/>
            <p:cNvSpPr/>
            <p:nvPr/>
          </p:nvSpPr>
          <p:spPr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4" name="Google Shape;3644;p74"/>
            <p:cNvSpPr/>
            <p:nvPr/>
          </p:nvSpPr>
          <p:spPr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5" name="Google Shape;3645;p74"/>
            <p:cNvSpPr/>
            <p:nvPr/>
          </p:nvSpPr>
          <p:spPr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6" name="Google Shape;3646;p74"/>
            <p:cNvSpPr/>
            <p:nvPr/>
          </p:nvSpPr>
          <p:spPr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7" name="Google Shape;3647;p74"/>
            <p:cNvSpPr/>
            <p:nvPr/>
          </p:nvSpPr>
          <p:spPr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8" name="Google Shape;3648;p74"/>
            <p:cNvSpPr/>
            <p:nvPr/>
          </p:nvSpPr>
          <p:spPr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9" name="Google Shape;3649;p74"/>
            <p:cNvSpPr/>
            <p:nvPr/>
          </p:nvSpPr>
          <p:spPr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0" name="Google Shape;3650;p74"/>
            <p:cNvSpPr/>
            <p:nvPr/>
          </p:nvSpPr>
          <p:spPr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1" name="Google Shape;3651;p74"/>
            <p:cNvSpPr/>
            <p:nvPr/>
          </p:nvSpPr>
          <p:spPr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2" name="Google Shape;3652;p74"/>
            <p:cNvSpPr/>
            <p:nvPr/>
          </p:nvSpPr>
          <p:spPr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3" name="Google Shape;3653;p74"/>
            <p:cNvSpPr/>
            <p:nvPr/>
          </p:nvSpPr>
          <p:spPr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4" name="Google Shape;3654;p74"/>
            <p:cNvSpPr/>
            <p:nvPr/>
          </p:nvSpPr>
          <p:spPr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5" name="Google Shape;3655;p74"/>
            <p:cNvSpPr/>
            <p:nvPr/>
          </p:nvSpPr>
          <p:spPr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74"/>
            <p:cNvSpPr/>
            <p:nvPr/>
          </p:nvSpPr>
          <p:spPr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74"/>
            <p:cNvSpPr/>
            <p:nvPr/>
          </p:nvSpPr>
          <p:spPr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8" name="Google Shape;3658;p74"/>
            <p:cNvSpPr/>
            <p:nvPr/>
          </p:nvSpPr>
          <p:spPr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9" name="Google Shape;3659;p74"/>
            <p:cNvSpPr/>
            <p:nvPr/>
          </p:nvSpPr>
          <p:spPr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74"/>
            <p:cNvSpPr/>
            <p:nvPr/>
          </p:nvSpPr>
          <p:spPr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74"/>
            <p:cNvSpPr/>
            <p:nvPr/>
          </p:nvSpPr>
          <p:spPr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74"/>
            <p:cNvSpPr/>
            <p:nvPr/>
          </p:nvSpPr>
          <p:spPr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74"/>
            <p:cNvSpPr/>
            <p:nvPr/>
          </p:nvSpPr>
          <p:spPr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74"/>
            <p:cNvSpPr/>
            <p:nvPr/>
          </p:nvSpPr>
          <p:spPr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5" name="Google Shape;3665;p74"/>
            <p:cNvSpPr/>
            <p:nvPr/>
          </p:nvSpPr>
          <p:spPr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6" name="Google Shape;3666;p74"/>
            <p:cNvSpPr/>
            <p:nvPr/>
          </p:nvSpPr>
          <p:spPr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7" name="Google Shape;3667;p74"/>
            <p:cNvSpPr/>
            <p:nvPr/>
          </p:nvSpPr>
          <p:spPr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8" name="Google Shape;3668;p74"/>
            <p:cNvSpPr/>
            <p:nvPr/>
          </p:nvSpPr>
          <p:spPr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9" name="Google Shape;3669;p74"/>
            <p:cNvSpPr/>
            <p:nvPr/>
          </p:nvSpPr>
          <p:spPr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0" name="Google Shape;3670;p74"/>
            <p:cNvSpPr/>
            <p:nvPr/>
          </p:nvSpPr>
          <p:spPr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1" name="Google Shape;3671;p74"/>
          <p:cNvSpPr/>
          <p:nvPr/>
        </p:nvSpPr>
        <p:spPr>
          <a:xfrm>
            <a:off x="839417" y="1988840"/>
            <a:ext cx="3024336" cy="3096344"/>
          </a:xfrm>
          <a:custGeom>
            <a:avLst/>
            <a:gdLst/>
            <a:ahLst/>
            <a:cxnLst/>
            <a:rect l="l" t="t" r="r" b="b"/>
            <a:pathLst>
              <a:path w="3022600" h="3024187" extrusionOk="0">
                <a:moveTo>
                  <a:pt x="0" y="0"/>
                </a:moveTo>
                <a:lnTo>
                  <a:pt x="3022600" y="0"/>
                </a:lnTo>
                <a:lnTo>
                  <a:pt x="2517775" y="2520950"/>
                </a:lnTo>
                <a:lnTo>
                  <a:pt x="0" y="302418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2" name="Google Shape;3672;p74"/>
          <p:cNvSpPr/>
          <p:nvPr/>
        </p:nvSpPr>
        <p:spPr>
          <a:xfrm>
            <a:off x="909753" y="2059253"/>
            <a:ext cx="2881991" cy="2953923"/>
          </a:xfrm>
          <a:custGeom>
            <a:avLst/>
            <a:gdLst/>
            <a:ahLst/>
            <a:cxnLst/>
            <a:rect l="l" t="t" r="r" b="b"/>
            <a:pathLst>
              <a:path w="3022600" h="3024187" extrusionOk="0">
                <a:moveTo>
                  <a:pt x="0" y="0"/>
                </a:moveTo>
                <a:lnTo>
                  <a:pt x="3022600" y="0"/>
                </a:lnTo>
                <a:lnTo>
                  <a:pt x="2517775" y="2520950"/>
                </a:lnTo>
                <a:lnTo>
                  <a:pt x="0" y="302418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3" name="Google Shape;3673;p74"/>
          <p:cNvSpPr txBox="1">
            <a:spLocks noGrp="1"/>
          </p:cNvSpPr>
          <p:nvPr>
            <p:ph type="ctrTitle"/>
          </p:nvPr>
        </p:nvSpPr>
        <p:spPr>
          <a:xfrm>
            <a:off x="1204143" y="2349032"/>
            <a:ext cx="229761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4" name="Google Shape;3674;p74"/>
          <p:cNvSpPr txBox="1">
            <a:spLocks noGrp="1"/>
          </p:cNvSpPr>
          <p:nvPr>
            <p:ph type="subTitle" idx="1"/>
          </p:nvPr>
        </p:nvSpPr>
        <p:spPr>
          <a:xfrm>
            <a:off x="1199456" y="3789040"/>
            <a:ext cx="216024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75" name="Google Shape;3675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8448" y="335757"/>
            <a:ext cx="1365736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with picture">
  <p:cSld name="End slide with picture">
    <p:bg>
      <p:bgPr>
        <a:solidFill>
          <a:schemeClr val="lt1"/>
        </a:solidFill>
        <a:effectLst/>
      </p:bgPr>
    </p:bg>
    <p:spTree>
      <p:nvGrpSpPr>
        <p:cNvPr id="1" name="Shape 3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7" name="Google Shape;3677;p7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678" name="Google Shape;3678;p75"/>
          <p:cNvSpPr txBox="1">
            <a:spLocks noGrp="1"/>
          </p:cNvSpPr>
          <p:nvPr>
            <p:ph type="body" idx="1"/>
          </p:nvPr>
        </p:nvSpPr>
        <p:spPr>
          <a:xfrm>
            <a:off x="10128000" y="333000"/>
            <a:ext cx="1357200" cy="576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9" name="Google Shape;3679;p75"/>
          <p:cNvSpPr txBox="1">
            <a:spLocks noGrp="1"/>
          </p:cNvSpPr>
          <p:nvPr>
            <p:ph type="title"/>
          </p:nvPr>
        </p:nvSpPr>
        <p:spPr>
          <a:xfrm>
            <a:off x="909754" y="2059254"/>
            <a:ext cx="2881991" cy="295392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16000" rIns="2160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0" name="Google Shape;3680;p75"/>
          <p:cNvSpPr txBox="1">
            <a:spLocks noGrp="1"/>
          </p:cNvSpPr>
          <p:nvPr>
            <p:ph type="subTitle" idx="3"/>
          </p:nvPr>
        </p:nvSpPr>
        <p:spPr>
          <a:xfrm>
            <a:off x="911424" y="3789040"/>
            <a:ext cx="2448272" cy="57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grpSp>
        <p:nvGrpSpPr>
          <p:cNvPr id="14" name="Google Shape;14;p15"/>
          <p:cNvGrpSpPr/>
          <p:nvPr/>
        </p:nvGrpSpPr>
        <p:grpSpPr>
          <a:xfrm>
            <a:off x="-168688" y="-171392"/>
            <a:ext cx="12025328" cy="6264688"/>
            <a:chOff x="-168688" y="-171392"/>
            <a:chExt cx="12025328" cy="6264688"/>
          </a:xfrm>
        </p:grpSpPr>
        <p:cxnSp>
          <p:nvCxnSpPr>
            <p:cNvPr id="15" name="Google Shape;15;p15"/>
            <p:cNvCxnSpPr/>
            <p:nvPr/>
          </p:nvCxnSpPr>
          <p:spPr>
            <a:xfrm>
              <a:off x="335360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16;p15"/>
            <p:cNvCxnSpPr/>
            <p:nvPr/>
          </p:nvCxnSpPr>
          <p:spPr>
            <a:xfrm>
              <a:off x="911424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15"/>
            <p:cNvCxnSpPr/>
            <p:nvPr/>
          </p:nvCxnSpPr>
          <p:spPr>
            <a:xfrm>
              <a:off x="1487488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15"/>
            <p:cNvCxnSpPr/>
            <p:nvPr/>
          </p:nvCxnSpPr>
          <p:spPr>
            <a:xfrm>
              <a:off x="2063552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15"/>
            <p:cNvCxnSpPr/>
            <p:nvPr/>
          </p:nvCxnSpPr>
          <p:spPr>
            <a:xfrm>
              <a:off x="2639616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15"/>
            <p:cNvCxnSpPr/>
            <p:nvPr/>
          </p:nvCxnSpPr>
          <p:spPr>
            <a:xfrm>
              <a:off x="3215680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15"/>
            <p:cNvCxnSpPr/>
            <p:nvPr/>
          </p:nvCxnSpPr>
          <p:spPr>
            <a:xfrm>
              <a:off x="3791744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15"/>
            <p:cNvCxnSpPr/>
            <p:nvPr/>
          </p:nvCxnSpPr>
          <p:spPr>
            <a:xfrm>
              <a:off x="4367808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15"/>
            <p:cNvCxnSpPr/>
            <p:nvPr/>
          </p:nvCxnSpPr>
          <p:spPr>
            <a:xfrm>
              <a:off x="4943872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15"/>
            <p:cNvCxnSpPr/>
            <p:nvPr/>
          </p:nvCxnSpPr>
          <p:spPr>
            <a:xfrm>
              <a:off x="5519936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5"/>
            <p:cNvCxnSpPr/>
            <p:nvPr/>
          </p:nvCxnSpPr>
          <p:spPr>
            <a:xfrm>
              <a:off x="6096000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15"/>
            <p:cNvCxnSpPr/>
            <p:nvPr/>
          </p:nvCxnSpPr>
          <p:spPr>
            <a:xfrm>
              <a:off x="6672064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15"/>
            <p:cNvCxnSpPr/>
            <p:nvPr/>
          </p:nvCxnSpPr>
          <p:spPr>
            <a:xfrm>
              <a:off x="7248128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15"/>
            <p:cNvCxnSpPr/>
            <p:nvPr/>
          </p:nvCxnSpPr>
          <p:spPr>
            <a:xfrm>
              <a:off x="7824192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15"/>
            <p:cNvCxnSpPr/>
            <p:nvPr/>
          </p:nvCxnSpPr>
          <p:spPr>
            <a:xfrm>
              <a:off x="8400256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15"/>
            <p:cNvCxnSpPr/>
            <p:nvPr/>
          </p:nvCxnSpPr>
          <p:spPr>
            <a:xfrm>
              <a:off x="8976320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15"/>
            <p:cNvCxnSpPr/>
            <p:nvPr/>
          </p:nvCxnSpPr>
          <p:spPr>
            <a:xfrm>
              <a:off x="9552384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15"/>
            <p:cNvCxnSpPr/>
            <p:nvPr/>
          </p:nvCxnSpPr>
          <p:spPr>
            <a:xfrm>
              <a:off x="10128448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15"/>
            <p:cNvCxnSpPr/>
            <p:nvPr/>
          </p:nvCxnSpPr>
          <p:spPr>
            <a:xfrm>
              <a:off x="10704512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15"/>
            <p:cNvCxnSpPr/>
            <p:nvPr/>
          </p:nvCxnSpPr>
          <p:spPr>
            <a:xfrm>
              <a:off x="11856640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15"/>
            <p:cNvCxnSpPr/>
            <p:nvPr/>
          </p:nvCxnSpPr>
          <p:spPr>
            <a:xfrm>
              <a:off x="-132688" y="296999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15"/>
            <p:cNvCxnSpPr/>
            <p:nvPr/>
          </p:nvCxnSpPr>
          <p:spPr>
            <a:xfrm>
              <a:off x="-132688" y="873029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15"/>
            <p:cNvCxnSpPr/>
            <p:nvPr/>
          </p:nvCxnSpPr>
          <p:spPr>
            <a:xfrm>
              <a:off x="-132688" y="1449059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15"/>
            <p:cNvCxnSpPr/>
            <p:nvPr/>
          </p:nvCxnSpPr>
          <p:spPr>
            <a:xfrm>
              <a:off x="-132688" y="2025089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15"/>
            <p:cNvCxnSpPr/>
            <p:nvPr/>
          </p:nvCxnSpPr>
          <p:spPr>
            <a:xfrm>
              <a:off x="-132688" y="2601119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15"/>
            <p:cNvCxnSpPr/>
            <p:nvPr/>
          </p:nvCxnSpPr>
          <p:spPr>
            <a:xfrm>
              <a:off x="-132688" y="3177149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15"/>
            <p:cNvCxnSpPr/>
            <p:nvPr/>
          </p:nvCxnSpPr>
          <p:spPr>
            <a:xfrm>
              <a:off x="-132688" y="3753179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15"/>
            <p:cNvCxnSpPr/>
            <p:nvPr/>
          </p:nvCxnSpPr>
          <p:spPr>
            <a:xfrm>
              <a:off x="-132688" y="4329209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43;p15"/>
            <p:cNvCxnSpPr/>
            <p:nvPr/>
          </p:nvCxnSpPr>
          <p:spPr>
            <a:xfrm>
              <a:off x="-132688" y="4905239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Google Shape;44;p15"/>
            <p:cNvCxnSpPr/>
            <p:nvPr/>
          </p:nvCxnSpPr>
          <p:spPr>
            <a:xfrm>
              <a:off x="-132688" y="5481269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45;p15"/>
            <p:cNvCxnSpPr/>
            <p:nvPr/>
          </p:nvCxnSpPr>
          <p:spPr>
            <a:xfrm>
              <a:off x="-132688" y="6057296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15"/>
            <p:cNvCxnSpPr/>
            <p:nvPr/>
          </p:nvCxnSpPr>
          <p:spPr>
            <a:xfrm>
              <a:off x="11280576" y="-171392"/>
              <a:ext cx="0" cy="72000"/>
            </a:xfrm>
            <a:prstGeom prst="straightConnector1">
              <a:avLst/>
            </a:prstGeom>
            <a:noFill/>
            <a:ln w="9525" cap="flat" cmpd="sng">
              <a:solidFill>
                <a:srgbClr val="D2335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7" name="Google Shape;47;p15"/>
          <p:cNvSpPr/>
          <p:nvPr/>
        </p:nvSpPr>
        <p:spPr>
          <a:xfrm>
            <a:off x="11352584" y="6525344"/>
            <a:ext cx="504056" cy="14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5" name="Google Shape;368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6" name="Google Shape;3686;p1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425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7" name="Google Shape;3687;p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ap="flat" cmpd="thinThick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sv-SE" sz="2400" dirty="0">
                <a:solidFill>
                  <a:srgbClr val="FFFFFF"/>
                </a:solidFill>
              </a:rPr>
              <a:t>Föräldramöte U15</a:t>
            </a:r>
            <a:br>
              <a:rPr lang="sv-SE" sz="2400" dirty="0">
                <a:solidFill>
                  <a:srgbClr val="FFFFFF"/>
                </a:solidFill>
              </a:rPr>
            </a:br>
            <a:r>
              <a:rPr lang="sv-SE" sz="2400" dirty="0">
                <a:solidFill>
                  <a:srgbClr val="FFFFFF"/>
                </a:solidFill>
              </a:rPr>
              <a:t>Beckomberga </a:t>
            </a:r>
            <a:r>
              <a:rPr lang="sv-SE" sz="2400" dirty="0" err="1">
                <a:solidFill>
                  <a:srgbClr val="FFFFFF"/>
                </a:solidFill>
              </a:rPr>
              <a:t>Maniacs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3688" name="Google Shape;3688;p1" descr="A logo with white text and black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3712" y="961812"/>
            <a:ext cx="5217975" cy="4930987"/>
          </a:xfrm>
          <a:prstGeom prst="rect">
            <a:avLst/>
          </a:prstGeom>
          <a:noFill/>
          <a:ln>
            <a:noFill/>
          </a:ln>
        </p:spPr>
      </p:pic>
      <p:sp>
        <p:nvSpPr>
          <p:cNvPr id="3689" name="Google Shape;3689;p1"/>
          <p:cNvSpPr txBox="1">
            <a:spLocks noGrp="1"/>
          </p:cNvSpPr>
          <p:nvPr>
            <p:ph type="dt" idx="10"/>
          </p:nvPr>
        </p:nvSpPr>
        <p:spPr>
          <a:xfrm>
            <a:off x="413657" y="6356350"/>
            <a:ext cx="14804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>
                <a:solidFill>
                  <a:srgbClr val="FFFFFF"/>
                </a:solidFill>
              </a:rPr>
              <a:t>2025-04-03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7">
          <a:extLst>
            <a:ext uri="{FF2B5EF4-FFF2-40B4-BE49-F238E27FC236}">
              <a16:creationId xmlns:a16="http://schemas.microsoft.com/office/drawing/2014/main" id="{FEEC3D75-B211-3339-54CA-E5483BCEA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8" name="Google Shape;3718;p7">
            <a:extLst>
              <a:ext uri="{FF2B5EF4-FFF2-40B4-BE49-F238E27FC236}">
                <a16:creationId xmlns:a16="http://schemas.microsoft.com/office/drawing/2014/main" id="{702F69D3-1526-CC66-A732-912383C58D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9925" y="1045028"/>
            <a:ext cx="6552900" cy="577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sv-SE" b="1" dirty="0" err="1"/>
              <a:t>Hyrskydd</a:t>
            </a:r>
            <a:r>
              <a:rPr lang="sv-SE" b="1" dirty="0"/>
              <a:t> och medlemsavgifter</a:t>
            </a:r>
            <a:br>
              <a:rPr lang="sv-SE" b="1"/>
            </a:br>
            <a:br>
              <a:rPr lang="sv-SE" dirty="0"/>
            </a:br>
            <a:br>
              <a:rPr lang="sv-SE" dirty="0"/>
            </a:br>
            <a:r>
              <a:rPr lang="sv-SE" dirty="0"/>
              <a:t>Medlems- och träningsavgift 2 000 kr</a:t>
            </a:r>
            <a:br>
              <a:rPr lang="sv-SE" dirty="0"/>
            </a:br>
            <a:r>
              <a:rPr lang="sv-SE" dirty="0"/>
              <a:t>Hyra av skydd:</a:t>
            </a:r>
            <a:br>
              <a:rPr lang="sv-SE" dirty="0"/>
            </a:br>
            <a:r>
              <a:rPr lang="sv-SE" dirty="0"/>
              <a:t>- 1:a året, 800 kr</a:t>
            </a:r>
            <a:br>
              <a:rPr lang="sv-SE" dirty="0"/>
            </a:br>
            <a:r>
              <a:rPr lang="sv-SE" dirty="0"/>
              <a:t>- Övriga år 1 500 kr</a:t>
            </a:r>
            <a:br>
              <a:rPr lang="sv-SE" sz="1400" dirty="0"/>
            </a:br>
            <a:endParaRPr sz="1600" dirty="0"/>
          </a:p>
        </p:txBody>
      </p:sp>
      <p:pic>
        <p:nvPicPr>
          <p:cNvPr id="3719" name="Google Shape;3719;p7" descr="A logo with white text and black circle&#10;&#10;Description automatically generated">
            <a:extLst>
              <a:ext uri="{FF2B5EF4-FFF2-40B4-BE49-F238E27FC236}">
                <a16:creationId xmlns:a16="http://schemas.microsoft.com/office/drawing/2014/main" id="{0B0779FC-9B0D-8F43-5D1D-8E61262D570E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009" b="12008"/>
          <a:stretch/>
        </p:blipFill>
        <p:spPr>
          <a:xfrm>
            <a:off x="905952" y="1484785"/>
            <a:ext cx="4037919" cy="2895027"/>
          </a:xfrm>
          <a:prstGeom prst="rect">
            <a:avLst/>
          </a:prstGeom>
          <a:solidFill>
            <a:srgbClr val="D6D9DC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9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p12"/>
          <p:cNvSpPr txBox="1">
            <a:spLocks noGrp="1"/>
          </p:cNvSpPr>
          <p:nvPr>
            <p:ph type="title"/>
          </p:nvPr>
        </p:nvSpPr>
        <p:spPr>
          <a:xfrm>
            <a:off x="5519936" y="332657"/>
            <a:ext cx="6552728" cy="619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sv-SE" sz="1800" b="1"/>
              <a:t>Vad behöver Beckomberga Maniacs?</a:t>
            </a:r>
            <a:br>
              <a:rPr lang="sv-SE" sz="1800" b="1"/>
            </a:br>
            <a:r>
              <a:rPr lang="sv-SE" sz="1800" b="1"/>
              <a:t>(önskelista, allmänt)</a:t>
            </a:r>
            <a:br>
              <a:rPr lang="sv-SE" b="1"/>
            </a:br>
            <a:endParaRPr sz="1800" b="1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600"/>
              <a:buChar char="●"/>
            </a:pPr>
            <a:r>
              <a:rPr lang="sv-SE" sz="1600">
                <a:solidFill>
                  <a:srgbClr val="1D2228"/>
                </a:solidFill>
              </a:rPr>
              <a:t>Assisterande tränare.</a:t>
            </a:r>
            <a:endParaRPr sz="1600">
              <a:solidFill>
                <a:srgbClr val="1D2228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600"/>
              <a:buChar char="●"/>
            </a:pPr>
            <a:r>
              <a:rPr lang="sv-SE" sz="1600">
                <a:solidFill>
                  <a:srgbClr val="1D2228"/>
                </a:solidFill>
              </a:rPr>
              <a:t>Lagledare och sjukvårdare (obligatoriskt för att spela match)</a:t>
            </a:r>
            <a:endParaRPr sz="1600">
              <a:solidFill>
                <a:srgbClr val="1D2228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600"/>
              <a:buChar char="●"/>
            </a:pPr>
            <a:r>
              <a:rPr lang="sv-SE" sz="1600">
                <a:solidFill>
                  <a:srgbClr val="1D2228"/>
                </a:solidFill>
              </a:rPr>
              <a:t>Webshopsansvarig (Mercs ansvarig), tillsatt. Ansvarig: Henrik Gran.</a:t>
            </a:r>
            <a:endParaRPr sz="1600">
              <a:solidFill>
                <a:srgbClr val="1D2228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600"/>
              <a:buChar char="●"/>
            </a:pPr>
            <a:r>
              <a:rPr lang="sv-SE" sz="1600">
                <a:solidFill>
                  <a:srgbClr val="1D2228"/>
                </a:solidFill>
              </a:rPr>
              <a:t>Website Ansvarig</a:t>
            </a:r>
            <a:endParaRPr sz="1600">
              <a:solidFill>
                <a:srgbClr val="1D2228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600"/>
              <a:buChar char="●"/>
            </a:pPr>
            <a:r>
              <a:rPr lang="sv-SE" sz="1600">
                <a:solidFill>
                  <a:srgbClr val="1D2228"/>
                </a:solidFill>
              </a:rPr>
              <a:t>Domare (utbildning krävs, ofta äldre ungdomar, men fritt för andra också).</a:t>
            </a:r>
            <a:endParaRPr sz="1600">
              <a:solidFill>
                <a:srgbClr val="1D222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600">
              <a:solidFill>
                <a:srgbClr val="1D222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sv-SE" sz="1800" b="1"/>
              <a:t>Alla idéer om föreningens utveckling tas emot med öppna armar.</a:t>
            </a:r>
            <a:br>
              <a:rPr lang="sv-SE" sz="1800"/>
            </a:br>
            <a:br>
              <a:rPr lang="sv-SE" sz="1600" b="0" i="0">
                <a:solidFill>
                  <a:srgbClr val="1D2228"/>
                </a:solidFill>
              </a:rPr>
            </a:br>
            <a:r>
              <a:rPr lang="sv-SE" sz="1800" b="1"/>
              <a:t>Vad behövs i övrigt vid match tillfällen?</a:t>
            </a:r>
            <a:endParaRPr sz="1800" b="1"/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600"/>
              <a:buChar char="●"/>
            </a:pPr>
            <a:r>
              <a:rPr lang="sv-SE" sz="1600">
                <a:solidFill>
                  <a:srgbClr val="1D2228"/>
                </a:solidFill>
              </a:rPr>
              <a:t>Lagledare</a:t>
            </a:r>
            <a:endParaRPr sz="1600">
              <a:solidFill>
                <a:srgbClr val="1D2228"/>
              </a:solidFill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600"/>
              <a:buChar char="●"/>
            </a:pPr>
            <a:r>
              <a:rPr lang="sv-SE" sz="1600">
                <a:solidFill>
                  <a:srgbClr val="1D2228"/>
                </a:solidFill>
              </a:rPr>
              <a:t>Sjukvårdare</a:t>
            </a:r>
            <a:endParaRPr sz="1600">
              <a:solidFill>
                <a:srgbClr val="1D2228"/>
              </a:solidFill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600"/>
              <a:buChar char="●"/>
            </a:pPr>
            <a:r>
              <a:rPr lang="sv-SE" sz="1600">
                <a:solidFill>
                  <a:srgbClr val="1D2228"/>
                </a:solidFill>
              </a:rPr>
              <a:t>1-2 personer som hjälper sjukvårdaren med att upptäcka eventuella skador/hjärnskakningar.</a:t>
            </a:r>
            <a:endParaRPr sz="1600">
              <a:solidFill>
                <a:srgbClr val="1D2228"/>
              </a:solidFill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600"/>
              <a:buChar char="●"/>
            </a:pPr>
            <a:r>
              <a:rPr lang="sv-SE" sz="1600">
                <a:solidFill>
                  <a:srgbClr val="1D2228"/>
                </a:solidFill>
              </a:rPr>
              <a:t>3 personer till kedja (ett bra sätt att lära sig amerikansk fotboll)</a:t>
            </a:r>
            <a:endParaRPr sz="1600">
              <a:solidFill>
                <a:srgbClr val="1D2228"/>
              </a:solidFill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600"/>
              <a:buChar char="●"/>
            </a:pPr>
            <a:r>
              <a:rPr lang="sv-SE" sz="1600">
                <a:solidFill>
                  <a:srgbClr val="1D2228"/>
                </a:solidFill>
              </a:rPr>
              <a:t>Bollflickor/pojkar</a:t>
            </a:r>
            <a:endParaRPr sz="1600">
              <a:solidFill>
                <a:srgbClr val="1D2228"/>
              </a:solidFill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600"/>
              <a:buChar char="●"/>
            </a:pPr>
            <a:r>
              <a:rPr lang="sv-SE" sz="1600">
                <a:solidFill>
                  <a:srgbClr val="1D2228"/>
                </a:solidFill>
              </a:rPr>
              <a:t>Kamerakvinna/man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1"/>
              <a:t>Vid hemmamatcher (förutom vad ovan nämnts).</a:t>
            </a:r>
            <a:r>
              <a:rPr lang="sv-SE" sz="1800"/>
              <a:t> </a:t>
            </a:r>
            <a:endParaRPr sz="1800"/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600"/>
              <a:buChar char="●"/>
            </a:pPr>
            <a:r>
              <a:rPr lang="sv-SE" sz="1600">
                <a:solidFill>
                  <a:srgbClr val="1D2228"/>
                </a:solidFill>
              </a:rPr>
              <a:t>Kafé personal.</a:t>
            </a:r>
            <a:endParaRPr sz="1600">
              <a:solidFill>
                <a:srgbClr val="1D2228"/>
              </a:solidFill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600"/>
              <a:buChar char="●"/>
            </a:pPr>
            <a:r>
              <a:rPr lang="sv-SE" sz="1600">
                <a:solidFill>
                  <a:srgbClr val="1D2228"/>
                </a:solidFill>
              </a:rPr>
              <a:t>Matchvärdar</a:t>
            </a:r>
            <a:endParaRPr sz="1600">
              <a:solidFill>
                <a:srgbClr val="1D2228"/>
              </a:solidFill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600"/>
              <a:buChar char="●"/>
            </a:pPr>
            <a:r>
              <a:rPr lang="sv-SE" sz="1600">
                <a:solidFill>
                  <a:srgbClr val="1D2228"/>
                </a:solidFill>
              </a:rPr>
              <a:t>4-6 Personer som hjälper till med att ställa i ordning planer.</a:t>
            </a:r>
            <a:endParaRPr sz="1800"/>
          </a:p>
        </p:txBody>
      </p:sp>
      <p:pic>
        <p:nvPicPr>
          <p:cNvPr id="3762" name="Google Shape;3762;p12" descr="A logo with white text and black circl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009" b="12008"/>
          <a:stretch/>
        </p:blipFill>
        <p:spPr>
          <a:xfrm>
            <a:off x="905952" y="1484785"/>
            <a:ext cx="4037919" cy="2895027"/>
          </a:xfrm>
          <a:prstGeom prst="rect">
            <a:avLst/>
          </a:prstGeom>
          <a:solidFill>
            <a:srgbClr val="D6D9DC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7" name="Google Shape;3767;p13"/>
          <p:cNvSpPr txBox="1">
            <a:spLocks noGrp="1"/>
          </p:cNvSpPr>
          <p:nvPr>
            <p:ph type="title"/>
          </p:nvPr>
        </p:nvSpPr>
        <p:spPr>
          <a:xfrm>
            <a:off x="5519936" y="332657"/>
            <a:ext cx="6552728" cy="619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br>
              <a:rPr lang="sv-SE" b="1"/>
            </a:br>
            <a:br>
              <a:rPr lang="sv-SE" b="1"/>
            </a:br>
            <a:br>
              <a:rPr lang="sv-SE" b="1"/>
            </a:br>
            <a:br>
              <a:rPr lang="sv-SE" b="1"/>
            </a:br>
            <a:br>
              <a:rPr lang="sv-SE" b="1"/>
            </a:br>
            <a:r>
              <a:rPr lang="sv-SE" sz="9600" b="1"/>
              <a:t>Q&amp;A</a:t>
            </a:r>
            <a:endParaRPr/>
          </a:p>
        </p:txBody>
      </p:sp>
      <p:pic>
        <p:nvPicPr>
          <p:cNvPr id="3768" name="Google Shape;3768;p13" descr="A logo with white text and black circl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009" b="12008"/>
          <a:stretch/>
        </p:blipFill>
        <p:spPr>
          <a:xfrm>
            <a:off x="905952" y="1484785"/>
            <a:ext cx="4037919" cy="2895027"/>
          </a:xfrm>
          <a:prstGeom prst="rect">
            <a:avLst/>
          </a:prstGeom>
          <a:solidFill>
            <a:srgbClr val="D6D9DC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3">
          <a:extLst>
            <a:ext uri="{FF2B5EF4-FFF2-40B4-BE49-F238E27FC236}">
              <a16:creationId xmlns:a16="http://schemas.microsoft.com/office/drawing/2014/main" id="{2F1B066F-10E7-FEF7-E01F-2CAC34530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5" name="Google Shape;3695;p2" descr="A logo with white text and black circle&#10;&#10;Description automatically generated">
            <a:extLst>
              <a:ext uri="{FF2B5EF4-FFF2-40B4-BE49-F238E27FC236}">
                <a16:creationId xmlns:a16="http://schemas.microsoft.com/office/drawing/2014/main" id="{7187FFF1-5289-3D10-D72F-0B8B29C12F5B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009" b="12008"/>
          <a:stretch/>
        </p:blipFill>
        <p:spPr>
          <a:xfrm>
            <a:off x="799523" y="1524001"/>
            <a:ext cx="4037919" cy="2895027"/>
          </a:xfrm>
          <a:prstGeom prst="rect">
            <a:avLst/>
          </a:prstGeom>
          <a:solidFill>
            <a:srgbClr val="D6D9DC"/>
          </a:solidFill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B17798-C848-E546-E6A3-138763A60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355" y="796956"/>
            <a:ext cx="5760640" cy="461665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Läger i helgen (5-6 april)</a:t>
            </a:r>
            <a:endParaRPr lang="en-GB" b="1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BA6FC574-6450-AAE7-D06E-48172FBA57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455668"/>
              </p:ext>
            </p:extLst>
          </p:nvPr>
        </p:nvGraphicFramePr>
        <p:xfrm>
          <a:off x="5771355" y="1524001"/>
          <a:ext cx="5257802" cy="4404360"/>
        </p:xfrm>
        <a:graphic>
          <a:graphicData uri="http://schemas.openxmlformats.org/drawingml/2006/table">
            <a:tbl>
              <a:tblPr/>
              <a:tblGrid>
                <a:gridCol w="2628901">
                  <a:extLst>
                    <a:ext uri="{9D8B030D-6E8A-4147-A177-3AD203B41FA5}">
                      <a16:colId xmlns:a16="http://schemas.microsoft.com/office/drawing/2014/main" val="2002575339"/>
                    </a:ext>
                  </a:extLst>
                </a:gridCol>
                <a:gridCol w="2628901">
                  <a:extLst>
                    <a:ext uri="{9D8B030D-6E8A-4147-A177-3AD203B41FA5}">
                      <a16:colId xmlns:a16="http://schemas.microsoft.com/office/drawing/2014/main" val="1429533137"/>
                    </a:ext>
                  </a:extLst>
                </a:gridCol>
              </a:tblGrid>
              <a:tr h="333133">
                <a:tc>
                  <a:txBody>
                    <a:bodyPr/>
                    <a:lstStyle/>
                    <a:p>
                      <a:pPr fontAlgn="base"/>
                      <a:r>
                        <a:rPr lang="sv-SE" sz="2400" b="1" dirty="0">
                          <a:effectLst/>
                        </a:rPr>
                        <a:t>Lördag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 sz="2400" b="1" dirty="0">
                          <a:effectLst/>
                        </a:rPr>
                        <a:t>U15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05133"/>
                  </a:ext>
                </a:extLst>
              </a:tr>
              <a:tr h="333133">
                <a:tc>
                  <a:txBody>
                    <a:bodyPr/>
                    <a:lstStyle/>
                    <a:p>
                      <a:pPr fontAlgn="base"/>
                      <a:r>
                        <a:rPr lang="sv-SE" sz="2400" dirty="0">
                          <a:effectLst/>
                        </a:rPr>
                        <a:t>09.00-11.00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 sz="2400">
                          <a:effectLst/>
                        </a:rPr>
                        <a:t>Träning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17325"/>
                  </a:ext>
                </a:extLst>
              </a:tr>
              <a:tr h="333133">
                <a:tc>
                  <a:txBody>
                    <a:bodyPr/>
                    <a:lstStyle/>
                    <a:p>
                      <a:pPr fontAlgn="base"/>
                      <a:r>
                        <a:rPr lang="sv-SE" sz="2400" dirty="0">
                          <a:effectLst/>
                        </a:rPr>
                        <a:t>10.00-10.30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 sz="2400">
                          <a:effectLst/>
                        </a:rPr>
                        <a:t>Rast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13531"/>
                  </a:ext>
                </a:extLst>
              </a:tr>
              <a:tr h="333133">
                <a:tc>
                  <a:txBody>
                    <a:bodyPr/>
                    <a:lstStyle/>
                    <a:p>
                      <a:pPr fontAlgn="base"/>
                      <a:r>
                        <a:rPr lang="sv-SE" sz="2400" dirty="0">
                          <a:effectLst/>
                        </a:rPr>
                        <a:t>10.30-12.00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 sz="2400">
                          <a:effectLst/>
                        </a:rPr>
                        <a:t>Träning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76421"/>
                  </a:ext>
                </a:extLst>
              </a:tr>
              <a:tr h="333133">
                <a:tc>
                  <a:txBody>
                    <a:bodyPr/>
                    <a:lstStyle/>
                    <a:p>
                      <a:pPr fontAlgn="base"/>
                      <a:r>
                        <a:rPr lang="sv-SE" sz="2400" dirty="0">
                          <a:effectLst/>
                        </a:rPr>
                        <a:t>12.00-13.00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 sz="2400" dirty="0">
                          <a:effectLst/>
                        </a:rPr>
                        <a:t>Lunch*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25985"/>
                  </a:ext>
                </a:extLst>
              </a:tr>
              <a:tr h="333133">
                <a:tc>
                  <a:txBody>
                    <a:bodyPr/>
                    <a:lstStyle/>
                    <a:p>
                      <a:pPr fontAlgn="base"/>
                      <a:r>
                        <a:rPr lang="sv-SE" sz="2400" dirty="0">
                          <a:effectLst/>
                        </a:rPr>
                        <a:t>13.00-14.30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 sz="2400">
                          <a:effectLst/>
                        </a:rPr>
                        <a:t>Träning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145142"/>
                  </a:ext>
                </a:extLst>
              </a:tr>
              <a:tr h="634837">
                <a:tc>
                  <a:txBody>
                    <a:bodyPr/>
                    <a:lstStyle/>
                    <a:p>
                      <a:pPr fontAlgn="base"/>
                      <a:endParaRPr lang="sv-SE" sz="2400" dirty="0">
                        <a:effectLst/>
                      </a:endParaRPr>
                    </a:p>
                    <a:p>
                      <a:pPr fontAlgn="base"/>
                      <a:r>
                        <a:rPr lang="sv-SE" sz="2400" b="1" dirty="0">
                          <a:effectLst/>
                        </a:rPr>
                        <a:t>Söndag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sv-SE" sz="2400" dirty="0">
                          <a:effectLst/>
                        </a:rPr>
                      </a:br>
                      <a:endParaRPr lang="sv-SE" sz="2400" dirty="0">
                        <a:effectLst/>
                      </a:endParaRP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822780"/>
                  </a:ext>
                </a:extLst>
              </a:tr>
              <a:tr h="333133">
                <a:tc>
                  <a:txBody>
                    <a:bodyPr/>
                    <a:lstStyle/>
                    <a:p>
                      <a:pPr fontAlgn="base"/>
                      <a:r>
                        <a:rPr lang="sv-SE" sz="2400" dirty="0">
                          <a:effectLst/>
                        </a:rPr>
                        <a:t>09.00-10.00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 sz="2400">
                          <a:effectLst/>
                        </a:rPr>
                        <a:t>Träning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22790"/>
                  </a:ext>
                </a:extLst>
              </a:tr>
              <a:tr h="333133">
                <a:tc>
                  <a:txBody>
                    <a:bodyPr/>
                    <a:lstStyle/>
                    <a:p>
                      <a:pPr fontAlgn="base"/>
                      <a:r>
                        <a:rPr lang="sv-SE" sz="2400" dirty="0">
                          <a:effectLst/>
                        </a:rPr>
                        <a:t>10.00-10.30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 sz="2400">
                          <a:effectLst/>
                        </a:rPr>
                        <a:t>Rast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023383"/>
                  </a:ext>
                </a:extLst>
              </a:tr>
              <a:tr h="333133">
                <a:tc>
                  <a:txBody>
                    <a:bodyPr/>
                    <a:lstStyle/>
                    <a:p>
                      <a:pPr fontAlgn="base"/>
                      <a:r>
                        <a:rPr lang="sv-SE" sz="2400" dirty="0">
                          <a:effectLst/>
                        </a:rPr>
                        <a:t>10.30-12.30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v-SE" sz="2400" dirty="0">
                          <a:effectLst/>
                        </a:rPr>
                        <a:t>Träning(match)</a:t>
                      </a:r>
                    </a:p>
                  </a:txBody>
                  <a:tcPr marL="31750" marR="317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078761"/>
                  </a:ext>
                </a:extLst>
              </a:tr>
            </a:tbl>
          </a:graphicData>
        </a:graphic>
      </p:graphicFrame>
      <p:sp>
        <p:nvSpPr>
          <p:cNvPr id="5" name="textruta 5">
            <a:extLst>
              <a:ext uri="{FF2B5EF4-FFF2-40B4-BE49-F238E27FC236}">
                <a16:creationId xmlns:a16="http://schemas.microsoft.com/office/drawing/2014/main" id="{75F12642-8C5D-7EFA-B88E-E9807A295928}"/>
              </a:ext>
            </a:extLst>
          </p:cNvPr>
          <p:cNvSpPr txBox="1"/>
          <p:nvPr/>
        </p:nvSpPr>
        <p:spPr>
          <a:xfrm>
            <a:off x="5771355" y="6172200"/>
            <a:ext cx="558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* Korvgrillning, behöver hjälp av föräldrar</a:t>
            </a:r>
          </a:p>
        </p:txBody>
      </p:sp>
    </p:spTree>
    <p:extLst>
      <p:ext uri="{BB962C8B-B14F-4D97-AF65-F5344CB8AC3E}">
        <p14:creationId xmlns:p14="http://schemas.microsoft.com/office/powerpoint/2010/main" val="382342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3">
          <a:extLst>
            <a:ext uri="{FF2B5EF4-FFF2-40B4-BE49-F238E27FC236}">
              <a16:creationId xmlns:a16="http://schemas.microsoft.com/office/drawing/2014/main" id="{55658B3B-0A14-F55B-FD78-C9BF270FC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5" name="Google Shape;3695;p2" descr="A logo with white text and black circle&#10;&#10;Description automatically generated">
            <a:extLst>
              <a:ext uri="{FF2B5EF4-FFF2-40B4-BE49-F238E27FC236}">
                <a16:creationId xmlns:a16="http://schemas.microsoft.com/office/drawing/2014/main" id="{B4FB2166-C869-2531-2251-3395CB0BFAD4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009" b="12008"/>
          <a:stretch/>
        </p:blipFill>
        <p:spPr>
          <a:xfrm>
            <a:off x="314332" y="329683"/>
            <a:ext cx="2391545" cy="1904999"/>
          </a:xfrm>
          <a:prstGeom prst="rect">
            <a:avLst/>
          </a:prstGeom>
          <a:solidFill>
            <a:srgbClr val="D6D9DC"/>
          </a:solidFill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D11130-FA05-704E-9732-7448B3B0E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796" y="483837"/>
            <a:ext cx="8191636" cy="461665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Vårsäsongen U15 utvecklingsserie</a:t>
            </a:r>
            <a:br>
              <a:rPr lang="sv-SE" b="1" dirty="0"/>
            </a:br>
            <a:r>
              <a:rPr lang="sv-SE" dirty="0"/>
              <a:t>- 2025-04-27. </a:t>
            </a:r>
            <a:r>
              <a:rPr lang="sv-SE" b="1" dirty="0"/>
              <a:t>Stockholm. </a:t>
            </a:r>
            <a:r>
              <a:rPr lang="sv-SE" dirty="0"/>
              <a:t>Matcher mot Örebro (12:00), SMM (13:00), Tyresö (14:00)</a:t>
            </a:r>
            <a:br>
              <a:rPr lang="sv-SE" dirty="0"/>
            </a:br>
            <a:r>
              <a:rPr lang="sv-SE" dirty="0"/>
              <a:t>- 2025-05-04. </a:t>
            </a:r>
            <a:r>
              <a:rPr lang="sv-SE" b="1" dirty="0"/>
              <a:t>Vi arrangerar!</a:t>
            </a:r>
            <a:r>
              <a:rPr lang="sv-SE" dirty="0"/>
              <a:t> Matcher mot SMM (10:30), Tyresö (11:30), Örebro (12:30</a:t>
            </a:r>
            <a:br>
              <a:rPr lang="sv-SE" dirty="0"/>
            </a:br>
            <a:r>
              <a:rPr lang="sv-SE" dirty="0"/>
              <a:t>- 2025-05-11. </a:t>
            </a:r>
            <a:r>
              <a:rPr lang="sv-SE" b="1" dirty="0"/>
              <a:t>Jönköping! </a:t>
            </a:r>
            <a:r>
              <a:rPr lang="sv-SE" dirty="0"/>
              <a:t>Matcher mot Göteborg (13:00), SMM (13:50), Limhamn (14:40), Carlstad (16:20). Spelschemat ej uppdaterat på SWE3.</a:t>
            </a:r>
            <a:br>
              <a:rPr lang="sv-SE" dirty="0"/>
            </a:br>
            <a:r>
              <a:rPr lang="sv-SE" dirty="0"/>
              <a:t>- 2025-05-18. </a:t>
            </a:r>
            <a:r>
              <a:rPr lang="sv-SE" b="1" dirty="0"/>
              <a:t>Karlstad!</a:t>
            </a:r>
            <a:r>
              <a:rPr lang="sv-SE" dirty="0"/>
              <a:t> Matcher mot Göteborg (13:00), SMM (14:00), Wäsby (15:00)</a:t>
            </a:r>
            <a:br>
              <a:rPr lang="sv-SE" dirty="0"/>
            </a:br>
            <a:r>
              <a:rPr lang="sv-SE" dirty="0"/>
              <a:t>- 2025-06-29. </a:t>
            </a:r>
            <a:r>
              <a:rPr lang="sv-SE" b="1" dirty="0"/>
              <a:t>Stockholm. </a:t>
            </a:r>
            <a:r>
              <a:rPr lang="sv-SE" dirty="0"/>
              <a:t>Matcher mot Wäsby (12:00), Tyresö (13:00), SMM (14:00).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6-8 juni: </a:t>
            </a:r>
            <a:r>
              <a:rPr lang="sv-SE" dirty="0" err="1"/>
              <a:t>Fairplay</a:t>
            </a:r>
            <a:r>
              <a:rPr lang="sv-SE" dirty="0"/>
              <a:t> cup</a:t>
            </a:r>
            <a:br>
              <a:rPr lang="sv-SE" b="1" dirty="0"/>
            </a:br>
            <a:br>
              <a:rPr lang="sv-SE" b="1" dirty="0"/>
            </a:br>
            <a:r>
              <a:rPr lang="sv-SE" b="1" dirty="0"/>
              <a:t>För vårt arrangemang 4 maj behöver vi hjälp!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2500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9">
          <a:extLst>
            <a:ext uri="{FF2B5EF4-FFF2-40B4-BE49-F238E27FC236}">
              <a16:creationId xmlns:a16="http://schemas.microsoft.com/office/drawing/2014/main" id="{2A139645-E797-7135-FF3D-F6B3A7FAA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Google Shape;3730;g33494ec619f_0_0">
            <a:extLst>
              <a:ext uri="{FF2B5EF4-FFF2-40B4-BE49-F238E27FC236}">
                <a16:creationId xmlns:a16="http://schemas.microsoft.com/office/drawing/2014/main" id="{3A810F55-DB1E-603A-5EE5-EAE5B53216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9936" y="1138335"/>
            <a:ext cx="6552600" cy="538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-SE" b="1" dirty="0"/>
              <a:t>Utvecklingsserien</a:t>
            </a:r>
            <a:br>
              <a:rPr lang="sv-SE" b="1" dirty="0"/>
            </a:br>
            <a:endParaRPr sz="28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dirty="0"/>
              <a:t>- Korta matcher 2*12 minuter</a:t>
            </a:r>
            <a:br>
              <a:rPr lang="sv-SE" sz="2800" dirty="0"/>
            </a:br>
            <a:r>
              <a:rPr lang="sv-SE" sz="2800" dirty="0"/>
              <a:t>- Förenklade regler</a:t>
            </a:r>
            <a:br>
              <a:rPr lang="sv-SE" sz="2800" dirty="0"/>
            </a:br>
            <a:r>
              <a:rPr lang="sv-SE" sz="2800" dirty="0"/>
              <a:t>- Liten plan</a:t>
            </a:r>
            <a:br>
              <a:rPr lang="sv-SE" sz="2800" dirty="0"/>
            </a:br>
            <a:r>
              <a:rPr lang="sv-SE" sz="2800" dirty="0"/>
              <a:t>- Matchsammandrag med flera matcher samma dag</a:t>
            </a:r>
            <a:endParaRPr sz="2800" b="1" dirty="0"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br>
              <a:rPr lang="sv-SE" sz="2400" b="1" dirty="0"/>
            </a:br>
            <a:endParaRPr dirty="0"/>
          </a:p>
        </p:txBody>
      </p:sp>
      <p:pic>
        <p:nvPicPr>
          <p:cNvPr id="3731" name="Google Shape;3731;g33494ec619f_0_0" descr="A logo with white text and black circle&#10;&#10;Description automatically generated">
            <a:extLst>
              <a:ext uri="{FF2B5EF4-FFF2-40B4-BE49-F238E27FC236}">
                <a16:creationId xmlns:a16="http://schemas.microsoft.com/office/drawing/2014/main" id="{27D2048A-8384-1A43-E74B-E54621F6F219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012" b="12005"/>
          <a:stretch/>
        </p:blipFill>
        <p:spPr>
          <a:xfrm>
            <a:off x="905952" y="1484785"/>
            <a:ext cx="4037919" cy="2895027"/>
          </a:xfrm>
          <a:prstGeom prst="rect">
            <a:avLst/>
          </a:prstGeom>
          <a:solidFill>
            <a:srgbClr val="D6D9DC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6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9">
          <a:extLst>
            <a:ext uri="{FF2B5EF4-FFF2-40B4-BE49-F238E27FC236}">
              <a16:creationId xmlns:a16="http://schemas.microsoft.com/office/drawing/2014/main" id="{87C0C722-0747-A296-6748-84808EEE1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Google Shape;3730;g33494ec619f_0_0">
            <a:extLst>
              <a:ext uri="{FF2B5EF4-FFF2-40B4-BE49-F238E27FC236}">
                <a16:creationId xmlns:a16="http://schemas.microsoft.com/office/drawing/2014/main" id="{80D57AA3-AEF3-3D2F-6524-360F46A029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9936" y="1138335"/>
            <a:ext cx="6552600" cy="538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-SE" b="1" dirty="0"/>
              <a:t>Viktigt att tänka på inför vårsäsongen!</a:t>
            </a:r>
            <a:br>
              <a:rPr lang="sv-SE" b="1" dirty="0"/>
            </a:br>
            <a:endParaRPr sz="28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dirty="0"/>
              <a:t>- Matcher i Jönköping och Karlstad!</a:t>
            </a:r>
            <a:br>
              <a:rPr lang="sv-SE" sz="2800" dirty="0"/>
            </a:br>
            <a:r>
              <a:rPr lang="sv-SE" sz="2800" dirty="0"/>
              <a:t>- Vi behöver hjälp till </a:t>
            </a:r>
            <a:r>
              <a:rPr lang="sv-SE" sz="2800" dirty="0" err="1"/>
              <a:t>Fairplay</a:t>
            </a:r>
            <a:r>
              <a:rPr lang="sv-SE" sz="2800" dirty="0"/>
              <a:t> cup och vårt hemmasammandrag</a:t>
            </a:r>
            <a:br>
              <a:rPr lang="sv-SE" sz="2800" dirty="0"/>
            </a:br>
            <a:r>
              <a:rPr lang="sv-SE" sz="2800" dirty="0"/>
              <a:t>- Sjukvårdare</a:t>
            </a:r>
            <a:br>
              <a:rPr lang="sv-SE" sz="2800" dirty="0"/>
            </a:br>
            <a:r>
              <a:rPr lang="sv-SE" sz="2800" dirty="0"/>
              <a:t>- Kom på matcherna</a:t>
            </a:r>
            <a:br>
              <a:rPr lang="sv-SE" sz="2800" dirty="0"/>
            </a:br>
            <a:r>
              <a:rPr lang="sv-SE" sz="2800" dirty="0"/>
              <a:t>- Äta, sova, vatten</a:t>
            </a:r>
            <a:endParaRPr sz="2800" b="1" dirty="0"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br>
              <a:rPr lang="sv-SE" sz="2400" b="1" dirty="0"/>
            </a:br>
            <a:endParaRPr dirty="0"/>
          </a:p>
        </p:txBody>
      </p:sp>
      <p:pic>
        <p:nvPicPr>
          <p:cNvPr id="3731" name="Google Shape;3731;g33494ec619f_0_0" descr="A logo with white text and black circle&#10;&#10;Description automatically generated">
            <a:extLst>
              <a:ext uri="{FF2B5EF4-FFF2-40B4-BE49-F238E27FC236}">
                <a16:creationId xmlns:a16="http://schemas.microsoft.com/office/drawing/2014/main" id="{30C167A6-CB4C-4E97-73ED-075F30BE3C67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012" b="12005"/>
          <a:stretch/>
        </p:blipFill>
        <p:spPr>
          <a:xfrm>
            <a:off x="905952" y="1484785"/>
            <a:ext cx="4037919" cy="2895027"/>
          </a:xfrm>
          <a:prstGeom prst="rect">
            <a:avLst/>
          </a:prstGeom>
          <a:solidFill>
            <a:srgbClr val="D6D9DC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98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Google Shape;3730;g33494ec619f_0_0"/>
          <p:cNvSpPr txBox="1">
            <a:spLocks noGrp="1"/>
          </p:cNvSpPr>
          <p:nvPr>
            <p:ph type="title"/>
          </p:nvPr>
        </p:nvSpPr>
        <p:spPr>
          <a:xfrm>
            <a:off x="5519936" y="1138335"/>
            <a:ext cx="6552600" cy="538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-SE" b="1" dirty="0"/>
              <a:t>Dukes </a:t>
            </a:r>
            <a:r>
              <a:rPr lang="sv-SE" b="1" dirty="0" err="1"/>
              <a:t>Tourney</a:t>
            </a:r>
            <a:r>
              <a:rPr lang="sv-SE" b="1" dirty="0"/>
              <a:t>, Skövde</a:t>
            </a:r>
            <a:br>
              <a:rPr lang="sv-SE" b="1" dirty="0"/>
            </a:br>
            <a:endParaRPr sz="1800" b="1" dirty="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sv-SE" sz="1600" dirty="0"/>
              <a:t>Årlig ungdomsturnering i amerikansk fotboll</a:t>
            </a:r>
            <a:endParaRPr sz="1600" dirty="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sv-SE" sz="1600" dirty="0"/>
              <a:t>Brukar delta 30-40 lag </a:t>
            </a:r>
            <a:endParaRPr sz="1600" dirty="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sv-SE" sz="1600" dirty="0"/>
              <a:t>2025 går turneringen 1-3 augusti (fredag-söndag)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dirty="0"/>
              <a:t>Kostnad</a:t>
            </a:r>
            <a:endParaRPr sz="1600" b="1" dirty="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sv-SE" sz="1600" dirty="0"/>
              <a:t>2024 var anmälningsavgiften 9900-/lag (i U15)</a:t>
            </a:r>
            <a:endParaRPr sz="1600" dirty="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sv-SE" sz="1600" dirty="0"/>
              <a:t>Spelaravgift 650:-/spelare =&gt; </a:t>
            </a:r>
            <a:endParaRPr sz="1600" dirty="0"/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sv-SE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två övernattningar i kl</a:t>
            </a:r>
            <a:r>
              <a:rPr lang="sv-SE" sz="1200" dirty="0">
                <a:highlight>
                  <a:srgbClr val="FFFFFF"/>
                </a:highlight>
              </a:rPr>
              <a:t>assrum</a:t>
            </a:r>
            <a:endParaRPr sz="1200" dirty="0">
              <a:highlight>
                <a:srgbClr val="FFFFFF"/>
              </a:highlight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sv-SE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middag på fredag och lördag kväll, frukost på lördag och söndag, lunch på lördag, samt ett lunchpaket på söndagen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sv-SE" sz="1600" dirty="0">
                <a:highlight>
                  <a:srgbClr val="FFFFFF"/>
                </a:highlight>
              </a:rPr>
              <a:t>Resekostnader tillkommer beroende på upplägg</a:t>
            </a:r>
            <a:endParaRPr sz="16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dirty="0">
                <a:highlight>
                  <a:srgbClr val="FFFFFF"/>
                </a:highlight>
              </a:rPr>
              <a:t>Behöver få med föräldrar</a:t>
            </a:r>
            <a:endParaRPr sz="1600" b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br>
              <a:rPr lang="sv-SE" sz="2400" b="1" dirty="0"/>
            </a:br>
            <a:endParaRPr dirty="0"/>
          </a:p>
        </p:txBody>
      </p:sp>
      <p:pic>
        <p:nvPicPr>
          <p:cNvPr id="3731" name="Google Shape;3731;g33494ec619f_0_0" descr="A logo with white text and black circl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012" b="12005"/>
          <a:stretch/>
        </p:blipFill>
        <p:spPr>
          <a:xfrm>
            <a:off x="905952" y="1484785"/>
            <a:ext cx="4037919" cy="2895027"/>
          </a:xfrm>
          <a:prstGeom prst="rect">
            <a:avLst/>
          </a:prstGeom>
          <a:solidFill>
            <a:srgbClr val="D6D9DC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p6"/>
          <p:cNvSpPr txBox="1">
            <a:spLocks noGrp="1"/>
          </p:cNvSpPr>
          <p:nvPr>
            <p:ph type="title"/>
          </p:nvPr>
        </p:nvSpPr>
        <p:spPr>
          <a:xfrm>
            <a:off x="5519936" y="332657"/>
            <a:ext cx="6552728" cy="619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br>
              <a:rPr lang="sv-SE" b="1" dirty="0"/>
            </a:br>
            <a:br>
              <a:rPr lang="sv-SE" b="1" dirty="0"/>
            </a:br>
            <a:r>
              <a:rPr lang="sv-SE" b="1" dirty="0"/>
              <a:t>Domare och ledare</a:t>
            </a:r>
            <a:br>
              <a:rPr lang="sv-SE" b="1" dirty="0"/>
            </a:br>
            <a:br>
              <a:rPr lang="sv-SE" b="1" dirty="0"/>
            </a:br>
            <a:r>
              <a:rPr lang="sv-SE" b="1" dirty="0"/>
              <a:t>- </a:t>
            </a:r>
            <a:r>
              <a:rPr lang="sv-SE" dirty="0"/>
              <a:t>Utbildning för att bli domare och ledare, tillsammans med era barn</a:t>
            </a:r>
            <a:br>
              <a:rPr lang="sv-SE" dirty="0"/>
            </a:br>
            <a:r>
              <a:rPr lang="sv-SE" dirty="0"/>
              <a:t>- Domare</a:t>
            </a:r>
            <a:br>
              <a:rPr lang="sv-SE" dirty="0"/>
            </a:br>
            <a:r>
              <a:rPr lang="sv-SE" dirty="0"/>
              <a:t>- Tränare för de yngre, u13 och u11. </a:t>
            </a:r>
            <a:br>
              <a:rPr lang="sv-SE" dirty="0"/>
            </a:br>
            <a:r>
              <a:rPr lang="sv-SE" dirty="0"/>
              <a:t>- Efter </a:t>
            </a:r>
            <a:r>
              <a:rPr lang="sv-SE" dirty="0" err="1"/>
              <a:t>skolaktiviteter</a:t>
            </a:r>
            <a:r>
              <a:rPr lang="sv-SE" dirty="0"/>
              <a:t>. </a:t>
            </a:r>
          </a:p>
        </p:txBody>
      </p:sp>
      <p:pic>
        <p:nvPicPr>
          <p:cNvPr id="3713" name="Google Shape;3713;p6" descr="A logo with white text and black circl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009" b="12008"/>
          <a:stretch/>
        </p:blipFill>
        <p:spPr>
          <a:xfrm>
            <a:off x="905952" y="1484785"/>
            <a:ext cx="4037919" cy="2895027"/>
          </a:xfrm>
          <a:prstGeom prst="rect">
            <a:avLst/>
          </a:prstGeom>
          <a:solidFill>
            <a:srgbClr val="D6D9DC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" name="Google Shape;3706;p4"/>
          <p:cNvSpPr txBox="1">
            <a:spLocks noGrp="1"/>
          </p:cNvSpPr>
          <p:nvPr>
            <p:ph type="title"/>
          </p:nvPr>
        </p:nvSpPr>
        <p:spPr>
          <a:xfrm>
            <a:off x="5519936" y="1412776"/>
            <a:ext cx="5760640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-SE" b="1" dirty="0"/>
              <a:t>Lagledare</a:t>
            </a:r>
            <a:br>
              <a:rPr lang="sv-SE" dirty="0"/>
            </a:br>
            <a:r>
              <a:rPr lang="sv-SE" dirty="0"/>
              <a:t>- Vi behöver hjälp  med någon som kan vara lagledare</a:t>
            </a:r>
            <a:br>
              <a:rPr lang="sv-SE" sz="2400" dirty="0"/>
            </a:br>
            <a:br>
              <a:rPr lang="sv-SE" sz="2400" dirty="0"/>
            </a:br>
            <a:endParaRPr sz="2400" dirty="0"/>
          </a:p>
        </p:txBody>
      </p:sp>
      <p:pic>
        <p:nvPicPr>
          <p:cNvPr id="3707" name="Google Shape;3707;p4" descr="A logo with white text and black circl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009" b="12008"/>
          <a:stretch/>
        </p:blipFill>
        <p:spPr>
          <a:xfrm>
            <a:off x="905952" y="1484785"/>
            <a:ext cx="4037919" cy="2895027"/>
          </a:xfrm>
          <a:prstGeom prst="rect">
            <a:avLst/>
          </a:prstGeom>
          <a:solidFill>
            <a:srgbClr val="D6D9DC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8" name="Google Shape;3718;p7"/>
          <p:cNvSpPr txBox="1">
            <a:spLocks noGrp="1"/>
          </p:cNvSpPr>
          <p:nvPr>
            <p:ph type="title"/>
          </p:nvPr>
        </p:nvSpPr>
        <p:spPr>
          <a:xfrm>
            <a:off x="5519925" y="1045028"/>
            <a:ext cx="6552900" cy="577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-SE" b="1" dirty="0"/>
              <a:t>Höstsäsongen</a:t>
            </a:r>
            <a:br>
              <a:rPr lang="sv-SE" b="1" dirty="0"/>
            </a:br>
            <a:r>
              <a:rPr lang="sv-SE" dirty="0"/>
              <a:t>- Vi är anmälda till seriespel</a:t>
            </a:r>
            <a:br>
              <a:rPr lang="sv-SE" dirty="0"/>
            </a:br>
            <a:r>
              <a:rPr lang="sv-SE" dirty="0"/>
              <a:t>- Inget spelschema ännu</a:t>
            </a:r>
            <a:br>
              <a:rPr lang="sv-SE" dirty="0"/>
            </a:br>
            <a:r>
              <a:rPr lang="sv-SE" dirty="0"/>
              <a:t>- Rekrytering</a:t>
            </a:r>
            <a:endParaRPr sz="1600" dirty="0"/>
          </a:p>
        </p:txBody>
      </p:sp>
      <p:pic>
        <p:nvPicPr>
          <p:cNvPr id="3719" name="Google Shape;3719;p7" descr="A logo with white text and black circl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009" b="12008"/>
          <a:stretch/>
        </p:blipFill>
        <p:spPr>
          <a:xfrm>
            <a:off x="905952" y="1484785"/>
            <a:ext cx="4037919" cy="2895027"/>
          </a:xfrm>
          <a:prstGeom prst="rect">
            <a:avLst/>
          </a:prstGeom>
          <a:solidFill>
            <a:srgbClr val="D6D9DC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fK">
      <a:dk1>
        <a:srgbClr val="3B4145"/>
      </a:dk1>
      <a:lt1>
        <a:srgbClr val="FFFFFF"/>
      </a:lt1>
      <a:dk2>
        <a:srgbClr val="EA5B0C"/>
      </a:dk2>
      <a:lt2>
        <a:srgbClr val="D6D9DC"/>
      </a:lt2>
      <a:accent1>
        <a:srgbClr val="6A757C"/>
      </a:accent1>
      <a:accent2>
        <a:srgbClr val="4368BD"/>
      </a:accent2>
      <a:accent3>
        <a:srgbClr val="54B9B1"/>
      </a:accent3>
      <a:accent4>
        <a:srgbClr val="FFA52F"/>
      </a:accent4>
      <a:accent5>
        <a:srgbClr val="D2335F"/>
      </a:accent5>
      <a:accent6>
        <a:srgbClr val="7B4DB3"/>
      </a:accent6>
      <a:hlink>
        <a:srgbClr val="EA5B0C"/>
      </a:hlink>
      <a:folHlink>
        <a:srgbClr val="6A75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560</Words>
  <Application>Microsoft Office PowerPoint</Application>
  <PresentationFormat>Widescreen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Lato</vt:lpstr>
      <vt:lpstr>Arial</vt:lpstr>
      <vt:lpstr>Noto Sans Symbols</vt:lpstr>
      <vt:lpstr>Lato Light</vt:lpstr>
      <vt:lpstr>Office Theme</vt:lpstr>
      <vt:lpstr>Föräldramöte U15 Beckomberga Maniacs</vt:lpstr>
      <vt:lpstr>Läger i helgen (5-6 april)</vt:lpstr>
      <vt:lpstr>Vårsäsongen U15 utvecklingsserie - 2025-04-27. Stockholm. Matcher mot Örebro (12:00), SMM (13:00), Tyresö (14:00) - 2025-05-04. Vi arrangerar! Matcher mot SMM (10:30), Tyresö (11:30), Örebro (12:30 - 2025-05-11. Jönköping! Matcher mot Göteborg (13:00), SMM (13:50), Limhamn (14:40), Carlstad (16:20). Spelschemat ej uppdaterat på SWE3. - 2025-05-18. Karlstad! Matcher mot Göteborg (13:00), SMM (14:00), Wäsby (15:00) - 2025-06-29. Stockholm. Matcher mot Wäsby (12:00), Tyresö (13:00), SMM (14:00).  6-8 juni: Fairplay cup  För vårt arrangemang 4 maj behöver vi hjälp!</vt:lpstr>
      <vt:lpstr>Utvecklingsserien  - Korta matcher 2*12 minuter - Förenklade regler - Liten plan - Matchsammandrag med flera matcher samma dag  </vt:lpstr>
      <vt:lpstr>Viktigt att tänka på inför vårsäsongen!  - Matcher i Jönköping och Karlstad! - Vi behöver hjälp till Fairplay cup och vårt hemmasammandrag - Sjukvårdare - Kom på matcherna - Äta, sova, vatten  </vt:lpstr>
      <vt:lpstr>Dukes Tourney, Skövde  Årlig ungdomsturnering i amerikansk fotboll Brukar delta 30-40 lag  2025 går turneringen 1-3 augusti (fredag-söndag)  Kostnad 2024 var anmälningsavgiften 9900-/lag (i U15) Spelaravgift 650:-/spelare =&gt;  två övernattningar i klassrum middag på fredag och lördag kväll, frukost på lördag och söndag, lunch på lördag, samt ett lunchpaket på söndagen Resekostnader tillkommer beroende på upplägg  Behöver få med föräldrar   </vt:lpstr>
      <vt:lpstr>  Domare och ledare  - Utbildning för att bli domare och ledare, tillsammans med era barn - Domare - Tränare för de yngre, u13 och u11.  - Efter skolaktiviteter. </vt:lpstr>
      <vt:lpstr>Lagledare - Vi behöver hjälp  med någon som kan vara lagledare  </vt:lpstr>
      <vt:lpstr>Höstsäsongen - Vi är anmälda till seriespel - Inget spelschema ännu - Rekrytering</vt:lpstr>
      <vt:lpstr>Hyrskydd och medlemsavgifter   Medlems- och träningsavgift 2 000 kr Hyra av skydd: - 1:a året, 800 kr - Övriga år 1 500 kr </vt:lpstr>
      <vt:lpstr>Vad behöver Beckomberga Maniacs? (önskelista, allmänt)  Assisterande tränare. Lagledare och sjukvårdare (obligatoriskt för att spela match) Webshopsansvarig (Mercs ansvarig), tillsatt. Ansvarig: Henrik Gran. Website Ansvarig Domare (utbildning krävs, ofta äldre ungdomar, men fritt för andra också).  Alla idéer om föreningens utveckling tas emot med öppna armar.  Vad behövs i övrigt vid match tillfällen? Lagledare Sjukvårdare 1-2 personer som hjälper sjukvårdaren med att upptäcka eventuella skador/hjärnskakningar. 3 personer till kedja (ett bra sätt att lära sig amerikansk fotboll) Bollflickor/pojkar Kamerakvinna/man Vid hemmamatcher (förutom vad ovan nämnts).  Kafé personal. Matchvärdar 4-6 Personer som hjälper till med att ställa i ordning planer.</vt:lpstr>
      <vt:lpstr>    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Enholm, Ludvig (GfK)</dc:creator>
  <cp:lastModifiedBy>Niclas Damsgaard</cp:lastModifiedBy>
  <cp:revision>1</cp:revision>
  <dcterms:created xsi:type="dcterms:W3CDTF">2024-01-13T14:19:09Z</dcterms:created>
  <dcterms:modified xsi:type="dcterms:W3CDTF">2025-04-03T17:31:28Z</dcterms:modified>
</cp:coreProperties>
</file>