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7" roundtripDataSignature="AMtx7mi4TkQGDSs82m06QkQUwNxYno3w3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customschemas.google.com/relationships/presentationmetadata" Target="metadata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0" name="Google Shape;14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11e86982465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06" name="Google Shape;206;g11e86982465_0_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g3512242a8d5b54c5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13" name="Google Shape;213;g3512242a8d5b54c5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3850e36f94db0592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Google Shape;220;g3850e36f94db0592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8" name="Google Shape;148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11e89543afb_1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55" name="Google Shape;155;g11e89543afb_1_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11e89543af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2" name="Google Shape;162;g11e89543afb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9" name="Google Shape;169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7" name="Google Shape;177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85" name="Google Shape;185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11e86982465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92" name="Google Shape;192;g11e86982465_0_1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11e8698246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99" name="Google Shape;199;g11e86982465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ctrTitle"/>
          </p:nvPr>
        </p:nvSpPr>
        <p:spPr>
          <a:xfrm>
            <a:off x="1709928" y="987552"/>
            <a:ext cx="8385048" cy="30815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Font typeface="Arial"/>
              <a:buNone/>
              <a:defRPr sz="5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5"/>
          <p:cNvSpPr txBox="1"/>
          <p:nvPr>
            <p:ph idx="1" type="subTitle"/>
          </p:nvPr>
        </p:nvSpPr>
        <p:spPr>
          <a:xfrm>
            <a:off x="2905506" y="4480561"/>
            <a:ext cx="5993892" cy="11664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cap="none"/>
            </a:lvl1pPr>
            <a:lvl2pPr lvl="1" algn="ctr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2000"/>
              <a:buFont typeface="Avenir"/>
              <a:buNone/>
              <a:defRPr sz="2000"/>
            </a:lvl2pPr>
            <a:lvl3pPr lvl="2" algn="ctr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600"/>
              <a:buFont typeface="Avenir"/>
              <a:buNone/>
              <a:defRPr sz="1600"/>
            </a:lvl4pPr>
            <a:lvl5pPr lvl="4" algn="ctr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72" name="Google Shape;72;p15"/>
          <p:cNvSpPr txBox="1"/>
          <p:nvPr>
            <p:ph idx="10" type="dt"/>
          </p:nvPr>
        </p:nvSpPr>
        <p:spPr>
          <a:xfrm>
            <a:off x="173736" y="6382512"/>
            <a:ext cx="284590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5"/>
          <p:cNvSpPr txBox="1"/>
          <p:nvPr>
            <p:ph idx="11" type="ftr"/>
          </p:nvPr>
        </p:nvSpPr>
        <p:spPr>
          <a:xfrm rot="5400000">
            <a:off x="-1754871" y="2093199"/>
            <a:ext cx="4157472" cy="4160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5"/>
          <p:cNvSpPr txBox="1"/>
          <p:nvPr>
            <p:ph idx="12" type="sldNum"/>
          </p:nvPr>
        </p:nvSpPr>
        <p:spPr>
          <a:xfrm>
            <a:off x="11457919" y="6382512"/>
            <a:ext cx="50099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4"/>
          <p:cNvSpPr txBox="1"/>
          <p:nvPr>
            <p:ph type="title"/>
          </p:nvPr>
        </p:nvSpPr>
        <p:spPr>
          <a:xfrm>
            <a:off x="1069848" y="502920"/>
            <a:ext cx="9634011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24"/>
          <p:cNvSpPr txBox="1"/>
          <p:nvPr>
            <p:ph idx="1" type="body"/>
          </p:nvPr>
        </p:nvSpPr>
        <p:spPr>
          <a:xfrm rot="5400000">
            <a:off x="3711184" y="-766817"/>
            <a:ext cx="4351338" cy="96340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228600" lvl="1" marL="9144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2pPr>
            <a:lvl3pPr indent="-342900" lvl="2" marL="1371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indent="-228600" lvl="3" marL="18288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4pPr>
            <a:lvl5pPr indent="-342900" lvl="4" marL="22860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9" name="Google Shape;129;p24"/>
          <p:cNvSpPr txBox="1"/>
          <p:nvPr>
            <p:ph idx="10" type="dt"/>
          </p:nvPr>
        </p:nvSpPr>
        <p:spPr>
          <a:xfrm>
            <a:off x="173736" y="6382512"/>
            <a:ext cx="284590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0" name="Google Shape;130;p24"/>
          <p:cNvSpPr txBox="1"/>
          <p:nvPr>
            <p:ph idx="11" type="ftr"/>
          </p:nvPr>
        </p:nvSpPr>
        <p:spPr>
          <a:xfrm rot="5400000">
            <a:off x="-1754871" y="2093199"/>
            <a:ext cx="4157472" cy="4160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24"/>
          <p:cNvSpPr txBox="1"/>
          <p:nvPr>
            <p:ph idx="12" type="sldNum"/>
          </p:nvPr>
        </p:nvSpPr>
        <p:spPr>
          <a:xfrm>
            <a:off x="11457919" y="6382512"/>
            <a:ext cx="50099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5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4" name="Google Shape;134;p25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228600" lvl="1" marL="9144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2pPr>
            <a:lvl3pPr indent="-342900" lvl="2" marL="1371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indent="-228600" lvl="3" marL="18288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4pPr>
            <a:lvl5pPr indent="-342900" lvl="4" marL="22860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5" name="Google Shape;135;p25"/>
          <p:cNvSpPr txBox="1"/>
          <p:nvPr>
            <p:ph idx="10" type="dt"/>
          </p:nvPr>
        </p:nvSpPr>
        <p:spPr>
          <a:xfrm>
            <a:off x="173736" y="6382512"/>
            <a:ext cx="284590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5"/>
          <p:cNvSpPr txBox="1"/>
          <p:nvPr>
            <p:ph idx="11" type="ftr"/>
          </p:nvPr>
        </p:nvSpPr>
        <p:spPr>
          <a:xfrm rot="5400000">
            <a:off x="-1754871" y="2093199"/>
            <a:ext cx="4157472" cy="4160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7" name="Google Shape;137;p25"/>
          <p:cNvSpPr txBox="1"/>
          <p:nvPr>
            <p:ph idx="12" type="sldNum"/>
          </p:nvPr>
        </p:nvSpPr>
        <p:spPr>
          <a:xfrm>
            <a:off x="11457919" y="6382512"/>
            <a:ext cx="50099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/>
          <p:nvPr>
            <p:ph type="title"/>
          </p:nvPr>
        </p:nvSpPr>
        <p:spPr>
          <a:xfrm>
            <a:off x="1069848" y="502920"/>
            <a:ext cx="9634011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6"/>
          <p:cNvSpPr txBox="1"/>
          <p:nvPr>
            <p:ph idx="1" type="body"/>
          </p:nvPr>
        </p:nvSpPr>
        <p:spPr>
          <a:xfrm>
            <a:off x="1069848" y="1874520"/>
            <a:ext cx="9634011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228600" lvl="1" marL="9144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2pPr>
            <a:lvl3pPr indent="-342900" lvl="2" marL="1371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indent="-228600" lvl="3" marL="18288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4pPr>
            <a:lvl5pPr indent="-342900" lvl="4" marL="22860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8" name="Google Shape;78;p16"/>
          <p:cNvSpPr txBox="1"/>
          <p:nvPr>
            <p:ph idx="10" type="dt"/>
          </p:nvPr>
        </p:nvSpPr>
        <p:spPr>
          <a:xfrm>
            <a:off x="173736" y="6382512"/>
            <a:ext cx="284590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6"/>
          <p:cNvSpPr txBox="1"/>
          <p:nvPr>
            <p:ph idx="11" type="ftr"/>
          </p:nvPr>
        </p:nvSpPr>
        <p:spPr>
          <a:xfrm rot="5400000">
            <a:off x="-1754871" y="2093199"/>
            <a:ext cx="4157472" cy="4160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6"/>
          <p:cNvSpPr txBox="1"/>
          <p:nvPr>
            <p:ph idx="12" type="sldNum"/>
          </p:nvPr>
        </p:nvSpPr>
        <p:spPr>
          <a:xfrm>
            <a:off x="11457919" y="6382512"/>
            <a:ext cx="50099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/>
          <p:nvPr>
            <p:ph type="title"/>
          </p:nvPr>
        </p:nvSpPr>
        <p:spPr>
          <a:xfrm>
            <a:off x="1069848" y="1709738"/>
            <a:ext cx="9430811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Font typeface="Arial"/>
              <a:buNone/>
              <a:defRPr sz="5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7"/>
          <p:cNvSpPr txBox="1"/>
          <p:nvPr>
            <p:ph idx="1" type="body"/>
          </p:nvPr>
        </p:nvSpPr>
        <p:spPr>
          <a:xfrm>
            <a:off x="1069848" y="4589463"/>
            <a:ext cx="9430811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2000"/>
              <a:buFont typeface="Avenir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600"/>
              <a:buFont typeface="Avenir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84" name="Google Shape;84;p17"/>
          <p:cNvSpPr txBox="1"/>
          <p:nvPr>
            <p:ph idx="10" type="dt"/>
          </p:nvPr>
        </p:nvSpPr>
        <p:spPr>
          <a:xfrm>
            <a:off x="173736" y="6382512"/>
            <a:ext cx="284590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7"/>
          <p:cNvSpPr txBox="1"/>
          <p:nvPr>
            <p:ph idx="11" type="ftr"/>
          </p:nvPr>
        </p:nvSpPr>
        <p:spPr>
          <a:xfrm rot="5400000">
            <a:off x="-1754871" y="2093199"/>
            <a:ext cx="4157472" cy="4160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7"/>
          <p:cNvSpPr txBox="1"/>
          <p:nvPr>
            <p:ph idx="12" type="sldNum"/>
          </p:nvPr>
        </p:nvSpPr>
        <p:spPr>
          <a:xfrm>
            <a:off x="11457919" y="6382512"/>
            <a:ext cx="50099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/>
          <p:nvPr>
            <p:ph type="title"/>
          </p:nvPr>
        </p:nvSpPr>
        <p:spPr>
          <a:xfrm>
            <a:off x="1069848" y="502920"/>
            <a:ext cx="9634011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" type="body"/>
          </p:nvPr>
        </p:nvSpPr>
        <p:spPr>
          <a:xfrm>
            <a:off x="1069848" y="1825625"/>
            <a:ext cx="4684057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228600" lvl="1" marL="9144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2pPr>
            <a:lvl3pPr indent="-342900" lvl="2" marL="1371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indent="-228600" lvl="3" marL="18288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4pPr>
            <a:lvl5pPr indent="-342900" lvl="4" marL="22860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2" type="body"/>
          </p:nvPr>
        </p:nvSpPr>
        <p:spPr>
          <a:xfrm>
            <a:off x="6019802" y="1825625"/>
            <a:ext cx="4684058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228600" lvl="1" marL="9144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2pPr>
            <a:lvl3pPr indent="-342900" lvl="2" marL="1371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indent="-228600" lvl="3" marL="18288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4pPr>
            <a:lvl5pPr indent="-342900" lvl="4" marL="22860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0" type="dt"/>
          </p:nvPr>
        </p:nvSpPr>
        <p:spPr>
          <a:xfrm>
            <a:off x="173736" y="6382512"/>
            <a:ext cx="284590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18"/>
          <p:cNvSpPr txBox="1"/>
          <p:nvPr>
            <p:ph idx="11" type="ftr"/>
          </p:nvPr>
        </p:nvSpPr>
        <p:spPr>
          <a:xfrm rot="5400000">
            <a:off x="-1754871" y="2093199"/>
            <a:ext cx="4157472" cy="4160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18"/>
          <p:cNvSpPr txBox="1"/>
          <p:nvPr>
            <p:ph idx="12" type="sldNum"/>
          </p:nvPr>
        </p:nvSpPr>
        <p:spPr>
          <a:xfrm>
            <a:off x="11457919" y="6382512"/>
            <a:ext cx="50099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/>
          <p:nvPr>
            <p:ph type="title"/>
          </p:nvPr>
        </p:nvSpPr>
        <p:spPr>
          <a:xfrm>
            <a:off x="839788" y="365125"/>
            <a:ext cx="989993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" type="body"/>
          </p:nvPr>
        </p:nvSpPr>
        <p:spPr>
          <a:xfrm>
            <a:off x="839789" y="1681163"/>
            <a:ext cx="4872132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 cap="none"/>
            </a:lvl1pPr>
            <a:lvl2pPr indent="-228600" lvl="1" marL="9144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2000"/>
              <a:buFont typeface="Avenir"/>
              <a:buNone/>
              <a:defRPr b="1" sz="2000"/>
            </a:lvl2pPr>
            <a:lvl3pPr indent="-228600" lvl="2" marL="1371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600"/>
              <a:buFont typeface="Avenir"/>
              <a:buNone/>
              <a:defRPr b="1" sz="1600"/>
            </a:lvl4pPr>
            <a:lvl5pPr indent="-228600" lvl="4" marL="22860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97" name="Google Shape;97;p19"/>
          <p:cNvSpPr txBox="1"/>
          <p:nvPr>
            <p:ph idx="2" type="body"/>
          </p:nvPr>
        </p:nvSpPr>
        <p:spPr>
          <a:xfrm>
            <a:off x="839787" y="2510632"/>
            <a:ext cx="4872133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228600" lvl="1" marL="9144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Avenir"/>
              <a:buNone/>
              <a:defRPr b="1"/>
            </a:lvl2pPr>
            <a:lvl3pPr indent="-330200" lvl="2" marL="1371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600"/>
              <a:buChar char="•"/>
              <a:defRPr b="0"/>
            </a:lvl3pPr>
            <a:lvl4pPr indent="-228600" lvl="3" marL="18288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4pPr>
            <a:lvl5pPr indent="-342900" lvl="4" marL="22860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8" name="Google Shape;98;p19"/>
          <p:cNvSpPr txBox="1"/>
          <p:nvPr>
            <p:ph idx="3" type="body"/>
          </p:nvPr>
        </p:nvSpPr>
        <p:spPr>
          <a:xfrm>
            <a:off x="5889809" y="1681163"/>
            <a:ext cx="4849909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 cap="none"/>
            </a:lvl1pPr>
            <a:lvl2pPr indent="-228600" lvl="1" marL="9144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2000"/>
              <a:buFont typeface="Avenir"/>
              <a:buNone/>
              <a:defRPr b="1" sz="2000"/>
            </a:lvl2pPr>
            <a:lvl3pPr indent="-228600" lvl="2" marL="1371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600"/>
              <a:buFont typeface="Avenir"/>
              <a:buNone/>
              <a:defRPr b="1" sz="1600"/>
            </a:lvl4pPr>
            <a:lvl5pPr indent="-228600" lvl="4" marL="22860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99" name="Google Shape;99;p19"/>
          <p:cNvSpPr txBox="1"/>
          <p:nvPr>
            <p:ph idx="4" type="body"/>
          </p:nvPr>
        </p:nvSpPr>
        <p:spPr>
          <a:xfrm>
            <a:off x="5889810" y="2505075"/>
            <a:ext cx="4872134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228600" lvl="1" marL="9144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Avenir"/>
              <a:buNone/>
              <a:defRPr b="1"/>
            </a:lvl2pPr>
            <a:lvl3pPr indent="-330200" lvl="2" marL="1371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600"/>
              <a:buChar char="•"/>
              <a:defRPr b="0"/>
            </a:lvl3pPr>
            <a:lvl4pPr indent="-228600" lvl="3" marL="18288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4pPr>
            <a:lvl5pPr indent="-342900" lvl="4" marL="22860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0" name="Google Shape;100;p19"/>
          <p:cNvSpPr txBox="1"/>
          <p:nvPr>
            <p:ph idx="10" type="dt"/>
          </p:nvPr>
        </p:nvSpPr>
        <p:spPr>
          <a:xfrm>
            <a:off x="173736" y="6382512"/>
            <a:ext cx="284590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19"/>
          <p:cNvSpPr txBox="1"/>
          <p:nvPr>
            <p:ph idx="11" type="ftr"/>
          </p:nvPr>
        </p:nvSpPr>
        <p:spPr>
          <a:xfrm rot="5400000">
            <a:off x="-1754871" y="2093199"/>
            <a:ext cx="4157472" cy="4160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19"/>
          <p:cNvSpPr txBox="1"/>
          <p:nvPr>
            <p:ph idx="12" type="sldNum"/>
          </p:nvPr>
        </p:nvSpPr>
        <p:spPr>
          <a:xfrm>
            <a:off x="11457919" y="6382512"/>
            <a:ext cx="50099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0"/>
          <p:cNvSpPr txBox="1"/>
          <p:nvPr>
            <p:ph type="title"/>
          </p:nvPr>
        </p:nvSpPr>
        <p:spPr>
          <a:xfrm>
            <a:off x="1069848" y="502920"/>
            <a:ext cx="9634011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5" name="Google Shape;105;p20"/>
          <p:cNvSpPr txBox="1"/>
          <p:nvPr>
            <p:ph idx="10" type="dt"/>
          </p:nvPr>
        </p:nvSpPr>
        <p:spPr>
          <a:xfrm>
            <a:off x="173736" y="6382512"/>
            <a:ext cx="284590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0"/>
          <p:cNvSpPr txBox="1"/>
          <p:nvPr>
            <p:ph idx="11" type="ftr"/>
          </p:nvPr>
        </p:nvSpPr>
        <p:spPr>
          <a:xfrm rot="5400000">
            <a:off x="-1754871" y="2093199"/>
            <a:ext cx="4157472" cy="4160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0"/>
          <p:cNvSpPr txBox="1"/>
          <p:nvPr>
            <p:ph idx="12" type="sldNum"/>
          </p:nvPr>
        </p:nvSpPr>
        <p:spPr>
          <a:xfrm>
            <a:off x="11457919" y="6382512"/>
            <a:ext cx="50099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1"/>
          <p:cNvSpPr txBox="1"/>
          <p:nvPr>
            <p:ph idx="10" type="dt"/>
          </p:nvPr>
        </p:nvSpPr>
        <p:spPr>
          <a:xfrm>
            <a:off x="173736" y="6382512"/>
            <a:ext cx="284590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1"/>
          <p:cNvSpPr txBox="1"/>
          <p:nvPr>
            <p:ph idx="11" type="ftr"/>
          </p:nvPr>
        </p:nvSpPr>
        <p:spPr>
          <a:xfrm rot="5400000">
            <a:off x="-1754871" y="2093199"/>
            <a:ext cx="4157472" cy="4160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1" name="Google Shape;111;p21"/>
          <p:cNvSpPr txBox="1"/>
          <p:nvPr>
            <p:ph idx="12" type="sldNum"/>
          </p:nvPr>
        </p:nvSpPr>
        <p:spPr>
          <a:xfrm>
            <a:off x="11457919" y="6382512"/>
            <a:ext cx="50099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" type="body"/>
          </p:nvPr>
        </p:nvSpPr>
        <p:spPr>
          <a:xfrm>
            <a:off x="5183188" y="457201"/>
            <a:ext cx="5652153" cy="5403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3200"/>
              <a:buChar char="•"/>
              <a:defRPr sz="3200"/>
            </a:lvl1pPr>
            <a:lvl2pPr indent="-228600" lvl="1" marL="9144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2800"/>
              <a:buFont typeface="Avenir"/>
              <a:buNone/>
              <a:defRPr b="1" sz="2800"/>
            </a:lvl2pPr>
            <a:lvl3pPr indent="-381000" lvl="2" marL="1371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2400"/>
              <a:buChar char="•"/>
              <a:defRPr b="0" sz="2400"/>
            </a:lvl3pPr>
            <a:lvl4pPr indent="-228600" lvl="3" marL="18288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2000"/>
              <a:buFont typeface="Avenir"/>
              <a:buNone/>
              <a:defRPr sz="2000"/>
            </a:lvl4pPr>
            <a:lvl5pPr indent="-355600" lvl="4" marL="22860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15" name="Google Shape;115;p22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1pPr>
            <a:lvl2pPr indent="-228600" lvl="1" marL="9144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400"/>
              <a:buFont typeface="Avenir"/>
              <a:buNone/>
              <a:defRPr sz="1400"/>
            </a:lvl2pPr>
            <a:lvl3pPr indent="-228600" lvl="2" marL="1371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3pPr>
            <a:lvl4pPr indent="-228600" lvl="3" marL="18288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000"/>
              <a:buFont typeface="Avenir"/>
              <a:buNone/>
              <a:defRPr sz="1000"/>
            </a:lvl4pPr>
            <a:lvl5pPr indent="-228600" lvl="4" marL="22860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6" name="Google Shape;116;p22"/>
          <p:cNvSpPr txBox="1"/>
          <p:nvPr>
            <p:ph idx="10" type="dt"/>
          </p:nvPr>
        </p:nvSpPr>
        <p:spPr>
          <a:xfrm>
            <a:off x="173736" y="6382512"/>
            <a:ext cx="284590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2"/>
          <p:cNvSpPr txBox="1"/>
          <p:nvPr>
            <p:ph idx="11" type="ftr"/>
          </p:nvPr>
        </p:nvSpPr>
        <p:spPr>
          <a:xfrm rot="5400000">
            <a:off x="-1754871" y="2093199"/>
            <a:ext cx="4157472" cy="4160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8" name="Google Shape;118;p22"/>
          <p:cNvSpPr txBox="1"/>
          <p:nvPr>
            <p:ph idx="12" type="sldNum"/>
          </p:nvPr>
        </p:nvSpPr>
        <p:spPr>
          <a:xfrm>
            <a:off x="11457919" y="6382512"/>
            <a:ext cx="50099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3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23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22" name="Google Shape;122;p23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1pPr>
            <a:lvl2pPr indent="-228600" lvl="1" marL="9144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400"/>
              <a:buFont typeface="Avenir"/>
              <a:buNone/>
              <a:defRPr sz="1400"/>
            </a:lvl2pPr>
            <a:lvl3pPr indent="-228600" lvl="2" marL="1371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3pPr>
            <a:lvl4pPr indent="-228600" lvl="3" marL="18288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000"/>
              <a:buFont typeface="Avenir"/>
              <a:buNone/>
              <a:defRPr sz="1000"/>
            </a:lvl4pPr>
            <a:lvl5pPr indent="-228600" lvl="4" marL="22860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23" name="Google Shape;123;p23"/>
          <p:cNvSpPr txBox="1"/>
          <p:nvPr>
            <p:ph idx="10" type="dt"/>
          </p:nvPr>
        </p:nvSpPr>
        <p:spPr>
          <a:xfrm>
            <a:off x="173736" y="6382512"/>
            <a:ext cx="284590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4" name="Google Shape;124;p23"/>
          <p:cNvSpPr txBox="1"/>
          <p:nvPr>
            <p:ph idx="11" type="ftr"/>
          </p:nvPr>
        </p:nvSpPr>
        <p:spPr>
          <a:xfrm rot="5400000">
            <a:off x="-1754871" y="2093199"/>
            <a:ext cx="4157472" cy="4160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3"/>
          <p:cNvSpPr txBox="1"/>
          <p:nvPr>
            <p:ph idx="12" type="sldNum"/>
          </p:nvPr>
        </p:nvSpPr>
        <p:spPr>
          <a:xfrm>
            <a:off x="11457919" y="6382512"/>
            <a:ext cx="50099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4"/>
          <p:cNvGrpSpPr/>
          <p:nvPr/>
        </p:nvGrpSpPr>
        <p:grpSpPr>
          <a:xfrm>
            <a:off x="11096450" y="13393"/>
            <a:ext cx="494218" cy="6814823"/>
            <a:chOff x="11096450" y="13395"/>
            <a:chExt cx="494218" cy="6814823"/>
          </a:xfrm>
        </p:grpSpPr>
        <p:sp>
          <p:nvSpPr>
            <p:cNvPr id="7" name="Google Shape;7;p14"/>
            <p:cNvSpPr/>
            <p:nvPr/>
          </p:nvSpPr>
          <p:spPr>
            <a:xfrm rot="5400000">
              <a:off x="11108009" y="6718576"/>
              <a:ext cx="131153" cy="88130"/>
            </a:xfrm>
            <a:custGeom>
              <a:rect b="b" l="l" r="r" t="t"/>
              <a:pathLst>
                <a:path extrusionOk="0" h="29" w="40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8" name="Google Shape;8;p14"/>
            <p:cNvSpPr/>
            <p:nvPr/>
          </p:nvSpPr>
          <p:spPr>
            <a:xfrm rot="5400000">
              <a:off x="11475034" y="77813"/>
              <a:ext cx="138242" cy="88130"/>
            </a:xfrm>
            <a:custGeom>
              <a:rect b="b" l="l" r="r" t="t"/>
              <a:pathLst>
                <a:path extrusionOk="0" h="29" w="42">
                  <a:moveTo>
                    <a:pt x="22" y="0"/>
                  </a:moveTo>
                  <a:cubicBezTo>
                    <a:pt x="42" y="7"/>
                    <a:pt x="28" y="29"/>
                    <a:pt x="14" y="25"/>
                  </a:cubicBezTo>
                  <a:cubicBezTo>
                    <a:pt x="0" y="18"/>
                    <a:pt x="8" y="1"/>
                    <a:pt x="22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9" name="Google Shape;9;p14"/>
            <p:cNvSpPr/>
            <p:nvPr/>
          </p:nvSpPr>
          <p:spPr>
            <a:xfrm rot="5400000">
              <a:off x="11478964" y="592010"/>
              <a:ext cx="121406" cy="72626"/>
            </a:xfrm>
            <a:custGeom>
              <a:rect b="b" l="l" r="r" t="t"/>
              <a:pathLst>
                <a:path extrusionOk="0" h="24" w="37">
                  <a:moveTo>
                    <a:pt x="16" y="0"/>
                  </a:moveTo>
                  <a:cubicBezTo>
                    <a:pt x="37" y="6"/>
                    <a:pt x="30" y="20"/>
                    <a:pt x="11" y="24"/>
                  </a:cubicBezTo>
                  <a:cubicBezTo>
                    <a:pt x="0" y="17"/>
                    <a:pt x="5" y="3"/>
                    <a:pt x="16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0" name="Google Shape;10;p14"/>
            <p:cNvSpPr/>
            <p:nvPr/>
          </p:nvSpPr>
          <p:spPr>
            <a:xfrm rot="5400000">
              <a:off x="11482378" y="335267"/>
              <a:ext cx="138242" cy="78339"/>
            </a:xfrm>
            <a:custGeom>
              <a:rect b="b" l="l" r="r" t="t"/>
              <a:pathLst>
                <a:path extrusionOk="0" h="26" w="42">
                  <a:moveTo>
                    <a:pt x="6" y="6"/>
                  </a:moveTo>
                  <a:cubicBezTo>
                    <a:pt x="25" y="0"/>
                    <a:pt x="42" y="17"/>
                    <a:pt x="21" y="26"/>
                  </a:cubicBezTo>
                  <a:cubicBezTo>
                    <a:pt x="9" y="26"/>
                    <a:pt x="0" y="16"/>
                    <a:pt x="6" y="6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1" name="Google Shape;11;p14"/>
            <p:cNvSpPr/>
            <p:nvPr/>
          </p:nvSpPr>
          <p:spPr>
            <a:xfrm rot="5400000">
              <a:off x="11407714" y="2021691"/>
              <a:ext cx="124951" cy="69362"/>
            </a:xfrm>
            <a:custGeom>
              <a:rect b="b" l="l" r="r" t="t"/>
              <a:pathLst>
                <a:path extrusionOk="0" h="23" w="38">
                  <a:moveTo>
                    <a:pt x="16" y="0"/>
                  </a:moveTo>
                  <a:cubicBezTo>
                    <a:pt x="38" y="8"/>
                    <a:pt x="31" y="18"/>
                    <a:pt x="10" y="23"/>
                  </a:cubicBezTo>
                  <a:cubicBezTo>
                    <a:pt x="0" y="16"/>
                    <a:pt x="4" y="3"/>
                    <a:pt x="16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2" name="Google Shape;12;p14"/>
            <p:cNvSpPr/>
            <p:nvPr/>
          </p:nvSpPr>
          <p:spPr>
            <a:xfrm rot="5400000">
              <a:off x="11414629" y="2272420"/>
              <a:ext cx="128495" cy="78339"/>
            </a:xfrm>
            <a:custGeom>
              <a:rect b="b" l="l" r="r" t="t"/>
              <a:pathLst>
                <a:path extrusionOk="0" h="26" w="39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3" name="Google Shape;13;p14"/>
            <p:cNvSpPr/>
            <p:nvPr/>
          </p:nvSpPr>
          <p:spPr>
            <a:xfrm rot="5400000">
              <a:off x="11426398" y="1049544"/>
              <a:ext cx="150648" cy="99554"/>
            </a:xfrm>
            <a:custGeom>
              <a:rect b="b" l="l" r="r" t="t"/>
              <a:pathLst>
                <a:path extrusionOk="0" h="33" w="46">
                  <a:moveTo>
                    <a:pt x="26" y="0"/>
                  </a:moveTo>
                  <a:cubicBezTo>
                    <a:pt x="29" y="0"/>
                    <a:pt x="46" y="16"/>
                    <a:pt x="38" y="22"/>
                  </a:cubicBezTo>
                  <a:cubicBezTo>
                    <a:pt x="16" y="33"/>
                    <a:pt x="0" y="5"/>
                    <a:pt x="26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4" name="Google Shape;14;p14"/>
            <p:cNvSpPr/>
            <p:nvPr/>
          </p:nvSpPr>
          <p:spPr>
            <a:xfrm rot="5400000">
              <a:off x="11440085" y="836978"/>
              <a:ext cx="134697" cy="81603"/>
            </a:xfrm>
            <a:custGeom>
              <a:rect b="b" l="l" r="r" t="t"/>
              <a:pathLst>
                <a:path extrusionOk="0" h="27" w="41">
                  <a:moveTo>
                    <a:pt x="19" y="0"/>
                  </a:moveTo>
                  <a:cubicBezTo>
                    <a:pt x="41" y="10"/>
                    <a:pt x="28" y="27"/>
                    <a:pt x="8" y="20"/>
                  </a:cubicBezTo>
                  <a:cubicBezTo>
                    <a:pt x="0" y="8"/>
                    <a:pt x="7" y="2"/>
                    <a:pt x="19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5" name="Google Shape;15;p14"/>
            <p:cNvSpPr/>
            <p:nvPr/>
          </p:nvSpPr>
          <p:spPr>
            <a:xfrm rot="5400000">
              <a:off x="11427309" y="1320685"/>
              <a:ext cx="127608" cy="78339"/>
            </a:xfrm>
            <a:custGeom>
              <a:rect b="b" l="l" r="r" t="t"/>
              <a:pathLst>
                <a:path extrusionOk="0" h="26" w="39">
                  <a:moveTo>
                    <a:pt x="24" y="0"/>
                  </a:moveTo>
                  <a:cubicBezTo>
                    <a:pt x="39" y="2"/>
                    <a:pt x="36" y="26"/>
                    <a:pt x="20" y="25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6" name="Google Shape;16;p14"/>
            <p:cNvSpPr/>
            <p:nvPr/>
          </p:nvSpPr>
          <p:spPr>
            <a:xfrm rot="5400000">
              <a:off x="11407470" y="1778440"/>
              <a:ext cx="131153" cy="93843"/>
            </a:xfrm>
            <a:custGeom>
              <a:rect b="b" l="l" r="r" t="t"/>
              <a:pathLst>
                <a:path extrusionOk="0" h="31" w="40">
                  <a:moveTo>
                    <a:pt x="22" y="0"/>
                  </a:moveTo>
                  <a:cubicBezTo>
                    <a:pt x="39" y="3"/>
                    <a:pt x="40" y="31"/>
                    <a:pt x="16" y="25"/>
                  </a:cubicBezTo>
                  <a:cubicBezTo>
                    <a:pt x="0" y="7"/>
                    <a:pt x="13" y="4"/>
                    <a:pt x="22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7" name="Google Shape;17;p14"/>
            <p:cNvSpPr/>
            <p:nvPr/>
          </p:nvSpPr>
          <p:spPr>
            <a:xfrm rot="5400000">
              <a:off x="11404869" y="1535195"/>
              <a:ext cx="127608" cy="69362"/>
            </a:xfrm>
            <a:custGeom>
              <a:rect b="b" l="l" r="r" t="t"/>
              <a:pathLst>
                <a:path extrusionOk="0" h="23" w="39">
                  <a:moveTo>
                    <a:pt x="16" y="0"/>
                  </a:moveTo>
                  <a:cubicBezTo>
                    <a:pt x="39" y="7"/>
                    <a:pt x="31" y="17"/>
                    <a:pt x="11" y="23"/>
                  </a:cubicBezTo>
                  <a:cubicBezTo>
                    <a:pt x="0" y="16"/>
                    <a:pt x="4" y="2"/>
                    <a:pt x="16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8" name="Google Shape;18;p14"/>
            <p:cNvSpPr/>
            <p:nvPr/>
          </p:nvSpPr>
          <p:spPr>
            <a:xfrm rot="5400000">
              <a:off x="11480119" y="1078297"/>
              <a:ext cx="9748" cy="5712"/>
            </a:xfrm>
            <a:custGeom>
              <a:rect b="b" l="l" r="r" t="t"/>
              <a:pathLst>
                <a:path extrusionOk="0" h="2" w="3">
                  <a:moveTo>
                    <a:pt x="1" y="0"/>
                  </a:moveTo>
                  <a:cubicBezTo>
                    <a:pt x="2" y="1"/>
                    <a:pt x="3" y="2"/>
                    <a:pt x="2" y="2"/>
                  </a:cubicBezTo>
                  <a:cubicBezTo>
                    <a:pt x="1" y="2"/>
                    <a:pt x="0" y="1"/>
                    <a:pt x="1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9" name="Google Shape;19;p14"/>
            <p:cNvSpPr/>
            <p:nvPr/>
          </p:nvSpPr>
          <p:spPr>
            <a:xfrm rot="5400000">
              <a:off x="11194111" y="860614"/>
              <a:ext cx="143559" cy="75075"/>
            </a:xfrm>
            <a:custGeom>
              <a:rect b="b" l="l" r="r" t="t"/>
              <a:pathLst>
                <a:path extrusionOk="0" h="25" w="44">
                  <a:moveTo>
                    <a:pt x="28" y="0"/>
                  </a:moveTo>
                  <a:cubicBezTo>
                    <a:pt x="44" y="2"/>
                    <a:pt x="38" y="22"/>
                    <a:pt x="25" y="25"/>
                  </a:cubicBezTo>
                  <a:cubicBezTo>
                    <a:pt x="0" y="25"/>
                    <a:pt x="9" y="5"/>
                    <a:pt x="28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0" name="Google Shape;20;p14"/>
            <p:cNvSpPr/>
            <p:nvPr/>
          </p:nvSpPr>
          <p:spPr>
            <a:xfrm rot="5400000">
              <a:off x="11167080" y="1015030"/>
              <a:ext cx="115202" cy="90579"/>
            </a:xfrm>
            <a:custGeom>
              <a:rect b="b" l="l" r="r" t="t"/>
              <a:pathLst>
                <a:path extrusionOk="0" h="30" w="35">
                  <a:moveTo>
                    <a:pt x="19" y="0"/>
                  </a:moveTo>
                  <a:cubicBezTo>
                    <a:pt x="26" y="0"/>
                    <a:pt x="35" y="8"/>
                    <a:pt x="33" y="15"/>
                  </a:cubicBezTo>
                  <a:cubicBezTo>
                    <a:pt x="30" y="12"/>
                    <a:pt x="27" y="17"/>
                    <a:pt x="25" y="19"/>
                  </a:cubicBezTo>
                  <a:cubicBezTo>
                    <a:pt x="7" y="30"/>
                    <a:pt x="0" y="5"/>
                    <a:pt x="19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1" name="Google Shape;21;p14"/>
            <p:cNvSpPr/>
            <p:nvPr/>
          </p:nvSpPr>
          <p:spPr>
            <a:xfrm rot="5400000">
              <a:off x="11164085" y="450599"/>
              <a:ext cx="118747" cy="81603"/>
            </a:xfrm>
            <a:custGeom>
              <a:rect b="b" l="l" r="r" t="t"/>
              <a:pathLst>
                <a:path extrusionOk="0" h="27" w="36">
                  <a:moveTo>
                    <a:pt x="21" y="0"/>
                  </a:moveTo>
                  <a:cubicBezTo>
                    <a:pt x="33" y="3"/>
                    <a:pt x="36" y="23"/>
                    <a:pt x="22" y="27"/>
                  </a:cubicBezTo>
                  <a:cubicBezTo>
                    <a:pt x="3" y="25"/>
                    <a:pt x="0" y="1"/>
                    <a:pt x="21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2" name="Google Shape;22;p14"/>
            <p:cNvSpPr/>
            <p:nvPr/>
          </p:nvSpPr>
          <p:spPr>
            <a:xfrm rot="5400000">
              <a:off x="11155166" y="1253803"/>
              <a:ext cx="127608" cy="79154"/>
            </a:xfrm>
            <a:custGeom>
              <a:rect b="b" l="l" r="r" t="t"/>
              <a:pathLst>
                <a:path extrusionOk="0" h="26" w="39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3" name="Google Shape;23;p14"/>
            <p:cNvSpPr/>
            <p:nvPr/>
          </p:nvSpPr>
          <p:spPr>
            <a:xfrm rot="5400000">
              <a:off x="11141013" y="614227"/>
              <a:ext cx="134697" cy="105266"/>
            </a:xfrm>
            <a:custGeom>
              <a:rect b="b" l="l" r="r" t="t"/>
              <a:pathLst>
                <a:path extrusionOk="0" h="35" w="41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4" name="Google Shape;24;p14"/>
            <p:cNvSpPr/>
            <p:nvPr/>
          </p:nvSpPr>
          <p:spPr>
            <a:xfrm rot="5400000">
              <a:off x="11155026" y="1463404"/>
              <a:ext cx="131153" cy="69362"/>
            </a:xfrm>
            <a:custGeom>
              <a:rect b="b" l="l" r="r" t="t"/>
              <a:pathLst>
                <a:path extrusionOk="0" h="23" w="40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3"/>
                    <a:pt x="24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5" name="Google Shape;25;p14"/>
            <p:cNvSpPr/>
            <p:nvPr/>
          </p:nvSpPr>
          <p:spPr>
            <a:xfrm rot="5400000">
              <a:off x="11101585" y="2335317"/>
              <a:ext cx="128495" cy="72626"/>
            </a:xfrm>
            <a:custGeom>
              <a:rect b="b" l="l" r="r" t="t"/>
              <a:pathLst>
                <a:path extrusionOk="0" h="24" w="39">
                  <a:moveTo>
                    <a:pt x="21" y="0"/>
                  </a:moveTo>
                  <a:cubicBezTo>
                    <a:pt x="37" y="0"/>
                    <a:pt x="39" y="23"/>
                    <a:pt x="22" y="24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6" name="Google Shape;26;p14"/>
            <p:cNvSpPr/>
            <p:nvPr/>
          </p:nvSpPr>
          <p:spPr>
            <a:xfrm rot="5400000">
              <a:off x="11141175" y="1673149"/>
              <a:ext cx="140901" cy="93843"/>
            </a:xfrm>
            <a:custGeom>
              <a:rect b="b" l="l" r="r" t="t"/>
              <a:pathLst>
                <a:path extrusionOk="0" h="31" w="43">
                  <a:moveTo>
                    <a:pt x="27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1" y="31"/>
                    <a:pt x="0" y="15"/>
                    <a:pt x="27" y="3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7" name="Google Shape;27;p14"/>
            <p:cNvSpPr/>
            <p:nvPr/>
          </p:nvSpPr>
          <p:spPr>
            <a:xfrm rot="5400000">
              <a:off x="11120625" y="255502"/>
              <a:ext cx="124063" cy="78339"/>
            </a:xfrm>
            <a:custGeom>
              <a:rect b="b" l="l" r="r" t="t"/>
              <a:pathLst>
                <a:path extrusionOk="0" h="26" w="38">
                  <a:moveTo>
                    <a:pt x="22" y="0"/>
                  </a:moveTo>
                  <a:cubicBezTo>
                    <a:pt x="38" y="3"/>
                    <a:pt x="33" y="25"/>
                    <a:pt x="18" y="26"/>
                  </a:cubicBezTo>
                  <a:cubicBezTo>
                    <a:pt x="0" y="20"/>
                    <a:pt x="6" y="3"/>
                    <a:pt x="22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8" name="Google Shape;28;p14"/>
            <p:cNvSpPr/>
            <p:nvPr/>
          </p:nvSpPr>
          <p:spPr>
            <a:xfrm rot="5400000">
              <a:off x="11115856" y="1902943"/>
              <a:ext cx="131153" cy="69362"/>
            </a:xfrm>
            <a:custGeom>
              <a:rect b="b" l="l" r="r" t="t"/>
              <a:pathLst>
                <a:path extrusionOk="0" h="23" w="40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9" name="Google Shape;29;p14"/>
            <p:cNvSpPr/>
            <p:nvPr/>
          </p:nvSpPr>
          <p:spPr>
            <a:xfrm rot="5400000">
              <a:off x="11082153" y="2137303"/>
              <a:ext cx="137356" cy="99554"/>
            </a:xfrm>
            <a:custGeom>
              <a:rect b="b" l="l" r="r" t="t"/>
              <a:pathLst>
                <a:path extrusionOk="0" h="33" w="42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5"/>
                    <a:pt x="16" y="0"/>
                    <a:pt x="25" y="1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0" name="Google Shape;30;p14"/>
            <p:cNvSpPr/>
            <p:nvPr/>
          </p:nvSpPr>
          <p:spPr>
            <a:xfrm rot="5400000">
              <a:off x="11410824" y="2818299"/>
              <a:ext cx="121406" cy="81603"/>
            </a:xfrm>
            <a:custGeom>
              <a:rect b="b" l="l" r="r" t="t"/>
              <a:pathLst>
                <a:path extrusionOk="0" h="27" w="37">
                  <a:moveTo>
                    <a:pt x="20" y="1"/>
                  </a:moveTo>
                  <a:cubicBezTo>
                    <a:pt x="31" y="1"/>
                    <a:pt x="37" y="24"/>
                    <a:pt x="22" y="27"/>
                  </a:cubicBezTo>
                  <a:cubicBezTo>
                    <a:pt x="2" y="27"/>
                    <a:pt x="0" y="0"/>
                    <a:pt x="20" y="1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1" name="Google Shape;31;p14"/>
            <p:cNvSpPr/>
            <p:nvPr/>
          </p:nvSpPr>
          <p:spPr>
            <a:xfrm rot="5400000">
              <a:off x="11391700" y="5088176"/>
              <a:ext cx="124063" cy="87315"/>
            </a:xfrm>
            <a:custGeom>
              <a:rect b="b" l="l" r="r" t="t"/>
              <a:pathLst>
                <a:path extrusionOk="0" h="29" w="38">
                  <a:moveTo>
                    <a:pt x="12" y="3"/>
                  </a:moveTo>
                  <a:cubicBezTo>
                    <a:pt x="34" y="0"/>
                    <a:pt x="38" y="26"/>
                    <a:pt x="15" y="29"/>
                  </a:cubicBezTo>
                  <a:cubicBezTo>
                    <a:pt x="4" y="23"/>
                    <a:pt x="0" y="9"/>
                    <a:pt x="12" y="3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2" name="Google Shape;32;p14"/>
            <p:cNvSpPr/>
            <p:nvPr/>
          </p:nvSpPr>
          <p:spPr>
            <a:xfrm rot="5400000">
              <a:off x="11371127" y="2531128"/>
              <a:ext cx="138242" cy="100371"/>
            </a:xfrm>
            <a:custGeom>
              <a:rect b="b" l="l" r="r" t="t"/>
              <a:pathLst>
                <a:path extrusionOk="0" h="33" w="42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3" name="Google Shape;33;p14"/>
            <p:cNvSpPr/>
            <p:nvPr/>
          </p:nvSpPr>
          <p:spPr>
            <a:xfrm rot="5400000">
              <a:off x="11401349" y="4735882"/>
              <a:ext cx="131153" cy="88130"/>
            </a:xfrm>
            <a:custGeom>
              <a:rect b="b" l="l" r="r" t="t"/>
              <a:pathLst>
                <a:path extrusionOk="0" h="29" w="40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4" name="Google Shape;34;p14"/>
            <p:cNvSpPr/>
            <p:nvPr/>
          </p:nvSpPr>
          <p:spPr>
            <a:xfrm rot="5400000">
              <a:off x="11409487" y="4455410"/>
              <a:ext cx="121406" cy="88130"/>
            </a:xfrm>
            <a:custGeom>
              <a:rect b="b" l="l" r="r" t="t"/>
              <a:pathLst>
                <a:path extrusionOk="0" h="29" w="37">
                  <a:moveTo>
                    <a:pt x="18" y="4"/>
                  </a:moveTo>
                  <a:cubicBezTo>
                    <a:pt x="35" y="0"/>
                    <a:pt x="37" y="28"/>
                    <a:pt x="22" y="29"/>
                  </a:cubicBezTo>
                  <a:cubicBezTo>
                    <a:pt x="7" y="28"/>
                    <a:pt x="0" y="14"/>
                    <a:pt x="18" y="4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5" name="Google Shape;35;p14"/>
            <p:cNvSpPr/>
            <p:nvPr/>
          </p:nvSpPr>
          <p:spPr>
            <a:xfrm rot="5400000">
              <a:off x="11369848" y="4194178"/>
              <a:ext cx="143559" cy="102819"/>
            </a:xfrm>
            <a:custGeom>
              <a:rect b="b" l="l" r="r" t="t"/>
              <a:pathLst>
                <a:path extrusionOk="0" h="34" w="44">
                  <a:moveTo>
                    <a:pt x="31" y="1"/>
                  </a:moveTo>
                  <a:cubicBezTo>
                    <a:pt x="39" y="0"/>
                    <a:pt x="44" y="12"/>
                    <a:pt x="42" y="19"/>
                  </a:cubicBezTo>
                  <a:cubicBezTo>
                    <a:pt x="25" y="34"/>
                    <a:pt x="0" y="8"/>
                    <a:pt x="31" y="1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6" name="Google Shape;36;p14"/>
            <p:cNvSpPr/>
            <p:nvPr/>
          </p:nvSpPr>
          <p:spPr>
            <a:xfrm rot="5400000">
              <a:off x="11381624" y="3691697"/>
              <a:ext cx="134697" cy="81603"/>
            </a:xfrm>
            <a:custGeom>
              <a:rect b="b" l="l" r="r" t="t"/>
              <a:pathLst>
                <a:path extrusionOk="0" h="27" w="41">
                  <a:moveTo>
                    <a:pt x="22" y="0"/>
                  </a:moveTo>
                  <a:cubicBezTo>
                    <a:pt x="41" y="12"/>
                    <a:pt x="24" y="27"/>
                    <a:pt x="8" y="20"/>
                  </a:cubicBezTo>
                  <a:cubicBezTo>
                    <a:pt x="0" y="7"/>
                    <a:pt x="8" y="0"/>
                    <a:pt x="22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7" name="Google Shape;37;p14"/>
            <p:cNvSpPr/>
            <p:nvPr/>
          </p:nvSpPr>
          <p:spPr>
            <a:xfrm rot="5400000">
              <a:off x="11417787" y="3075050"/>
              <a:ext cx="124951" cy="69362"/>
            </a:xfrm>
            <a:custGeom>
              <a:rect b="b" l="l" r="r" t="t"/>
              <a:pathLst>
                <a:path extrusionOk="0" h="23" w="38">
                  <a:moveTo>
                    <a:pt x="26" y="0"/>
                  </a:moveTo>
                  <a:cubicBezTo>
                    <a:pt x="38" y="0"/>
                    <a:pt x="37" y="20"/>
                    <a:pt x="25" y="23"/>
                  </a:cubicBezTo>
                  <a:cubicBezTo>
                    <a:pt x="0" y="23"/>
                    <a:pt x="5" y="1"/>
                    <a:pt x="26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8" name="Google Shape;38;p14"/>
            <p:cNvSpPr/>
            <p:nvPr/>
          </p:nvSpPr>
          <p:spPr>
            <a:xfrm rot="5400000">
              <a:off x="11376729" y="3335597"/>
              <a:ext cx="134697" cy="84866"/>
            </a:xfrm>
            <a:custGeom>
              <a:rect b="b" l="l" r="r" t="t"/>
              <a:pathLst>
                <a:path extrusionOk="0" h="28" w="41">
                  <a:moveTo>
                    <a:pt x="26" y="1"/>
                  </a:moveTo>
                  <a:cubicBezTo>
                    <a:pt x="34" y="0"/>
                    <a:pt x="41" y="12"/>
                    <a:pt x="39" y="20"/>
                  </a:cubicBezTo>
                  <a:cubicBezTo>
                    <a:pt x="17" y="28"/>
                    <a:pt x="0" y="12"/>
                    <a:pt x="26" y="1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9" name="Google Shape;39;p14"/>
            <p:cNvSpPr/>
            <p:nvPr/>
          </p:nvSpPr>
          <p:spPr>
            <a:xfrm rot="5400000">
              <a:off x="11360464" y="3934729"/>
              <a:ext cx="143559" cy="97107"/>
            </a:xfrm>
            <a:custGeom>
              <a:rect b="b" l="l" r="r" t="t"/>
              <a:pathLst>
                <a:path extrusionOk="0" h="32" w="44">
                  <a:moveTo>
                    <a:pt x="31" y="1"/>
                  </a:moveTo>
                  <a:cubicBezTo>
                    <a:pt x="40" y="0"/>
                    <a:pt x="44" y="8"/>
                    <a:pt x="43" y="15"/>
                  </a:cubicBezTo>
                  <a:cubicBezTo>
                    <a:pt x="29" y="32"/>
                    <a:pt x="0" y="6"/>
                    <a:pt x="31" y="1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0" name="Google Shape;40;p14"/>
            <p:cNvSpPr/>
            <p:nvPr/>
          </p:nvSpPr>
          <p:spPr>
            <a:xfrm rot="5400000">
              <a:off x="11395443" y="5347417"/>
              <a:ext cx="94821" cy="69362"/>
            </a:xfrm>
            <a:custGeom>
              <a:rect b="b" l="l" r="r" t="t"/>
              <a:pathLst>
                <a:path extrusionOk="0" h="23" w="29">
                  <a:moveTo>
                    <a:pt x="13" y="0"/>
                  </a:moveTo>
                  <a:cubicBezTo>
                    <a:pt x="27" y="0"/>
                    <a:pt x="29" y="22"/>
                    <a:pt x="13" y="23"/>
                  </a:cubicBezTo>
                  <a:cubicBezTo>
                    <a:pt x="2" y="22"/>
                    <a:pt x="0" y="2"/>
                    <a:pt x="13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1" name="Google Shape;41;p14"/>
            <p:cNvSpPr/>
            <p:nvPr/>
          </p:nvSpPr>
          <p:spPr>
            <a:xfrm rot="5400000">
              <a:off x="11343434" y="5658571"/>
              <a:ext cx="140901" cy="102819"/>
            </a:xfrm>
            <a:custGeom>
              <a:rect b="b" l="l" r="r" t="t"/>
              <a:pathLst>
                <a:path extrusionOk="0" h="34" w="43">
                  <a:moveTo>
                    <a:pt x="24" y="0"/>
                  </a:moveTo>
                  <a:cubicBezTo>
                    <a:pt x="43" y="3"/>
                    <a:pt x="28" y="34"/>
                    <a:pt x="14" y="23"/>
                  </a:cubicBezTo>
                  <a:cubicBezTo>
                    <a:pt x="0" y="28"/>
                    <a:pt x="4" y="5"/>
                    <a:pt x="24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2" name="Google Shape;42;p14"/>
            <p:cNvSpPr/>
            <p:nvPr/>
          </p:nvSpPr>
          <p:spPr>
            <a:xfrm rot="5400000">
              <a:off x="11324095" y="6423833"/>
              <a:ext cx="134697" cy="93843"/>
            </a:xfrm>
            <a:custGeom>
              <a:rect b="b" l="l" r="r" t="t"/>
              <a:pathLst>
                <a:path extrusionOk="0" h="31" w="41">
                  <a:moveTo>
                    <a:pt x="23" y="0"/>
                  </a:moveTo>
                  <a:cubicBezTo>
                    <a:pt x="40" y="1"/>
                    <a:pt x="41" y="31"/>
                    <a:pt x="17" y="25"/>
                  </a:cubicBezTo>
                  <a:cubicBezTo>
                    <a:pt x="0" y="7"/>
                    <a:pt x="17" y="4"/>
                    <a:pt x="23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3" name="Google Shape;43;p14"/>
            <p:cNvSpPr/>
            <p:nvPr/>
          </p:nvSpPr>
          <p:spPr>
            <a:xfrm rot="5400000">
              <a:off x="11324317" y="5897278"/>
              <a:ext cx="118747" cy="120771"/>
            </a:xfrm>
            <a:custGeom>
              <a:rect b="b" l="l" r="r" t="t"/>
              <a:pathLst>
                <a:path extrusionOk="0" h="40" w="36">
                  <a:moveTo>
                    <a:pt x="16" y="4"/>
                  </a:moveTo>
                  <a:cubicBezTo>
                    <a:pt x="36" y="5"/>
                    <a:pt x="33" y="0"/>
                    <a:pt x="34" y="15"/>
                  </a:cubicBezTo>
                  <a:cubicBezTo>
                    <a:pt x="34" y="40"/>
                    <a:pt x="0" y="22"/>
                    <a:pt x="16" y="4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4" name="Google Shape;44;p14"/>
            <p:cNvSpPr/>
            <p:nvPr/>
          </p:nvSpPr>
          <p:spPr>
            <a:xfrm rot="5400000">
              <a:off x="11356013" y="6183127"/>
              <a:ext cx="131153" cy="72626"/>
            </a:xfrm>
            <a:custGeom>
              <a:rect b="b" l="l" r="r" t="t"/>
              <a:pathLst>
                <a:path extrusionOk="0" h="24" w="40">
                  <a:moveTo>
                    <a:pt x="24" y="0"/>
                  </a:moveTo>
                  <a:cubicBezTo>
                    <a:pt x="40" y="0"/>
                    <a:pt x="38" y="20"/>
                    <a:pt x="25" y="24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5" name="Google Shape;45;p14"/>
            <p:cNvSpPr/>
            <p:nvPr/>
          </p:nvSpPr>
          <p:spPr>
            <a:xfrm rot="5400000">
              <a:off x="11104198" y="3296179"/>
              <a:ext cx="144445" cy="106083"/>
            </a:xfrm>
            <a:custGeom>
              <a:rect b="b" l="l" r="r" t="t"/>
              <a:pathLst>
                <a:path extrusionOk="0" h="35" w="44">
                  <a:moveTo>
                    <a:pt x="28" y="0"/>
                  </a:moveTo>
                  <a:cubicBezTo>
                    <a:pt x="36" y="1"/>
                    <a:pt x="44" y="12"/>
                    <a:pt x="42" y="21"/>
                  </a:cubicBezTo>
                  <a:cubicBezTo>
                    <a:pt x="23" y="35"/>
                    <a:pt x="0" y="7"/>
                    <a:pt x="28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6" name="Google Shape;46;p14"/>
            <p:cNvSpPr/>
            <p:nvPr/>
          </p:nvSpPr>
          <p:spPr>
            <a:xfrm rot="5400000">
              <a:off x="11134111" y="4387490"/>
              <a:ext cx="151535" cy="75075"/>
            </a:xfrm>
            <a:custGeom>
              <a:rect b="b" l="l" r="r" t="t"/>
              <a:pathLst>
                <a:path extrusionOk="0" h="25" w="46">
                  <a:moveTo>
                    <a:pt x="23" y="0"/>
                  </a:moveTo>
                  <a:cubicBezTo>
                    <a:pt x="32" y="1"/>
                    <a:pt x="46" y="21"/>
                    <a:pt x="29" y="25"/>
                  </a:cubicBezTo>
                  <a:cubicBezTo>
                    <a:pt x="10" y="23"/>
                    <a:pt x="0" y="9"/>
                    <a:pt x="23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7" name="Google Shape;47;p14"/>
            <p:cNvSpPr/>
            <p:nvPr/>
          </p:nvSpPr>
          <p:spPr>
            <a:xfrm rot="5400000">
              <a:off x="11138041" y="5384813"/>
              <a:ext cx="134697" cy="84051"/>
            </a:xfrm>
            <a:custGeom>
              <a:rect b="b" l="l" r="r" t="t"/>
              <a:pathLst>
                <a:path extrusionOk="0" h="28" w="41">
                  <a:moveTo>
                    <a:pt x="22" y="0"/>
                  </a:moveTo>
                  <a:cubicBezTo>
                    <a:pt x="41" y="13"/>
                    <a:pt x="24" y="28"/>
                    <a:pt x="8" y="21"/>
                  </a:cubicBezTo>
                  <a:cubicBezTo>
                    <a:pt x="0" y="8"/>
                    <a:pt x="8" y="0"/>
                    <a:pt x="22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8" name="Google Shape;48;p14"/>
            <p:cNvSpPr/>
            <p:nvPr/>
          </p:nvSpPr>
          <p:spPr>
            <a:xfrm rot="5400000">
              <a:off x="11133693" y="4595717"/>
              <a:ext cx="131153" cy="84866"/>
            </a:xfrm>
            <a:custGeom>
              <a:rect b="b" l="l" r="r" t="t"/>
              <a:pathLst>
                <a:path extrusionOk="0" h="28" w="40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9" name="Google Shape;49;p14"/>
            <p:cNvSpPr/>
            <p:nvPr/>
          </p:nvSpPr>
          <p:spPr>
            <a:xfrm rot="5400000">
              <a:off x="11105830" y="6046702"/>
              <a:ext cx="144445" cy="102819"/>
            </a:xfrm>
            <a:custGeom>
              <a:rect b="b" l="l" r="r" t="t"/>
              <a:pathLst>
                <a:path extrusionOk="0" h="34" w="44">
                  <a:moveTo>
                    <a:pt x="31" y="1"/>
                  </a:moveTo>
                  <a:cubicBezTo>
                    <a:pt x="44" y="3"/>
                    <a:pt x="38" y="34"/>
                    <a:pt x="25" y="22"/>
                  </a:cubicBezTo>
                  <a:cubicBezTo>
                    <a:pt x="0" y="28"/>
                    <a:pt x="14" y="0"/>
                    <a:pt x="31" y="1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50" name="Google Shape;50;p14"/>
            <p:cNvSpPr/>
            <p:nvPr/>
          </p:nvSpPr>
          <p:spPr>
            <a:xfrm rot="5400000">
              <a:off x="11117596" y="3060239"/>
              <a:ext cx="115202" cy="121588"/>
            </a:xfrm>
            <a:custGeom>
              <a:rect b="b" l="l" r="r" t="t"/>
              <a:pathLst>
                <a:path extrusionOk="0" h="40" w="35">
                  <a:moveTo>
                    <a:pt x="16" y="4"/>
                  </a:moveTo>
                  <a:cubicBezTo>
                    <a:pt x="35" y="4"/>
                    <a:pt x="32" y="0"/>
                    <a:pt x="33" y="15"/>
                  </a:cubicBezTo>
                  <a:cubicBezTo>
                    <a:pt x="34" y="40"/>
                    <a:pt x="0" y="22"/>
                    <a:pt x="16" y="4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51" name="Google Shape;51;p14"/>
            <p:cNvSpPr/>
            <p:nvPr/>
          </p:nvSpPr>
          <p:spPr>
            <a:xfrm rot="5400000">
              <a:off x="11125265" y="4900335"/>
              <a:ext cx="127608" cy="69362"/>
            </a:xfrm>
            <a:custGeom>
              <a:rect b="b" l="l" r="r" t="t"/>
              <a:pathLst>
                <a:path extrusionOk="0" h="23" w="39">
                  <a:moveTo>
                    <a:pt x="26" y="0"/>
                  </a:moveTo>
                  <a:cubicBezTo>
                    <a:pt x="39" y="1"/>
                    <a:pt x="38" y="21"/>
                    <a:pt x="26" y="23"/>
                  </a:cubicBezTo>
                  <a:cubicBezTo>
                    <a:pt x="0" y="23"/>
                    <a:pt x="5" y="2"/>
                    <a:pt x="26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52" name="Google Shape;52;p14"/>
            <p:cNvSpPr/>
            <p:nvPr/>
          </p:nvSpPr>
          <p:spPr>
            <a:xfrm rot="5400000">
              <a:off x="11117373" y="5141456"/>
              <a:ext cx="131153" cy="81603"/>
            </a:xfrm>
            <a:custGeom>
              <a:rect b="b" l="l" r="r" t="t"/>
              <a:pathLst>
                <a:path extrusionOk="0" h="27" w="40">
                  <a:moveTo>
                    <a:pt x="25" y="0"/>
                  </a:moveTo>
                  <a:cubicBezTo>
                    <a:pt x="34" y="0"/>
                    <a:pt x="40" y="11"/>
                    <a:pt x="38" y="20"/>
                  </a:cubicBezTo>
                  <a:cubicBezTo>
                    <a:pt x="17" y="27"/>
                    <a:pt x="0" y="12"/>
                    <a:pt x="25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53" name="Google Shape;53;p14"/>
            <p:cNvSpPr/>
            <p:nvPr/>
          </p:nvSpPr>
          <p:spPr>
            <a:xfrm rot="5400000">
              <a:off x="11112337" y="2598157"/>
              <a:ext cx="134697" cy="81603"/>
            </a:xfrm>
            <a:custGeom>
              <a:rect b="b" l="l" r="r" t="t"/>
              <a:pathLst>
                <a:path extrusionOk="0" h="27" w="41">
                  <a:moveTo>
                    <a:pt x="19" y="0"/>
                  </a:moveTo>
                  <a:cubicBezTo>
                    <a:pt x="41" y="9"/>
                    <a:pt x="28" y="27"/>
                    <a:pt x="7" y="20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54" name="Google Shape;54;p14"/>
            <p:cNvSpPr/>
            <p:nvPr/>
          </p:nvSpPr>
          <p:spPr>
            <a:xfrm rot="5400000">
              <a:off x="11105830" y="6278710"/>
              <a:ext cx="144445" cy="78339"/>
            </a:xfrm>
            <a:custGeom>
              <a:rect b="b" l="l" r="r" t="t"/>
              <a:pathLst>
                <a:path extrusionOk="0" h="26" w="44">
                  <a:moveTo>
                    <a:pt x="29" y="0"/>
                  </a:moveTo>
                  <a:cubicBezTo>
                    <a:pt x="44" y="3"/>
                    <a:pt x="40" y="22"/>
                    <a:pt x="26" y="26"/>
                  </a:cubicBezTo>
                  <a:cubicBezTo>
                    <a:pt x="0" y="25"/>
                    <a:pt x="11" y="6"/>
                    <a:pt x="29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55" name="Google Shape;55;p14"/>
            <p:cNvSpPr/>
            <p:nvPr/>
          </p:nvSpPr>
          <p:spPr>
            <a:xfrm rot="5400000">
              <a:off x="11093998" y="5596726"/>
              <a:ext cx="144445" cy="97107"/>
            </a:xfrm>
            <a:custGeom>
              <a:rect b="b" l="l" r="r" t="t"/>
              <a:pathLst>
                <a:path extrusionOk="0" h="32" w="44">
                  <a:moveTo>
                    <a:pt x="31" y="1"/>
                  </a:moveTo>
                  <a:cubicBezTo>
                    <a:pt x="40" y="0"/>
                    <a:pt x="44" y="8"/>
                    <a:pt x="43" y="16"/>
                  </a:cubicBezTo>
                  <a:cubicBezTo>
                    <a:pt x="29" y="32"/>
                    <a:pt x="0" y="7"/>
                    <a:pt x="31" y="1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56" name="Google Shape;56;p14"/>
            <p:cNvSpPr/>
            <p:nvPr/>
          </p:nvSpPr>
          <p:spPr>
            <a:xfrm rot="5400000">
              <a:off x="11097788" y="4080854"/>
              <a:ext cx="131153" cy="84866"/>
            </a:xfrm>
            <a:custGeom>
              <a:rect b="b" l="l" r="r" t="t"/>
              <a:pathLst>
                <a:path extrusionOk="0" h="28" w="40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57" name="Google Shape;57;p14"/>
            <p:cNvSpPr/>
            <p:nvPr/>
          </p:nvSpPr>
          <p:spPr>
            <a:xfrm rot="5400000">
              <a:off x="11075637" y="5836680"/>
              <a:ext cx="144445" cy="102819"/>
            </a:xfrm>
            <a:custGeom>
              <a:rect b="b" l="l" r="r" t="t"/>
              <a:pathLst>
                <a:path extrusionOk="0" h="34" w="44">
                  <a:moveTo>
                    <a:pt x="31" y="0"/>
                  </a:moveTo>
                  <a:cubicBezTo>
                    <a:pt x="39" y="0"/>
                    <a:pt x="44" y="12"/>
                    <a:pt x="42" y="19"/>
                  </a:cubicBezTo>
                  <a:cubicBezTo>
                    <a:pt x="25" y="34"/>
                    <a:pt x="0" y="8"/>
                    <a:pt x="31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58" name="Google Shape;58;p14"/>
            <p:cNvSpPr/>
            <p:nvPr/>
          </p:nvSpPr>
          <p:spPr>
            <a:xfrm rot="5400000">
              <a:off x="11124696" y="2830776"/>
              <a:ext cx="121406" cy="81603"/>
            </a:xfrm>
            <a:custGeom>
              <a:rect b="b" l="l" r="r" t="t"/>
              <a:pathLst>
                <a:path extrusionOk="0" h="27" w="37">
                  <a:moveTo>
                    <a:pt x="19" y="1"/>
                  </a:moveTo>
                  <a:cubicBezTo>
                    <a:pt x="31" y="2"/>
                    <a:pt x="37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59" name="Google Shape;59;p14"/>
            <p:cNvSpPr/>
            <p:nvPr/>
          </p:nvSpPr>
          <p:spPr>
            <a:xfrm rot="5400000">
              <a:off x="11082841" y="3849727"/>
              <a:ext cx="147990" cy="78339"/>
            </a:xfrm>
            <a:custGeom>
              <a:rect b="b" l="l" r="r" t="t"/>
              <a:pathLst>
                <a:path extrusionOk="0" h="26" w="45">
                  <a:moveTo>
                    <a:pt x="22" y="0"/>
                  </a:moveTo>
                  <a:cubicBezTo>
                    <a:pt x="32" y="2"/>
                    <a:pt x="45" y="22"/>
                    <a:pt x="28" y="26"/>
                  </a:cubicBezTo>
                  <a:cubicBezTo>
                    <a:pt x="10" y="24"/>
                    <a:pt x="0" y="9"/>
                    <a:pt x="22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60" name="Google Shape;60;p14"/>
            <p:cNvSpPr/>
            <p:nvPr/>
          </p:nvSpPr>
          <p:spPr>
            <a:xfrm rot="5400000">
              <a:off x="11078098" y="3616257"/>
              <a:ext cx="133812" cy="79154"/>
            </a:xfrm>
            <a:custGeom>
              <a:rect b="b" l="l" r="r" t="t"/>
              <a:pathLst>
                <a:path extrusionOk="0" h="26" w="41">
                  <a:moveTo>
                    <a:pt x="19" y="0"/>
                  </a:moveTo>
                  <a:cubicBezTo>
                    <a:pt x="41" y="9"/>
                    <a:pt x="28" y="26"/>
                    <a:pt x="7" y="19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61" name="Google Shape;61;p14"/>
            <p:cNvSpPr/>
            <p:nvPr/>
          </p:nvSpPr>
          <p:spPr>
            <a:xfrm rot="5400000">
              <a:off x="11076712" y="6507925"/>
              <a:ext cx="127608" cy="81603"/>
            </a:xfrm>
            <a:custGeom>
              <a:rect b="b" l="l" r="r" t="t"/>
              <a:pathLst>
                <a:path extrusionOk="0" h="27" w="39">
                  <a:moveTo>
                    <a:pt x="21" y="2"/>
                  </a:moveTo>
                  <a:cubicBezTo>
                    <a:pt x="36" y="0"/>
                    <a:pt x="39" y="17"/>
                    <a:pt x="26" y="24"/>
                  </a:cubicBezTo>
                  <a:cubicBezTo>
                    <a:pt x="8" y="27"/>
                    <a:pt x="0" y="9"/>
                    <a:pt x="21" y="2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62" name="Google Shape;62;p14"/>
            <p:cNvSpPr/>
            <p:nvPr/>
          </p:nvSpPr>
          <p:spPr>
            <a:xfrm rot="5400000">
              <a:off x="11141853" y="34906"/>
              <a:ext cx="131153" cy="88130"/>
            </a:xfrm>
            <a:custGeom>
              <a:rect b="b" l="l" r="r" t="t"/>
              <a:pathLst>
                <a:path extrusionOk="0" h="29" w="40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63" name="Google Shape;63;p14"/>
            <p:cNvSpPr/>
            <p:nvPr/>
          </p:nvSpPr>
          <p:spPr>
            <a:xfrm rot="5400000">
              <a:off x="11301184" y="6639670"/>
              <a:ext cx="134697" cy="97107"/>
            </a:xfrm>
            <a:custGeom>
              <a:rect b="b" l="l" r="r" t="t"/>
              <a:pathLst>
                <a:path extrusionOk="0" h="32" w="41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sp>
        <p:nvSpPr>
          <p:cNvPr id="64" name="Google Shape;64;p14"/>
          <p:cNvSpPr txBox="1"/>
          <p:nvPr>
            <p:ph type="title"/>
          </p:nvPr>
        </p:nvSpPr>
        <p:spPr>
          <a:xfrm>
            <a:off x="1069848" y="502920"/>
            <a:ext cx="9634011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5" name="Google Shape;65;p14"/>
          <p:cNvSpPr txBox="1"/>
          <p:nvPr>
            <p:ph idx="1" type="body"/>
          </p:nvPr>
        </p:nvSpPr>
        <p:spPr>
          <a:xfrm>
            <a:off x="1069848" y="1874520"/>
            <a:ext cx="9634011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5600" lvl="0" marL="457200" marR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C2B2A7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-228600" lvl="1" marL="914400" marR="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rgbClr val="C2B2A7"/>
              </a:buClr>
              <a:buSzPts val="1800"/>
              <a:buFont typeface="Avenir"/>
              <a:buNone/>
              <a:def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-330200" lvl="2" marL="1371600" marR="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rgbClr val="C2B2A7"/>
              </a:buClr>
              <a:buSzPts val="1600"/>
              <a:buFont typeface="Arial"/>
              <a:buChar char="•"/>
              <a:defRPr b="1" i="0" sz="16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-228600" lvl="3" marL="1828800" marR="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rgbClr val="C2B2A7"/>
              </a:buClr>
              <a:buSzPts val="1400"/>
              <a:buFont typeface="Avenir"/>
              <a:buNone/>
              <a:defRPr b="0" i="0" sz="14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-317500" lvl="4" marL="2286000" marR="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rgbClr val="C2B2A7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/>
        </p:txBody>
      </p:sp>
      <p:sp>
        <p:nvSpPr>
          <p:cNvPr id="66" name="Google Shape;66;p14"/>
          <p:cNvSpPr txBox="1"/>
          <p:nvPr>
            <p:ph idx="10" type="dt"/>
          </p:nvPr>
        </p:nvSpPr>
        <p:spPr>
          <a:xfrm>
            <a:off x="173736" y="6382512"/>
            <a:ext cx="284590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/>
        </p:txBody>
      </p:sp>
      <p:sp>
        <p:nvSpPr>
          <p:cNvPr id="67" name="Google Shape;67;p14"/>
          <p:cNvSpPr txBox="1"/>
          <p:nvPr>
            <p:ph idx="11" type="ftr"/>
          </p:nvPr>
        </p:nvSpPr>
        <p:spPr>
          <a:xfrm rot="5400000">
            <a:off x="-1754871" y="2093199"/>
            <a:ext cx="4157472" cy="4160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/>
        </p:txBody>
      </p:sp>
      <p:sp>
        <p:nvSpPr>
          <p:cNvPr id="68" name="Google Shape;68;p14"/>
          <p:cNvSpPr txBox="1"/>
          <p:nvPr>
            <p:ph idx="12" type="sldNum"/>
          </p:nvPr>
        </p:nvSpPr>
        <p:spPr>
          <a:xfrm>
            <a:off x="11457919" y="6382512"/>
            <a:ext cx="50099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4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6.jpg"/><Relationship Id="rId4" Type="http://schemas.openxmlformats.org/officeDocument/2006/relationships/image" Target="../media/image5.jpg"/><Relationship Id="rId5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43" name="Google Shape;143;p1"/>
          <p:cNvSpPr txBox="1"/>
          <p:nvPr>
            <p:ph type="ctrTitle"/>
          </p:nvPr>
        </p:nvSpPr>
        <p:spPr>
          <a:xfrm>
            <a:off x="7567966" y="1135530"/>
            <a:ext cx="4016188" cy="28926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lang="sv-SE" sz="4000"/>
              <a:t>Möte lagf</a:t>
            </a:r>
            <a:r>
              <a:rPr lang="sv-SE" sz="4000"/>
              <a:t>öräldrar</a:t>
            </a:r>
            <a:br>
              <a:rPr lang="sv-SE" sz="4000"/>
            </a:br>
            <a:r>
              <a:rPr lang="sv-SE" sz="4000"/>
              <a:t>LVHK</a:t>
            </a:r>
            <a:endParaRPr/>
          </a:p>
        </p:txBody>
      </p:sp>
      <p:sp>
        <p:nvSpPr>
          <p:cNvPr id="144" name="Google Shape;144;p1"/>
          <p:cNvSpPr txBox="1"/>
          <p:nvPr>
            <p:ph idx="1" type="subTitle"/>
          </p:nvPr>
        </p:nvSpPr>
        <p:spPr>
          <a:xfrm>
            <a:off x="8141707" y="4793129"/>
            <a:ext cx="2868706" cy="1563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sv-SE" sz="2800"/>
              <a:t>29 mars 20</a:t>
            </a:r>
            <a:r>
              <a:rPr lang="sv-SE" sz="2800"/>
              <a:t>22</a:t>
            </a:r>
            <a:endParaRPr sz="2800"/>
          </a:p>
        </p:txBody>
      </p:sp>
      <p:pic>
        <p:nvPicPr>
          <p:cNvPr id="145" name="Google Shape;145;p1"/>
          <p:cNvPicPr preferRelativeResize="0"/>
          <p:nvPr/>
        </p:nvPicPr>
        <p:blipFill rotWithShape="1">
          <a:blip r:embed="rId3">
            <a:alphaModFix/>
          </a:blip>
          <a:srcRect b="0" l="29632" r="32304" t="0"/>
          <a:stretch/>
        </p:blipFill>
        <p:spPr>
          <a:xfrm>
            <a:off x="20" y="-1"/>
            <a:ext cx="6915093" cy="68580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11e86982465_0_6"/>
          <p:cNvSpPr txBox="1"/>
          <p:nvPr>
            <p:ph type="title"/>
          </p:nvPr>
        </p:nvSpPr>
        <p:spPr>
          <a:xfrm>
            <a:off x="1069848" y="502920"/>
            <a:ext cx="96339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lang="sv-SE"/>
              <a:t>Säsongen 2022/2023</a:t>
            </a:r>
            <a:endParaRPr/>
          </a:p>
        </p:txBody>
      </p:sp>
      <p:sp>
        <p:nvSpPr>
          <p:cNvPr id="209" name="Google Shape;209;g11e86982465_0_6"/>
          <p:cNvSpPr txBox="1"/>
          <p:nvPr>
            <p:ph idx="1" type="body"/>
          </p:nvPr>
        </p:nvSpPr>
        <p:spPr>
          <a:xfrm>
            <a:off x="1069848" y="1874520"/>
            <a:ext cx="96339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27305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700"/>
              <a:buChar char="•"/>
            </a:pPr>
            <a:r>
              <a:rPr lang="sv-SE" sz="2700"/>
              <a:t>Vikingaspel med kiosk</a:t>
            </a:r>
            <a:endParaRPr sz="2700"/>
          </a:p>
          <a:p>
            <a:pPr indent="-26035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500"/>
              <a:buChar char="•"/>
            </a:pPr>
            <a:r>
              <a:rPr lang="sv-SE" sz="2700"/>
              <a:t>HT-21 kioskverksamhet</a:t>
            </a:r>
            <a:endParaRPr sz="2700"/>
          </a:p>
          <a:p>
            <a:pPr indent="-26035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500"/>
              <a:buChar char="•"/>
            </a:pPr>
            <a:r>
              <a:rPr lang="sv-SE" sz="2700"/>
              <a:t>Lundaspelen</a:t>
            </a:r>
            <a:endParaRPr sz="2700"/>
          </a:p>
          <a:p>
            <a:pPr indent="-26035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500"/>
              <a:buChar char="•"/>
            </a:pPr>
            <a:r>
              <a:rPr lang="sv-SE" sz="2700"/>
              <a:t>VT-22 kioskverksamhet</a:t>
            </a:r>
            <a:endParaRPr sz="2700"/>
          </a:p>
          <a:p>
            <a:pPr indent="-27305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700"/>
              <a:buChar char="•"/>
            </a:pPr>
            <a:r>
              <a:rPr lang="sv-SE" sz="2700"/>
              <a:t>Handbollens dag</a:t>
            </a:r>
            <a:endParaRPr sz="2700"/>
          </a:p>
          <a:p>
            <a:pPr indent="-26035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500"/>
              <a:buChar char="•"/>
            </a:pPr>
            <a:r>
              <a:rPr lang="sv-SE" sz="2700"/>
              <a:t>USM</a:t>
            </a:r>
            <a:endParaRPr sz="2700"/>
          </a:p>
          <a:p>
            <a:pPr indent="-27305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700"/>
              <a:buChar char="•"/>
            </a:pPr>
            <a:r>
              <a:rPr lang="sv-SE" sz="2700"/>
              <a:t>Med mera</a:t>
            </a:r>
            <a:endParaRPr sz="2700"/>
          </a:p>
          <a:p>
            <a:pPr indent="0" lvl="1" marL="2286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Avenir"/>
              <a:buNone/>
            </a:pPr>
            <a:r>
              <a:t/>
            </a:r>
            <a:endParaRPr/>
          </a:p>
        </p:txBody>
      </p:sp>
      <p:pic>
        <p:nvPicPr>
          <p:cNvPr id="210" name="Google Shape;210;g11e86982465_0_6"/>
          <p:cNvPicPr preferRelativeResize="0"/>
          <p:nvPr/>
        </p:nvPicPr>
        <p:blipFill rotWithShape="1">
          <a:blip r:embed="rId3">
            <a:alphaModFix/>
          </a:blip>
          <a:srcRect b="0" l="29632" r="32304" t="0"/>
          <a:stretch/>
        </p:blipFill>
        <p:spPr>
          <a:xfrm>
            <a:off x="10370648" y="5051685"/>
            <a:ext cx="1821353" cy="18063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3512242a8d5b54c5_0"/>
          <p:cNvSpPr txBox="1"/>
          <p:nvPr>
            <p:ph type="title"/>
          </p:nvPr>
        </p:nvSpPr>
        <p:spPr>
          <a:xfrm>
            <a:off x="1069848" y="502920"/>
            <a:ext cx="96339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lang="sv-SE"/>
              <a:t>Kommunikation lagförädrar - styrelse</a:t>
            </a:r>
            <a:endParaRPr/>
          </a:p>
        </p:txBody>
      </p:sp>
      <p:sp>
        <p:nvSpPr>
          <p:cNvPr id="216" name="Google Shape;216;g3512242a8d5b54c5_0"/>
          <p:cNvSpPr txBox="1"/>
          <p:nvPr>
            <p:ph idx="1" type="body"/>
          </p:nvPr>
        </p:nvSpPr>
        <p:spPr>
          <a:xfrm>
            <a:off x="1069848" y="1874520"/>
            <a:ext cx="96339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4000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700"/>
              <a:buChar char="•"/>
            </a:pPr>
            <a:r>
              <a:rPr lang="sv-SE" sz="2700"/>
              <a:t>Laget på laget.se - solklart? Lag under LVHK nu. (på G)</a:t>
            </a:r>
            <a:br>
              <a:rPr lang="sv-SE" sz="2700"/>
            </a:br>
            <a:endParaRPr sz="2700"/>
          </a:p>
          <a:p>
            <a:pPr indent="-4000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700"/>
              <a:buChar char="•"/>
            </a:pPr>
            <a:r>
              <a:rPr lang="sv-SE" sz="2700"/>
              <a:t>Ibland svårt att få svar via mail…</a:t>
            </a:r>
            <a:br>
              <a:rPr lang="sv-SE" sz="2700"/>
            </a:br>
            <a:endParaRPr sz="2700"/>
          </a:p>
          <a:p>
            <a:pPr indent="-4000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700"/>
              <a:buChar char="•"/>
            </a:pPr>
            <a:r>
              <a:rPr lang="sv-SE" sz="2700"/>
              <a:t>Messenger-grupp! Ja, skapas efter mötet</a:t>
            </a:r>
            <a:br>
              <a:rPr lang="sv-SE" sz="2700"/>
            </a:br>
            <a:endParaRPr sz="2700"/>
          </a:p>
          <a:p>
            <a:pPr indent="-4000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700"/>
              <a:buChar char="•"/>
            </a:pPr>
            <a:r>
              <a:rPr lang="sv-SE" sz="2700"/>
              <a:t>Annat?</a:t>
            </a:r>
            <a:endParaRPr sz="2700"/>
          </a:p>
        </p:txBody>
      </p:sp>
      <p:pic>
        <p:nvPicPr>
          <p:cNvPr id="217" name="Google Shape;217;g3512242a8d5b54c5_0"/>
          <p:cNvPicPr preferRelativeResize="0"/>
          <p:nvPr/>
        </p:nvPicPr>
        <p:blipFill rotWithShape="1">
          <a:blip r:embed="rId3">
            <a:alphaModFix/>
          </a:blip>
          <a:srcRect b="0" l="29632" r="32304" t="0"/>
          <a:stretch/>
        </p:blipFill>
        <p:spPr>
          <a:xfrm>
            <a:off x="10370648" y="5051685"/>
            <a:ext cx="1821353" cy="18063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2" name="Google Shape;222;g3850e36f94db0592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32002" y="391300"/>
            <a:ext cx="3579625" cy="6075401"/>
          </a:xfrm>
          <a:prstGeom prst="rect">
            <a:avLst/>
          </a:prstGeom>
          <a:noFill/>
          <a:ln>
            <a:noFill/>
          </a:ln>
        </p:spPr>
      </p:pic>
      <p:pic>
        <p:nvPicPr>
          <p:cNvPr id="223" name="Google Shape;223;g3850e36f94db0592_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717453" y="1936075"/>
            <a:ext cx="3177025" cy="2985851"/>
          </a:xfrm>
          <a:prstGeom prst="rect">
            <a:avLst/>
          </a:prstGeom>
          <a:noFill/>
          <a:ln>
            <a:noFill/>
          </a:ln>
        </p:spPr>
      </p:pic>
      <p:pic>
        <p:nvPicPr>
          <p:cNvPr id="224" name="Google Shape;224;g3850e36f94db0592_0"/>
          <p:cNvPicPr preferRelativeResize="0"/>
          <p:nvPr/>
        </p:nvPicPr>
        <p:blipFill rotWithShape="1">
          <a:blip r:embed="rId5">
            <a:alphaModFix/>
          </a:blip>
          <a:srcRect b="0" l="29632" r="32304" t="0"/>
          <a:stretch/>
        </p:blipFill>
        <p:spPr>
          <a:xfrm>
            <a:off x="10370648" y="5051685"/>
            <a:ext cx="1821353" cy="18063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0"/>
          <p:cNvSpPr txBox="1"/>
          <p:nvPr>
            <p:ph type="title"/>
          </p:nvPr>
        </p:nvSpPr>
        <p:spPr>
          <a:xfrm>
            <a:off x="1069848" y="502920"/>
            <a:ext cx="9634011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lang="sv-SE"/>
              <a:t>Dagordning 29 mars 2022</a:t>
            </a:r>
            <a:endParaRPr/>
          </a:p>
        </p:txBody>
      </p:sp>
      <p:sp>
        <p:nvSpPr>
          <p:cNvPr id="151" name="Google Shape;151;p10"/>
          <p:cNvSpPr txBox="1"/>
          <p:nvPr>
            <p:ph idx="1" type="body"/>
          </p:nvPr>
        </p:nvSpPr>
        <p:spPr>
          <a:xfrm>
            <a:off x="1069848" y="1874520"/>
            <a:ext cx="9634011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sv-SE"/>
              <a:t>Presentationsrunda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sv-SE" sz="2000"/>
              <a:t>Säsongen 202</a:t>
            </a:r>
            <a:r>
              <a:rPr lang="sv-SE"/>
              <a:t>1/2022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sv-SE" sz="2000"/>
              <a:t>Lagförälderuppdraget i korthet</a:t>
            </a:r>
            <a:endParaRPr/>
          </a:p>
          <a:p>
            <a:pPr indent="-2159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/>
              <a:t>Nya kommittéer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sv-SE" sz="2000"/>
              <a:t>Kiosken i LIH</a:t>
            </a:r>
            <a:endParaRPr sz="2000"/>
          </a:p>
          <a:p>
            <a:pPr indent="-2159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/>
              <a:t>Vikingaspelen/Lundaspelen</a:t>
            </a:r>
            <a:br>
              <a:rPr lang="sv-SE"/>
            </a:br>
            <a:r>
              <a:rPr lang="sv-SE"/>
              <a:t>- Datum</a:t>
            </a:r>
            <a:br>
              <a:rPr lang="sv-SE"/>
            </a:br>
            <a:r>
              <a:rPr lang="sv-SE"/>
              <a:t>- Förberedelse</a:t>
            </a:r>
            <a:br>
              <a:rPr lang="sv-SE"/>
            </a:br>
            <a:r>
              <a:rPr lang="sv-SE"/>
              <a:t>- Själva cupen</a:t>
            </a:r>
            <a:endParaRPr/>
          </a:p>
          <a:p>
            <a:pPr indent="-2159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/>
              <a:t>Säsongen 2022/2023</a:t>
            </a:r>
            <a:endParaRPr/>
          </a:p>
        </p:txBody>
      </p:sp>
      <p:pic>
        <p:nvPicPr>
          <p:cNvPr id="152" name="Google Shape;152;p10"/>
          <p:cNvPicPr preferRelativeResize="0"/>
          <p:nvPr/>
        </p:nvPicPr>
        <p:blipFill rotWithShape="1">
          <a:blip r:embed="rId3">
            <a:alphaModFix/>
          </a:blip>
          <a:srcRect b="0" l="29632" r="32304" t="0"/>
          <a:stretch/>
        </p:blipFill>
        <p:spPr>
          <a:xfrm>
            <a:off x="10370648" y="5051685"/>
            <a:ext cx="1821352" cy="18063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11e89543afb_1_6"/>
          <p:cNvSpPr txBox="1"/>
          <p:nvPr>
            <p:ph type="title"/>
          </p:nvPr>
        </p:nvSpPr>
        <p:spPr>
          <a:xfrm>
            <a:off x="1069848" y="502920"/>
            <a:ext cx="96339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lang="sv-SE"/>
              <a:t>Säsongen 2020/2021</a:t>
            </a:r>
            <a:endParaRPr/>
          </a:p>
        </p:txBody>
      </p:sp>
      <p:sp>
        <p:nvSpPr>
          <p:cNvPr id="158" name="Google Shape;158;g11e89543afb_1_6"/>
          <p:cNvSpPr txBox="1"/>
          <p:nvPr>
            <p:ph idx="1" type="body"/>
          </p:nvPr>
        </p:nvSpPr>
        <p:spPr>
          <a:xfrm>
            <a:off x="1069848" y="1874520"/>
            <a:ext cx="96339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7305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700"/>
              <a:buChar char="•"/>
            </a:pPr>
            <a:r>
              <a:rPr lang="sv-SE" sz="2700"/>
              <a:t>Vikingaspel utan kiosk</a:t>
            </a:r>
            <a:endParaRPr sz="2700"/>
          </a:p>
          <a:p>
            <a:pPr indent="-26035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500"/>
              <a:buChar char="•"/>
            </a:pPr>
            <a:r>
              <a:rPr lang="sv-SE" sz="2700"/>
              <a:t>HT-21, delvis utan kiosk</a:t>
            </a:r>
            <a:endParaRPr sz="2700"/>
          </a:p>
          <a:p>
            <a:pPr indent="-26035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500"/>
              <a:buChar char="•"/>
            </a:pPr>
            <a:r>
              <a:rPr lang="sv-SE" sz="2700"/>
              <a:t>Lundaspelen ställdes in</a:t>
            </a:r>
            <a:endParaRPr sz="2700"/>
          </a:p>
          <a:p>
            <a:pPr indent="-26035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500"/>
              <a:buChar char="•"/>
            </a:pPr>
            <a:r>
              <a:rPr lang="sv-SE" sz="2700"/>
              <a:t>VT-22 kioskverksamhet</a:t>
            </a:r>
            <a:endParaRPr sz="2700"/>
          </a:p>
          <a:p>
            <a:pPr indent="-26035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500"/>
              <a:buChar char="•"/>
            </a:pPr>
            <a:r>
              <a:rPr lang="sv-SE" sz="2700"/>
              <a:t>USM</a:t>
            </a:r>
            <a:endParaRPr sz="2700"/>
          </a:p>
          <a:p>
            <a:pPr indent="0" lvl="1" marL="2286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Avenir"/>
              <a:buNone/>
            </a:pPr>
            <a:r>
              <a:t/>
            </a:r>
            <a:endParaRPr/>
          </a:p>
        </p:txBody>
      </p:sp>
      <p:pic>
        <p:nvPicPr>
          <p:cNvPr id="159" name="Google Shape;159;g11e89543afb_1_6"/>
          <p:cNvPicPr preferRelativeResize="0"/>
          <p:nvPr/>
        </p:nvPicPr>
        <p:blipFill rotWithShape="1">
          <a:blip r:embed="rId3">
            <a:alphaModFix/>
          </a:blip>
          <a:srcRect b="0" l="29632" r="32304" t="0"/>
          <a:stretch/>
        </p:blipFill>
        <p:spPr>
          <a:xfrm>
            <a:off x="10370648" y="5051685"/>
            <a:ext cx="1821353" cy="18063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11e89543afb_0_0"/>
          <p:cNvSpPr txBox="1"/>
          <p:nvPr>
            <p:ph type="title"/>
          </p:nvPr>
        </p:nvSpPr>
        <p:spPr>
          <a:xfrm>
            <a:off x="1069848" y="502920"/>
            <a:ext cx="96339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sv-SE"/>
              <a:t>Lagförälderuppdraget</a:t>
            </a:r>
            <a:endParaRPr sz="6100"/>
          </a:p>
        </p:txBody>
      </p:sp>
      <p:sp>
        <p:nvSpPr>
          <p:cNvPr id="165" name="Google Shape;165;g11e89543afb_0_0"/>
          <p:cNvSpPr txBox="1"/>
          <p:nvPr>
            <p:ph idx="1" type="body"/>
          </p:nvPr>
        </p:nvSpPr>
        <p:spPr>
          <a:xfrm>
            <a:off x="1069848" y="1874520"/>
            <a:ext cx="96339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228600" lvl="0" marL="228600" marR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sv-SE" sz="1800"/>
              <a:t>Planerar bemanningen i detalj för kiosken för ert lag efter det grundschema ni får från styrelsen</a:t>
            </a:r>
            <a:endParaRPr sz="1800"/>
          </a:p>
          <a:p>
            <a:pPr indent="-228600" lvl="0" marL="228600" marR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sv-SE" sz="1800"/>
              <a:t>Gör schema för bemanning av Kiosk, Sekretariat, Filmning och Match-/hallvärd vid USM (spelande lag bemannar), Vikingaspelen och Lundaspelen.</a:t>
            </a:r>
            <a:endParaRPr sz="1800"/>
          </a:p>
          <a:p>
            <a:pPr indent="-228600" lvl="0" marL="228600" marR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sv-SE" sz="1800"/>
              <a:t>Sköter kontakten med föräldrar i respektive lag</a:t>
            </a:r>
            <a:endParaRPr sz="1800"/>
          </a:p>
          <a:p>
            <a:pPr indent="-228600" lvl="0" marL="228600" marR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sv-SE" sz="1800"/>
              <a:t>Skickar ut förberedande mail om vilka datum som gäller för ert lag för terminen samt för de stora cuperna samt allmän info om kioskåtagande till föräldrarna i laget.</a:t>
            </a:r>
            <a:endParaRPr sz="1800"/>
          </a:p>
          <a:p>
            <a:pPr indent="-228600" lvl="0" marL="228600" marR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sv-SE" sz="1800"/>
              <a:t>Är tränarnas/ledarnas hjälpande hand vid arrangemang.</a:t>
            </a:r>
            <a:endParaRPr sz="1800"/>
          </a:p>
          <a:p>
            <a:pPr indent="-228600" lvl="0" marL="228600" marR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sv-SE" sz="1800"/>
              <a:t>Planerar och kommunicerar ev. försäljning för att stärka lagkassan för ert lag.</a:t>
            </a:r>
            <a:endParaRPr sz="1800"/>
          </a:p>
          <a:p>
            <a:pPr indent="-228600" lvl="0" marL="228600" marR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sv-SE" sz="1800"/>
              <a:t>Flera av er är också en representant i föreningens kiosk- eller marknadskommittén.</a:t>
            </a:r>
            <a:endParaRPr sz="1800"/>
          </a:p>
        </p:txBody>
      </p:sp>
      <p:pic>
        <p:nvPicPr>
          <p:cNvPr id="166" name="Google Shape;166;g11e89543afb_0_0"/>
          <p:cNvPicPr preferRelativeResize="0"/>
          <p:nvPr/>
        </p:nvPicPr>
        <p:blipFill rotWithShape="1">
          <a:blip r:embed="rId3">
            <a:alphaModFix/>
          </a:blip>
          <a:srcRect b="0" l="29632" r="32304" t="0"/>
          <a:stretch/>
        </p:blipFill>
        <p:spPr>
          <a:xfrm>
            <a:off x="10370648" y="5051685"/>
            <a:ext cx="1821353" cy="18063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6"/>
          <p:cNvSpPr txBox="1"/>
          <p:nvPr>
            <p:ph type="title"/>
          </p:nvPr>
        </p:nvSpPr>
        <p:spPr>
          <a:xfrm>
            <a:off x="1069848" y="502920"/>
            <a:ext cx="9634011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Arial"/>
              <a:buNone/>
            </a:pPr>
            <a:r>
              <a:rPr lang="sv-SE" sz="3600"/>
              <a:t>Nuläge                 Behov hösten 2022</a:t>
            </a:r>
            <a:endParaRPr sz="3600"/>
          </a:p>
        </p:txBody>
      </p:sp>
      <p:sp>
        <p:nvSpPr>
          <p:cNvPr id="172" name="Google Shape;172;p6"/>
          <p:cNvSpPr txBox="1"/>
          <p:nvPr>
            <p:ph idx="1" type="body"/>
          </p:nvPr>
        </p:nvSpPr>
        <p:spPr>
          <a:xfrm>
            <a:off x="1069848" y="1874520"/>
            <a:ext cx="9634011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b="1" lang="sv-SE"/>
              <a:t>Kommittéer</a:t>
            </a:r>
            <a:endParaRPr/>
          </a:p>
          <a:p>
            <a:pPr indent="-285750" lvl="1" marL="51435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sv-SE" sz="2000"/>
              <a:t>Arrangemang</a:t>
            </a:r>
            <a:endParaRPr/>
          </a:p>
          <a:p>
            <a:pPr indent="-285750" lvl="3" marL="112014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b="0" lang="sv-SE" sz="1800"/>
              <a:t>Ungdom, främst USM:	6 personer (utvalda)</a:t>
            </a:r>
            <a:endParaRPr/>
          </a:p>
          <a:p>
            <a:pPr indent="-285750" lvl="3" marL="112014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lang="sv-SE" sz="1800"/>
              <a:t>Senior, seriematcher: 	4 personer (utvalda)</a:t>
            </a:r>
            <a:endParaRPr/>
          </a:p>
        </p:txBody>
      </p:sp>
      <p:pic>
        <p:nvPicPr>
          <p:cNvPr id="173" name="Google Shape;173;p6"/>
          <p:cNvPicPr preferRelativeResize="0"/>
          <p:nvPr/>
        </p:nvPicPr>
        <p:blipFill rotWithShape="1">
          <a:blip r:embed="rId3">
            <a:alphaModFix/>
          </a:blip>
          <a:srcRect b="0" l="29632" r="32304" t="0"/>
          <a:stretch/>
        </p:blipFill>
        <p:spPr>
          <a:xfrm>
            <a:off x="10370648" y="5051685"/>
            <a:ext cx="1821352" cy="1806315"/>
          </a:xfrm>
          <a:prstGeom prst="rect">
            <a:avLst/>
          </a:prstGeom>
          <a:noFill/>
          <a:ln>
            <a:noFill/>
          </a:ln>
        </p:spPr>
      </p:pic>
      <p:sp>
        <p:nvSpPr>
          <p:cNvPr id="174" name="Google Shape;174;p6"/>
          <p:cNvSpPr/>
          <p:nvPr/>
        </p:nvSpPr>
        <p:spPr>
          <a:xfrm>
            <a:off x="3192905" y="963333"/>
            <a:ext cx="1034321" cy="404735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12700">
            <a:solidFill>
              <a:srgbClr val="68394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7"/>
          <p:cNvSpPr txBox="1"/>
          <p:nvPr>
            <p:ph idx="1" type="body"/>
          </p:nvPr>
        </p:nvSpPr>
        <p:spPr>
          <a:xfrm>
            <a:off x="214324" y="1874525"/>
            <a:ext cx="104895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b="1" lang="sv-SE"/>
              <a:t>Kommittéer</a:t>
            </a:r>
            <a:endParaRPr/>
          </a:p>
          <a:p>
            <a:pPr indent="-285750" lvl="1" marL="51435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sv-SE" sz="2000"/>
              <a:t>Kiosk- och cupkommittér</a:t>
            </a:r>
            <a:endParaRPr/>
          </a:p>
          <a:p>
            <a:pPr indent="-285748" lvl="2" marL="834389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b="0" lang="sv-SE" sz="1800"/>
              <a:t>Kiosk, utbud, schema, instruktioner: 			5-6 personer (lagföräldrar) KLAR!</a:t>
            </a:r>
            <a:endParaRPr/>
          </a:p>
          <a:p>
            <a:pPr indent="-285748" lvl="2" marL="834389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b="0" lang="sv-SE" sz="1800"/>
              <a:t>Vikingaspelen, ingå i kärnan tillsammans med Jonas Schultz mfl</a:t>
            </a:r>
            <a:endParaRPr/>
          </a:p>
          <a:p>
            <a:pPr indent="0" lvl="2" marL="54864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</a:pPr>
            <a:r>
              <a:rPr b="0" lang="sv-SE" sz="1800"/>
              <a:t>       Kiosk / Marknad: 						2 personer (1+1)</a:t>
            </a:r>
            <a:endParaRPr b="0" sz="1800"/>
          </a:p>
          <a:p>
            <a:pPr indent="-228600" lvl="0" marL="51435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b="0" lang="sv-SE"/>
              <a:t>Marknadskommittér - Sponsring</a:t>
            </a:r>
            <a:endParaRPr/>
          </a:p>
          <a:p>
            <a:pPr indent="-285748" lvl="2" marL="834389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b="0" lang="sv-SE" sz="1800"/>
              <a:t>Klubben, skyltar, kläder, hemsida, värdskap: 		6-8 personer </a:t>
            </a:r>
            <a:r>
              <a:rPr lang="sv-SE" sz="1800" u="sng"/>
              <a:t>(föräldrar från lagen)</a:t>
            </a:r>
            <a:endParaRPr u="sng"/>
          </a:p>
          <a:p>
            <a:pPr indent="-285748" lvl="2" marL="834388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b="0" lang="sv-SE" sz="1800"/>
              <a:t>Vikingaspelen, skyltar, kläder, hemsida, värdskap: 	6-8 personer </a:t>
            </a:r>
            <a:r>
              <a:rPr lang="sv-SE" sz="1800" u="sng"/>
              <a:t>(föräldrar från lagen)</a:t>
            </a:r>
            <a:endParaRPr u="sng"/>
          </a:p>
        </p:txBody>
      </p:sp>
      <p:pic>
        <p:nvPicPr>
          <p:cNvPr id="180" name="Google Shape;180;p7"/>
          <p:cNvPicPr preferRelativeResize="0"/>
          <p:nvPr/>
        </p:nvPicPr>
        <p:blipFill rotWithShape="1">
          <a:blip r:embed="rId3">
            <a:alphaModFix/>
          </a:blip>
          <a:srcRect b="0" l="29632" r="32304" t="0"/>
          <a:stretch/>
        </p:blipFill>
        <p:spPr>
          <a:xfrm>
            <a:off x="10370648" y="5051685"/>
            <a:ext cx="1821352" cy="1806315"/>
          </a:xfrm>
          <a:prstGeom prst="rect">
            <a:avLst/>
          </a:prstGeom>
          <a:noFill/>
          <a:ln>
            <a:noFill/>
          </a:ln>
        </p:spPr>
      </p:pic>
      <p:sp>
        <p:nvSpPr>
          <p:cNvPr id="181" name="Google Shape;181;p7"/>
          <p:cNvSpPr txBox="1"/>
          <p:nvPr/>
        </p:nvSpPr>
        <p:spPr>
          <a:xfrm>
            <a:off x="1222248" y="502918"/>
            <a:ext cx="9634011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Arial"/>
              <a:buNone/>
            </a:pPr>
            <a:r>
              <a:rPr b="0" i="0" lang="sv-SE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Nuläge                 Behov hösten 2022</a:t>
            </a:r>
            <a:endParaRPr b="0" i="0" sz="36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Google Shape;182;p7"/>
          <p:cNvSpPr/>
          <p:nvPr/>
        </p:nvSpPr>
        <p:spPr>
          <a:xfrm>
            <a:off x="3192905" y="963333"/>
            <a:ext cx="1034321" cy="404735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12700">
            <a:solidFill>
              <a:srgbClr val="68394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8"/>
          <p:cNvSpPr txBox="1"/>
          <p:nvPr>
            <p:ph type="title"/>
          </p:nvPr>
        </p:nvSpPr>
        <p:spPr>
          <a:xfrm>
            <a:off x="1069848" y="502920"/>
            <a:ext cx="9634011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lang="sv-SE"/>
              <a:t>Detta behövs från varje lag till hösten</a:t>
            </a:r>
            <a:endParaRPr/>
          </a:p>
        </p:txBody>
      </p:sp>
      <p:sp>
        <p:nvSpPr>
          <p:cNvPr id="188" name="Google Shape;188;p8"/>
          <p:cNvSpPr txBox="1"/>
          <p:nvPr>
            <p:ph idx="1" type="body"/>
          </p:nvPr>
        </p:nvSpPr>
        <p:spPr>
          <a:xfrm>
            <a:off x="1069848" y="1874520"/>
            <a:ext cx="9634011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457200" marR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sv-SE" sz="2200"/>
              <a:t>2 st lagföräldrar/lag från alla lag</a:t>
            </a:r>
            <a:endParaRPr sz="2200"/>
          </a:p>
          <a:p>
            <a:pPr indent="-342900" lvl="0" marL="457200" marR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sv-SE" sz="2200"/>
              <a:t>1-2 st föräldrar/lag i Kommittéverksamhet från och med U10 (födda 2012</a:t>
            </a:r>
            <a:r>
              <a:rPr lang="sv-SE" sz="1800"/>
              <a:t>)</a:t>
            </a:r>
            <a:endParaRPr sz="1800"/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sv-SE" sz="2200"/>
              <a:t>Att minst en förälder per barn har genomgått funktionärsutbildning för att kunna sitta i sekretariatet med EMP. Nytt utbildningstillfälle för dem som inte gått eller behöver fräscha upp kunskaperna kommer alldeles i början eller strax innan säsongen drar igång till hösten.</a:t>
            </a:r>
            <a:endParaRPr sz="1800"/>
          </a:p>
        </p:txBody>
      </p:sp>
      <p:pic>
        <p:nvPicPr>
          <p:cNvPr id="189" name="Google Shape;189;p8"/>
          <p:cNvPicPr preferRelativeResize="0"/>
          <p:nvPr/>
        </p:nvPicPr>
        <p:blipFill rotWithShape="1">
          <a:blip r:embed="rId3">
            <a:alphaModFix/>
          </a:blip>
          <a:srcRect b="0" l="29632" r="32304" t="0"/>
          <a:stretch/>
        </p:blipFill>
        <p:spPr>
          <a:xfrm>
            <a:off x="10370648" y="5051685"/>
            <a:ext cx="1821352" cy="18063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11e86982465_0_12"/>
          <p:cNvSpPr txBox="1"/>
          <p:nvPr>
            <p:ph type="title"/>
          </p:nvPr>
        </p:nvSpPr>
        <p:spPr>
          <a:xfrm>
            <a:off x="1069848" y="502920"/>
            <a:ext cx="96339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lang="sv-SE"/>
              <a:t>Kioskkommitté</a:t>
            </a:r>
            <a:endParaRPr/>
          </a:p>
        </p:txBody>
      </p:sp>
      <p:sp>
        <p:nvSpPr>
          <p:cNvPr id="195" name="Google Shape;195;g11e86982465_0_12"/>
          <p:cNvSpPr txBox="1"/>
          <p:nvPr>
            <p:ph idx="1" type="body"/>
          </p:nvPr>
        </p:nvSpPr>
        <p:spPr>
          <a:xfrm>
            <a:off x="1069848" y="1874520"/>
            <a:ext cx="96339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215900" lvl="0" marL="22860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/>
              <a:t>Se över sortimentet, är det rätt varor till rätt pris?</a:t>
            </a:r>
            <a:endParaRPr/>
          </a:p>
          <a:p>
            <a:pPr indent="-215900" lvl="0" marL="22860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/>
              <a:t>Ställa i ordning i förråd, allt ska ha sin plats, väl uppmärkt.</a:t>
            </a:r>
            <a:endParaRPr/>
          </a:p>
          <a:p>
            <a:pPr indent="-215900" lvl="0" marL="22860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/>
              <a:t>Fixa ”pop up-kiosker” till cuper osv (arbetet är påbörjat och långt gånget)</a:t>
            </a:r>
            <a:endParaRPr/>
          </a:p>
          <a:p>
            <a:pPr indent="-215900" lvl="0" marL="22860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/>
              <a:t>Ansvara för att sätta upp och ta ner kiosker vid evenemang.</a:t>
            </a:r>
            <a:endParaRPr/>
          </a:p>
          <a:p>
            <a:pPr indent="-215900" lvl="0" marL="22860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/>
              <a:t>Göra en planering i vad som ska beställas till cuper samt ansvara för att varorna hämtas i affären</a:t>
            </a:r>
            <a:endParaRPr/>
          </a:p>
          <a:p>
            <a:pPr indent="-215900" lvl="0" marL="22860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/>
              <a:t>Hålla koll på utgångsdatum osv löpande i kiosken.</a:t>
            </a:r>
            <a:endParaRPr/>
          </a:p>
          <a:p>
            <a:pPr indent="-215900" lvl="0" marL="22860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/>
              <a:t> Ansvara för storstädning ett par gånger om året.</a:t>
            </a:r>
            <a:endParaRPr/>
          </a:p>
          <a:p>
            <a:pPr indent="-215900" lvl="0" marL="22860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/>
              <a:t>Ev kolla över allergier i varorna. Så att det finns något för alla.</a:t>
            </a:r>
            <a:endParaRPr/>
          </a:p>
          <a:p>
            <a:pPr indent="-215900" lvl="0" marL="22860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/>
              <a:t>Med mera som kommer upp efter hand.</a:t>
            </a:r>
            <a:endParaRPr/>
          </a:p>
          <a:p>
            <a:pPr indent="-215900" lvl="0" marL="22860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/>
              <a:t>Få tag på stora frysta kanelsnäckor 🤣 </a:t>
            </a:r>
            <a:endParaRPr/>
          </a:p>
        </p:txBody>
      </p:sp>
      <p:pic>
        <p:nvPicPr>
          <p:cNvPr id="196" name="Google Shape;196;g11e86982465_0_12"/>
          <p:cNvPicPr preferRelativeResize="0"/>
          <p:nvPr/>
        </p:nvPicPr>
        <p:blipFill rotWithShape="1">
          <a:blip r:embed="rId3">
            <a:alphaModFix/>
          </a:blip>
          <a:srcRect b="0" l="29632" r="32304" t="0"/>
          <a:stretch/>
        </p:blipFill>
        <p:spPr>
          <a:xfrm>
            <a:off x="10370648" y="5051685"/>
            <a:ext cx="1821353" cy="18063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11e86982465_0_0"/>
          <p:cNvSpPr txBox="1"/>
          <p:nvPr>
            <p:ph type="title"/>
          </p:nvPr>
        </p:nvSpPr>
        <p:spPr>
          <a:xfrm>
            <a:off x="1069848" y="502920"/>
            <a:ext cx="96339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lang="sv-SE"/>
              <a:t>Vikingaspelen/Lundaspelen 2022</a:t>
            </a:r>
            <a:endParaRPr/>
          </a:p>
        </p:txBody>
      </p:sp>
      <p:sp>
        <p:nvSpPr>
          <p:cNvPr id="202" name="Google Shape;202;g11e86982465_0_0"/>
          <p:cNvSpPr txBox="1"/>
          <p:nvPr>
            <p:ph idx="1" type="body"/>
          </p:nvPr>
        </p:nvSpPr>
        <p:spPr>
          <a:xfrm>
            <a:off x="1069848" y="1874520"/>
            <a:ext cx="96339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sv-SE"/>
              <a:t>Vikingaspelen 17-18 + 24-25 september</a:t>
            </a:r>
            <a:endParaRPr/>
          </a:p>
          <a:p>
            <a:pPr indent="-215900" lvl="0" marL="2286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/>
              <a:t>Lundaspelen 27-30 december</a:t>
            </a:r>
            <a:endParaRPr/>
          </a:p>
          <a:p>
            <a:pPr indent="-215900" lvl="0" marL="2286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/>
              <a:t>Maila ut datum för cuperna i god tid till föräldrarna och förbered dem på kiosktjänst, sekretariat, hallvärdskap och filmning</a:t>
            </a:r>
            <a:endParaRPr/>
          </a:p>
          <a:p>
            <a:pPr indent="-215900" lvl="0" marL="2286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/>
              <a:t>Kiosktjänst</a:t>
            </a:r>
            <a:endParaRPr/>
          </a:p>
          <a:p>
            <a:pPr indent="-215900" lvl="0" marL="2286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/>
              <a:t>Sekretariat</a:t>
            </a:r>
            <a:endParaRPr/>
          </a:p>
          <a:p>
            <a:pPr indent="-215900" lvl="0" marL="2286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/>
              <a:t>Hallvärd</a:t>
            </a:r>
            <a:endParaRPr/>
          </a:p>
          <a:p>
            <a:pPr indent="-215900" lvl="0" marL="2286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/>
              <a:t>Filmning</a:t>
            </a:r>
            <a:endParaRPr/>
          </a:p>
          <a:p>
            <a:pPr indent="-215900" lvl="0" marL="2286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/>
              <a:t>Flera hallar</a:t>
            </a:r>
            <a:endParaRPr/>
          </a:p>
          <a:p>
            <a:pPr indent="-215900" lvl="0" marL="2286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/>
              <a:t>Maila ut detaljerat schema strax innan cupen</a:t>
            </a:r>
            <a:endParaRPr/>
          </a:p>
        </p:txBody>
      </p:sp>
      <p:pic>
        <p:nvPicPr>
          <p:cNvPr id="203" name="Google Shape;203;g11e86982465_0_0"/>
          <p:cNvPicPr preferRelativeResize="0"/>
          <p:nvPr/>
        </p:nvPicPr>
        <p:blipFill rotWithShape="1">
          <a:blip r:embed="rId3">
            <a:alphaModFix/>
          </a:blip>
          <a:srcRect b="0" l="29632" r="32304" t="0"/>
          <a:stretch/>
        </p:blipFill>
        <p:spPr>
          <a:xfrm>
            <a:off x="10370648" y="5051685"/>
            <a:ext cx="1821353" cy="18063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BohemianVTI">
  <a:themeElements>
    <a:clrScheme name="Boho">
      <a:dk1>
        <a:srgbClr val="000000"/>
      </a:dk1>
      <a:lt1>
        <a:srgbClr val="FFFFFF"/>
      </a:lt1>
      <a:dk2>
        <a:srgbClr val="323232"/>
      </a:dk2>
      <a:lt2>
        <a:srgbClr val="F4F1EF"/>
      </a:lt2>
      <a:accent1>
        <a:srgbClr val="8F4F58"/>
      </a:accent1>
      <a:accent2>
        <a:srgbClr val="D09182"/>
      </a:accent2>
      <a:accent3>
        <a:srgbClr val="C7A085"/>
      </a:accent3>
      <a:accent4>
        <a:srgbClr val="ADA085"/>
      </a:accent4>
      <a:accent5>
        <a:srgbClr val="5F787F"/>
      </a:accent5>
      <a:accent6>
        <a:srgbClr val="5A6768"/>
      </a:accent6>
      <a:hlink>
        <a:srgbClr val="A25872"/>
      </a:hlink>
      <a:folHlink>
        <a:srgbClr val="667A7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2021-01-12T17:55:55Z</dcterms:created>
  <dc:creator>Bjarne Persson</dc:creator>
</cp:coreProperties>
</file>