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60" r:id="rId3"/>
    <p:sldId id="263" r:id="rId4"/>
    <p:sldId id="262" r:id="rId5"/>
    <p:sldId id="261" r:id="rId6"/>
    <p:sldId id="264" r:id="rId7"/>
    <p:sldId id="259" r:id="rId8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4" roundtripDataSignature="AMtx7mhHAzEkhPU9SQ10OFNy17yUpAtpd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40" name="Google Shape;14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11e89543af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70" name="Google Shape;170;g11e89543af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91" name="Google Shape;19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3512242a8d5b54c5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84" name="Google Shape;184;g3512242a8d5b54c5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145ca4a53ef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77" name="Google Shape;177;g145ca4a53ef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11e86982465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98" name="Google Shape;198;g11e86982465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11e8698246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62" name="Google Shape;162;g11e8698246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>
            <a:spLocks noGrp="1"/>
          </p:cNvSpPr>
          <p:nvPr>
            <p:ph type="ctrTitle"/>
          </p:nvPr>
        </p:nvSpPr>
        <p:spPr>
          <a:xfrm>
            <a:off x="1709928" y="987552"/>
            <a:ext cx="8385048" cy="30815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Font typeface="Arial"/>
              <a:buNone/>
              <a:defRPr sz="5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subTitle" idx="1"/>
          </p:nvPr>
        </p:nvSpPr>
        <p:spPr>
          <a:xfrm>
            <a:off x="2905506" y="4480561"/>
            <a:ext cx="5993892" cy="1166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cap="none"/>
            </a:lvl1pPr>
            <a:lvl2pPr lvl="1" algn="ctr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2000"/>
              <a:buFont typeface="Avenir"/>
              <a:buNone/>
              <a:defRPr sz="2000"/>
            </a:lvl2pPr>
            <a:lvl3pPr lvl="2" algn="ctr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600"/>
              <a:buFont typeface="Avenir"/>
              <a:buNone/>
              <a:defRPr sz="1600"/>
            </a:lvl4pPr>
            <a:lvl5pPr lvl="4" algn="ctr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72" name="Google Shape;72;p15"/>
          <p:cNvSpPr txBox="1">
            <a:spLocks noGrp="1"/>
          </p:cNvSpPr>
          <p:nvPr>
            <p:ph type="dt" idx="10"/>
          </p:nvPr>
        </p:nvSpPr>
        <p:spPr>
          <a:xfrm>
            <a:off x="173736" y="6382512"/>
            <a:ext cx="284590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5"/>
          <p:cNvSpPr txBox="1">
            <a:spLocks noGrp="1"/>
          </p:cNvSpPr>
          <p:nvPr>
            <p:ph type="ftr" idx="11"/>
          </p:nvPr>
        </p:nvSpPr>
        <p:spPr>
          <a:xfrm rot="5400000">
            <a:off x="-1754871" y="2093199"/>
            <a:ext cx="4157472" cy="416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5"/>
          <p:cNvSpPr txBox="1">
            <a:spLocks noGrp="1"/>
          </p:cNvSpPr>
          <p:nvPr>
            <p:ph type="sldNum" idx="12"/>
          </p:nvPr>
        </p:nvSpPr>
        <p:spPr>
          <a:xfrm>
            <a:off x="11457919" y="6382512"/>
            <a:ext cx="50099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4"/>
          <p:cNvSpPr txBox="1">
            <a:spLocks noGrp="1"/>
          </p:cNvSpPr>
          <p:nvPr>
            <p:ph type="title"/>
          </p:nvPr>
        </p:nvSpPr>
        <p:spPr>
          <a:xfrm>
            <a:off x="1069848" y="502920"/>
            <a:ext cx="9634011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8" name="Google Shape;128;p24"/>
          <p:cNvSpPr txBox="1">
            <a:spLocks noGrp="1"/>
          </p:cNvSpPr>
          <p:nvPr>
            <p:ph type="body" idx="1"/>
          </p:nvPr>
        </p:nvSpPr>
        <p:spPr>
          <a:xfrm rot="5400000">
            <a:off x="3711184" y="-766817"/>
            <a:ext cx="4351338" cy="96340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2pPr>
            <a:lvl3pPr marL="1371600" lvl="2" indent="-3429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4pPr>
            <a:lvl5pPr marL="2286000" lvl="4" indent="-3429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9" name="Google Shape;129;p24"/>
          <p:cNvSpPr txBox="1">
            <a:spLocks noGrp="1"/>
          </p:cNvSpPr>
          <p:nvPr>
            <p:ph type="dt" idx="10"/>
          </p:nvPr>
        </p:nvSpPr>
        <p:spPr>
          <a:xfrm>
            <a:off x="173736" y="6382512"/>
            <a:ext cx="284590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p24"/>
          <p:cNvSpPr txBox="1">
            <a:spLocks noGrp="1"/>
          </p:cNvSpPr>
          <p:nvPr>
            <p:ph type="ftr" idx="11"/>
          </p:nvPr>
        </p:nvSpPr>
        <p:spPr>
          <a:xfrm rot="5400000">
            <a:off x="-1754871" y="2093199"/>
            <a:ext cx="4157472" cy="416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24"/>
          <p:cNvSpPr txBox="1">
            <a:spLocks noGrp="1"/>
          </p:cNvSpPr>
          <p:nvPr>
            <p:ph type="sldNum" idx="12"/>
          </p:nvPr>
        </p:nvSpPr>
        <p:spPr>
          <a:xfrm>
            <a:off x="11457919" y="6382512"/>
            <a:ext cx="50099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4" name="Google Shape;134;p25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2pPr>
            <a:lvl3pPr marL="1371600" lvl="2" indent="-3429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4pPr>
            <a:lvl5pPr marL="2286000" lvl="4" indent="-3429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5" name="Google Shape;135;p25"/>
          <p:cNvSpPr txBox="1">
            <a:spLocks noGrp="1"/>
          </p:cNvSpPr>
          <p:nvPr>
            <p:ph type="dt" idx="10"/>
          </p:nvPr>
        </p:nvSpPr>
        <p:spPr>
          <a:xfrm>
            <a:off x="173736" y="6382512"/>
            <a:ext cx="284590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6" name="Google Shape;136;p25"/>
          <p:cNvSpPr txBox="1">
            <a:spLocks noGrp="1"/>
          </p:cNvSpPr>
          <p:nvPr>
            <p:ph type="ftr" idx="11"/>
          </p:nvPr>
        </p:nvSpPr>
        <p:spPr>
          <a:xfrm rot="5400000">
            <a:off x="-1754871" y="2093199"/>
            <a:ext cx="4157472" cy="416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7" name="Google Shape;137;p25"/>
          <p:cNvSpPr txBox="1">
            <a:spLocks noGrp="1"/>
          </p:cNvSpPr>
          <p:nvPr>
            <p:ph type="sldNum" idx="12"/>
          </p:nvPr>
        </p:nvSpPr>
        <p:spPr>
          <a:xfrm>
            <a:off x="11457919" y="6382512"/>
            <a:ext cx="50099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>
            <a:spLocks noGrp="1"/>
          </p:cNvSpPr>
          <p:nvPr>
            <p:ph type="title"/>
          </p:nvPr>
        </p:nvSpPr>
        <p:spPr>
          <a:xfrm>
            <a:off x="1069848" y="502920"/>
            <a:ext cx="9634011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body" idx="1"/>
          </p:nvPr>
        </p:nvSpPr>
        <p:spPr>
          <a:xfrm>
            <a:off x="1069848" y="1874520"/>
            <a:ext cx="9634011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2pPr>
            <a:lvl3pPr marL="1371600" lvl="2" indent="-3429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4pPr>
            <a:lvl5pPr marL="2286000" lvl="4" indent="-3429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6"/>
          <p:cNvSpPr txBox="1">
            <a:spLocks noGrp="1"/>
          </p:cNvSpPr>
          <p:nvPr>
            <p:ph type="dt" idx="10"/>
          </p:nvPr>
        </p:nvSpPr>
        <p:spPr>
          <a:xfrm>
            <a:off x="173736" y="6382512"/>
            <a:ext cx="284590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6"/>
          <p:cNvSpPr txBox="1">
            <a:spLocks noGrp="1"/>
          </p:cNvSpPr>
          <p:nvPr>
            <p:ph type="ftr" idx="11"/>
          </p:nvPr>
        </p:nvSpPr>
        <p:spPr>
          <a:xfrm rot="5400000">
            <a:off x="-1754871" y="2093199"/>
            <a:ext cx="4157472" cy="416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6"/>
          <p:cNvSpPr txBox="1">
            <a:spLocks noGrp="1"/>
          </p:cNvSpPr>
          <p:nvPr>
            <p:ph type="sldNum" idx="12"/>
          </p:nvPr>
        </p:nvSpPr>
        <p:spPr>
          <a:xfrm>
            <a:off x="11457919" y="6382512"/>
            <a:ext cx="50099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21"/>
          <p:cNvSpPr txBox="1">
            <a:spLocks noGrp="1"/>
          </p:cNvSpPr>
          <p:nvPr>
            <p:ph type="dt" idx="10"/>
          </p:nvPr>
        </p:nvSpPr>
        <p:spPr>
          <a:xfrm>
            <a:off x="173736" y="6382512"/>
            <a:ext cx="284590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1"/>
          <p:cNvSpPr txBox="1">
            <a:spLocks noGrp="1"/>
          </p:cNvSpPr>
          <p:nvPr>
            <p:ph type="ftr" idx="11"/>
          </p:nvPr>
        </p:nvSpPr>
        <p:spPr>
          <a:xfrm rot="5400000">
            <a:off x="-1754871" y="2093199"/>
            <a:ext cx="4157472" cy="416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1"/>
          <p:cNvSpPr txBox="1">
            <a:spLocks noGrp="1"/>
          </p:cNvSpPr>
          <p:nvPr>
            <p:ph type="sldNum" idx="12"/>
          </p:nvPr>
        </p:nvSpPr>
        <p:spPr>
          <a:xfrm>
            <a:off x="11457919" y="6382512"/>
            <a:ext cx="50099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7"/>
          <p:cNvSpPr txBox="1">
            <a:spLocks noGrp="1"/>
          </p:cNvSpPr>
          <p:nvPr>
            <p:ph type="title"/>
          </p:nvPr>
        </p:nvSpPr>
        <p:spPr>
          <a:xfrm>
            <a:off x="1069848" y="1709738"/>
            <a:ext cx="9430811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Font typeface="Arial"/>
              <a:buNone/>
              <a:defRPr sz="5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7"/>
          <p:cNvSpPr txBox="1">
            <a:spLocks noGrp="1"/>
          </p:cNvSpPr>
          <p:nvPr>
            <p:ph type="body" idx="1"/>
          </p:nvPr>
        </p:nvSpPr>
        <p:spPr>
          <a:xfrm>
            <a:off x="1069848" y="4589463"/>
            <a:ext cx="9430811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2000"/>
              <a:buFont typeface="Avenir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600"/>
              <a:buFont typeface="Avenir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88" name="Google Shape;88;p17"/>
          <p:cNvSpPr txBox="1">
            <a:spLocks noGrp="1"/>
          </p:cNvSpPr>
          <p:nvPr>
            <p:ph type="dt" idx="10"/>
          </p:nvPr>
        </p:nvSpPr>
        <p:spPr>
          <a:xfrm>
            <a:off x="173736" y="6382512"/>
            <a:ext cx="284590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7"/>
          <p:cNvSpPr txBox="1">
            <a:spLocks noGrp="1"/>
          </p:cNvSpPr>
          <p:nvPr>
            <p:ph type="ftr" idx="11"/>
          </p:nvPr>
        </p:nvSpPr>
        <p:spPr>
          <a:xfrm rot="5400000">
            <a:off x="-1754871" y="2093199"/>
            <a:ext cx="4157472" cy="416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7"/>
          <p:cNvSpPr txBox="1">
            <a:spLocks noGrp="1"/>
          </p:cNvSpPr>
          <p:nvPr>
            <p:ph type="sldNum" idx="12"/>
          </p:nvPr>
        </p:nvSpPr>
        <p:spPr>
          <a:xfrm>
            <a:off x="11457919" y="6382512"/>
            <a:ext cx="50099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8"/>
          <p:cNvSpPr txBox="1">
            <a:spLocks noGrp="1"/>
          </p:cNvSpPr>
          <p:nvPr>
            <p:ph type="title"/>
          </p:nvPr>
        </p:nvSpPr>
        <p:spPr>
          <a:xfrm>
            <a:off x="1069848" y="502920"/>
            <a:ext cx="9634011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18"/>
          <p:cNvSpPr txBox="1">
            <a:spLocks noGrp="1"/>
          </p:cNvSpPr>
          <p:nvPr>
            <p:ph type="body" idx="1"/>
          </p:nvPr>
        </p:nvSpPr>
        <p:spPr>
          <a:xfrm>
            <a:off x="1069848" y="1825625"/>
            <a:ext cx="4684057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2pPr>
            <a:lvl3pPr marL="1371600" lvl="2" indent="-3429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4pPr>
            <a:lvl5pPr marL="2286000" lvl="4" indent="-3429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4" name="Google Shape;94;p18"/>
          <p:cNvSpPr txBox="1">
            <a:spLocks noGrp="1"/>
          </p:cNvSpPr>
          <p:nvPr>
            <p:ph type="body" idx="2"/>
          </p:nvPr>
        </p:nvSpPr>
        <p:spPr>
          <a:xfrm>
            <a:off x="6019802" y="1825625"/>
            <a:ext cx="4684058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2pPr>
            <a:lvl3pPr marL="1371600" lvl="2" indent="-3429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4pPr>
            <a:lvl5pPr marL="2286000" lvl="4" indent="-3429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5" name="Google Shape;95;p18"/>
          <p:cNvSpPr txBox="1">
            <a:spLocks noGrp="1"/>
          </p:cNvSpPr>
          <p:nvPr>
            <p:ph type="dt" idx="10"/>
          </p:nvPr>
        </p:nvSpPr>
        <p:spPr>
          <a:xfrm>
            <a:off x="173736" y="6382512"/>
            <a:ext cx="284590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18"/>
          <p:cNvSpPr txBox="1">
            <a:spLocks noGrp="1"/>
          </p:cNvSpPr>
          <p:nvPr>
            <p:ph type="ftr" idx="11"/>
          </p:nvPr>
        </p:nvSpPr>
        <p:spPr>
          <a:xfrm rot="5400000">
            <a:off x="-1754871" y="2093199"/>
            <a:ext cx="4157472" cy="416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18"/>
          <p:cNvSpPr txBox="1">
            <a:spLocks noGrp="1"/>
          </p:cNvSpPr>
          <p:nvPr>
            <p:ph type="sldNum" idx="12"/>
          </p:nvPr>
        </p:nvSpPr>
        <p:spPr>
          <a:xfrm>
            <a:off x="11457919" y="6382512"/>
            <a:ext cx="50099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989993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19"/>
          <p:cNvSpPr txBox="1">
            <a:spLocks noGrp="1"/>
          </p:cNvSpPr>
          <p:nvPr>
            <p:ph type="body" idx="1"/>
          </p:nvPr>
        </p:nvSpPr>
        <p:spPr>
          <a:xfrm>
            <a:off x="839789" y="1681163"/>
            <a:ext cx="4872132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 cap="none"/>
            </a:lvl1pPr>
            <a:lvl2pPr marL="914400" lvl="1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2000"/>
              <a:buFont typeface="Avenir"/>
              <a:buNone/>
              <a:defRPr sz="2000" b="1"/>
            </a:lvl2pPr>
            <a:lvl3pPr marL="1371600" lvl="2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600"/>
              <a:buFont typeface="Avenir"/>
              <a:buNone/>
              <a:defRPr sz="1600" b="1"/>
            </a:lvl4pPr>
            <a:lvl5pPr marL="2286000" lvl="4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01" name="Google Shape;101;p19"/>
          <p:cNvSpPr txBox="1">
            <a:spLocks noGrp="1"/>
          </p:cNvSpPr>
          <p:nvPr>
            <p:ph type="body" idx="2"/>
          </p:nvPr>
        </p:nvSpPr>
        <p:spPr>
          <a:xfrm>
            <a:off x="839787" y="2510632"/>
            <a:ext cx="4872133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Avenir"/>
              <a:buNone/>
              <a:defRPr b="1"/>
            </a:lvl2pPr>
            <a:lvl3pPr marL="1371600" lvl="2" indent="-3302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600"/>
              <a:buChar char="•"/>
              <a:defRPr b="0"/>
            </a:lvl3pPr>
            <a:lvl4pPr marL="1828800" lvl="3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4pPr>
            <a:lvl5pPr marL="2286000" lvl="4" indent="-3429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2" name="Google Shape;102;p19"/>
          <p:cNvSpPr txBox="1">
            <a:spLocks noGrp="1"/>
          </p:cNvSpPr>
          <p:nvPr>
            <p:ph type="body" idx="3"/>
          </p:nvPr>
        </p:nvSpPr>
        <p:spPr>
          <a:xfrm>
            <a:off x="5889809" y="1681163"/>
            <a:ext cx="4849909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 cap="none"/>
            </a:lvl1pPr>
            <a:lvl2pPr marL="914400" lvl="1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2000"/>
              <a:buFont typeface="Avenir"/>
              <a:buNone/>
              <a:defRPr sz="2000" b="1"/>
            </a:lvl2pPr>
            <a:lvl3pPr marL="1371600" lvl="2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600"/>
              <a:buFont typeface="Avenir"/>
              <a:buNone/>
              <a:defRPr sz="1600" b="1"/>
            </a:lvl4pPr>
            <a:lvl5pPr marL="2286000" lvl="4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03" name="Google Shape;103;p19"/>
          <p:cNvSpPr txBox="1">
            <a:spLocks noGrp="1"/>
          </p:cNvSpPr>
          <p:nvPr>
            <p:ph type="body" idx="4"/>
          </p:nvPr>
        </p:nvSpPr>
        <p:spPr>
          <a:xfrm>
            <a:off x="5889810" y="2505075"/>
            <a:ext cx="4872134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Avenir"/>
              <a:buNone/>
              <a:defRPr b="1"/>
            </a:lvl2pPr>
            <a:lvl3pPr marL="1371600" lvl="2" indent="-3302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600"/>
              <a:buChar char="•"/>
              <a:defRPr b="0"/>
            </a:lvl3pPr>
            <a:lvl4pPr marL="1828800" lvl="3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4pPr>
            <a:lvl5pPr marL="2286000" lvl="4" indent="-3429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4" name="Google Shape;104;p19"/>
          <p:cNvSpPr txBox="1">
            <a:spLocks noGrp="1"/>
          </p:cNvSpPr>
          <p:nvPr>
            <p:ph type="dt" idx="10"/>
          </p:nvPr>
        </p:nvSpPr>
        <p:spPr>
          <a:xfrm>
            <a:off x="173736" y="6382512"/>
            <a:ext cx="284590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19"/>
          <p:cNvSpPr txBox="1">
            <a:spLocks noGrp="1"/>
          </p:cNvSpPr>
          <p:nvPr>
            <p:ph type="ftr" idx="11"/>
          </p:nvPr>
        </p:nvSpPr>
        <p:spPr>
          <a:xfrm rot="5400000">
            <a:off x="-1754871" y="2093199"/>
            <a:ext cx="4157472" cy="416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19"/>
          <p:cNvSpPr txBox="1">
            <a:spLocks noGrp="1"/>
          </p:cNvSpPr>
          <p:nvPr>
            <p:ph type="sldNum" idx="12"/>
          </p:nvPr>
        </p:nvSpPr>
        <p:spPr>
          <a:xfrm>
            <a:off x="11457919" y="6382512"/>
            <a:ext cx="50099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0"/>
          <p:cNvSpPr txBox="1">
            <a:spLocks noGrp="1"/>
          </p:cNvSpPr>
          <p:nvPr>
            <p:ph type="title"/>
          </p:nvPr>
        </p:nvSpPr>
        <p:spPr>
          <a:xfrm>
            <a:off x="1069848" y="502920"/>
            <a:ext cx="9634011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20"/>
          <p:cNvSpPr txBox="1">
            <a:spLocks noGrp="1"/>
          </p:cNvSpPr>
          <p:nvPr>
            <p:ph type="dt" idx="10"/>
          </p:nvPr>
        </p:nvSpPr>
        <p:spPr>
          <a:xfrm>
            <a:off x="173736" y="6382512"/>
            <a:ext cx="284590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20"/>
          <p:cNvSpPr txBox="1">
            <a:spLocks noGrp="1"/>
          </p:cNvSpPr>
          <p:nvPr>
            <p:ph type="ftr" idx="11"/>
          </p:nvPr>
        </p:nvSpPr>
        <p:spPr>
          <a:xfrm rot="5400000">
            <a:off x="-1754871" y="2093199"/>
            <a:ext cx="4157472" cy="416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20"/>
          <p:cNvSpPr txBox="1">
            <a:spLocks noGrp="1"/>
          </p:cNvSpPr>
          <p:nvPr>
            <p:ph type="sldNum" idx="12"/>
          </p:nvPr>
        </p:nvSpPr>
        <p:spPr>
          <a:xfrm>
            <a:off x="11457919" y="6382512"/>
            <a:ext cx="50099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22"/>
          <p:cNvSpPr txBox="1">
            <a:spLocks noGrp="1"/>
          </p:cNvSpPr>
          <p:nvPr>
            <p:ph type="body" idx="1"/>
          </p:nvPr>
        </p:nvSpPr>
        <p:spPr>
          <a:xfrm>
            <a:off x="5183188" y="457201"/>
            <a:ext cx="5652153" cy="5403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3200"/>
              <a:buChar char="•"/>
              <a:defRPr sz="3200"/>
            </a:lvl1pPr>
            <a:lvl2pPr marL="914400" lvl="1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2800"/>
              <a:buFont typeface="Avenir"/>
              <a:buNone/>
              <a:defRPr sz="2800" b="1"/>
            </a:lvl2pPr>
            <a:lvl3pPr marL="1371600" lvl="2" indent="-3810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2400"/>
              <a:buChar char="•"/>
              <a:defRPr sz="2400" b="0"/>
            </a:lvl3pPr>
            <a:lvl4pPr marL="1828800" lvl="3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2000"/>
              <a:buFont typeface="Avenir"/>
              <a:buNone/>
              <a:defRPr sz="2000"/>
            </a:lvl4pPr>
            <a:lvl5pPr marL="2286000" lvl="4" indent="-355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15" name="Google Shape;115;p22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1pPr>
            <a:lvl2pPr marL="914400" lvl="1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400"/>
              <a:buFont typeface="Avenir"/>
              <a:buNone/>
              <a:defRPr sz="1400"/>
            </a:lvl2pPr>
            <a:lvl3pPr marL="1371600" lvl="2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3pPr>
            <a:lvl4pPr marL="1828800" lvl="3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000"/>
              <a:buFont typeface="Avenir"/>
              <a:buNone/>
              <a:defRPr sz="1000"/>
            </a:lvl4pPr>
            <a:lvl5pPr marL="2286000" lvl="4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16" name="Google Shape;116;p22"/>
          <p:cNvSpPr txBox="1">
            <a:spLocks noGrp="1"/>
          </p:cNvSpPr>
          <p:nvPr>
            <p:ph type="dt" idx="10"/>
          </p:nvPr>
        </p:nvSpPr>
        <p:spPr>
          <a:xfrm>
            <a:off x="173736" y="6382512"/>
            <a:ext cx="284590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22"/>
          <p:cNvSpPr txBox="1">
            <a:spLocks noGrp="1"/>
          </p:cNvSpPr>
          <p:nvPr>
            <p:ph type="ftr" idx="11"/>
          </p:nvPr>
        </p:nvSpPr>
        <p:spPr>
          <a:xfrm rot="5400000">
            <a:off x="-1754871" y="2093199"/>
            <a:ext cx="4157472" cy="416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22"/>
          <p:cNvSpPr txBox="1">
            <a:spLocks noGrp="1"/>
          </p:cNvSpPr>
          <p:nvPr>
            <p:ph type="sldNum" idx="12"/>
          </p:nvPr>
        </p:nvSpPr>
        <p:spPr>
          <a:xfrm>
            <a:off x="11457919" y="6382512"/>
            <a:ext cx="50099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2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22" name="Google Shape;122;p2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1pPr>
            <a:lvl2pPr marL="914400" lvl="1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400"/>
              <a:buFont typeface="Avenir"/>
              <a:buNone/>
              <a:defRPr sz="1400"/>
            </a:lvl2pPr>
            <a:lvl3pPr marL="1371600" lvl="2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3pPr>
            <a:lvl4pPr marL="1828800" lvl="3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000"/>
              <a:buFont typeface="Avenir"/>
              <a:buNone/>
              <a:defRPr sz="1000"/>
            </a:lvl4pPr>
            <a:lvl5pPr marL="2286000" lvl="4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23" name="Google Shape;123;p23"/>
          <p:cNvSpPr txBox="1">
            <a:spLocks noGrp="1"/>
          </p:cNvSpPr>
          <p:nvPr>
            <p:ph type="dt" idx="10"/>
          </p:nvPr>
        </p:nvSpPr>
        <p:spPr>
          <a:xfrm>
            <a:off x="173736" y="6382512"/>
            <a:ext cx="284590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4" name="Google Shape;124;p23"/>
          <p:cNvSpPr txBox="1">
            <a:spLocks noGrp="1"/>
          </p:cNvSpPr>
          <p:nvPr>
            <p:ph type="ftr" idx="11"/>
          </p:nvPr>
        </p:nvSpPr>
        <p:spPr>
          <a:xfrm rot="5400000">
            <a:off x="-1754871" y="2093199"/>
            <a:ext cx="4157472" cy="416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23"/>
          <p:cNvSpPr txBox="1">
            <a:spLocks noGrp="1"/>
          </p:cNvSpPr>
          <p:nvPr>
            <p:ph type="sldNum" idx="12"/>
          </p:nvPr>
        </p:nvSpPr>
        <p:spPr>
          <a:xfrm>
            <a:off x="11457919" y="6382512"/>
            <a:ext cx="50099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4"/>
          <p:cNvGrpSpPr/>
          <p:nvPr/>
        </p:nvGrpSpPr>
        <p:grpSpPr>
          <a:xfrm>
            <a:off x="11096450" y="13393"/>
            <a:ext cx="494218" cy="6814823"/>
            <a:chOff x="11096450" y="13395"/>
            <a:chExt cx="494218" cy="6814823"/>
          </a:xfrm>
        </p:grpSpPr>
        <p:sp>
          <p:nvSpPr>
            <p:cNvPr id="7" name="Google Shape;7;p14"/>
            <p:cNvSpPr/>
            <p:nvPr/>
          </p:nvSpPr>
          <p:spPr>
            <a:xfrm rot="5400000">
              <a:off x="11108009" y="6718576"/>
              <a:ext cx="131153" cy="88130"/>
            </a:xfrm>
            <a:custGeom>
              <a:avLst/>
              <a:gdLst/>
              <a:ahLst/>
              <a:cxnLst/>
              <a:rect l="l" t="t" r="r" b="b"/>
              <a:pathLst>
                <a:path w="40" h="29" extrusionOk="0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8" name="Google Shape;8;p14"/>
            <p:cNvSpPr/>
            <p:nvPr/>
          </p:nvSpPr>
          <p:spPr>
            <a:xfrm rot="5400000">
              <a:off x="11475034" y="77813"/>
              <a:ext cx="138242" cy="88130"/>
            </a:xfrm>
            <a:custGeom>
              <a:avLst/>
              <a:gdLst/>
              <a:ahLst/>
              <a:cxnLst/>
              <a:rect l="l" t="t" r="r" b="b"/>
              <a:pathLst>
                <a:path w="42" h="29" extrusionOk="0">
                  <a:moveTo>
                    <a:pt x="22" y="0"/>
                  </a:moveTo>
                  <a:cubicBezTo>
                    <a:pt x="42" y="7"/>
                    <a:pt x="28" y="29"/>
                    <a:pt x="14" y="25"/>
                  </a:cubicBezTo>
                  <a:cubicBezTo>
                    <a:pt x="0" y="18"/>
                    <a:pt x="8" y="1"/>
                    <a:pt x="22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9" name="Google Shape;9;p14"/>
            <p:cNvSpPr/>
            <p:nvPr/>
          </p:nvSpPr>
          <p:spPr>
            <a:xfrm rot="5400000">
              <a:off x="11478964" y="592010"/>
              <a:ext cx="121406" cy="72626"/>
            </a:xfrm>
            <a:custGeom>
              <a:avLst/>
              <a:gdLst/>
              <a:ahLst/>
              <a:cxnLst/>
              <a:rect l="l" t="t" r="r" b="b"/>
              <a:pathLst>
                <a:path w="37" h="24" extrusionOk="0">
                  <a:moveTo>
                    <a:pt x="16" y="0"/>
                  </a:moveTo>
                  <a:cubicBezTo>
                    <a:pt x="37" y="6"/>
                    <a:pt x="30" y="20"/>
                    <a:pt x="11" y="24"/>
                  </a:cubicBezTo>
                  <a:cubicBezTo>
                    <a:pt x="0" y="17"/>
                    <a:pt x="5" y="3"/>
                    <a:pt x="16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0" name="Google Shape;10;p14"/>
            <p:cNvSpPr/>
            <p:nvPr/>
          </p:nvSpPr>
          <p:spPr>
            <a:xfrm rot="5400000">
              <a:off x="11482378" y="335267"/>
              <a:ext cx="138242" cy="78339"/>
            </a:xfrm>
            <a:custGeom>
              <a:avLst/>
              <a:gdLst/>
              <a:ahLst/>
              <a:cxnLst/>
              <a:rect l="l" t="t" r="r" b="b"/>
              <a:pathLst>
                <a:path w="42" h="26" extrusionOk="0">
                  <a:moveTo>
                    <a:pt x="6" y="6"/>
                  </a:moveTo>
                  <a:cubicBezTo>
                    <a:pt x="25" y="0"/>
                    <a:pt x="42" y="17"/>
                    <a:pt x="21" y="26"/>
                  </a:cubicBezTo>
                  <a:cubicBezTo>
                    <a:pt x="9" y="26"/>
                    <a:pt x="0" y="16"/>
                    <a:pt x="6" y="6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1" name="Google Shape;11;p14"/>
            <p:cNvSpPr/>
            <p:nvPr/>
          </p:nvSpPr>
          <p:spPr>
            <a:xfrm rot="5400000">
              <a:off x="11407714" y="2021691"/>
              <a:ext cx="124951" cy="69362"/>
            </a:xfrm>
            <a:custGeom>
              <a:avLst/>
              <a:gdLst/>
              <a:ahLst/>
              <a:cxnLst/>
              <a:rect l="l" t="t" r="r" b="b"/>
              <a:pathLst>
                <a:path w="38" h="23" extrusionOk="0">
                  <a:moveTo>
                    <a:pt x="16" y="0"/>
                  </a:moveTo>
                  <a:cubicBezTo>
                    <a:pt x="38" y="8"/>
                    <a:pt x="31" y="18"/>
                    <a:pt x="10" y="23"/>
                  </a:cubicBezTo>
                  <a:cubicBezTo>
                    <a:pt x="0" y="16"/>
                    <a:pt x="4" y="3"/>
                    <a:pt x="16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2" name="Google Shape;12;p14"/>
            <p:cNvSpPr/>
            <p:nvPr/>
          </p:nvSpPr>
          <p:spPr>
            <a:xfrm rot="5400000">
              <a:off x="11414629" y="2272420"/>
              <a:ext cx="128495" cy="78339"/>
            </a:xfrm>
            <a:custGeom>
              <a:avLst/>
              <a:gdLst/>
              <a:ahLst/>
              <a:cxnLst/>
              <a:rect l="l" t="t" r="r" b="b"/>
              <a:pathLst>
                <a:path w="39" h="26" extrusionOk="0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3" name="Google Shape;13;p14"/>
            <p:cNvSpPr/>
            <p:nvPr/>
          </p:nvSpPr>
          <p:spPr>
            <a:xfrm rot="5400000">
              <a:off x="11426398" y="1049544"/>
              <a:ext cx="150648" cy="99554"/>
            </a:xfrm>
            <a:custGeom>
              <a:avLst/>
              <a:gdLst/>
              <a:ahLst/>
              <a:cxnLst/>
              <a:rect l="l" t="t" r="r" b="b"/>
              <a:pathLst>
                <a:path w="46" h="33" extrusionOk="0">
                  <a:moveTo>
                    <a:pt x="26" y="0"/>
                  </a:moveTo>
                  <a:cubicBezTo>
                    <a:pt x="29" y="0"/>
                    <a:pt x="46" y="16"/>
                    <a:pt x="38" y="22"/>
                  </a:cubicBezTo>
                  <a:cubicBezTo>
                    <a:pt x="16" y="33"/>
                    <a:pt x="0" y="5"/>
                    <a:pt x="26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4" name="Google Shape;14;p14"/>
            <p:cNvSpPr/>
            <p:nvPr/>
          </p:nvSpPr>
          <p:spPr>
            <a:xfrm rot="5400000">
              <a:off x="11440085" y="836978"/>
              <a:ext cx="134697" cy="81603"/>
            </a:xfrm>
            <a:custGeom>
              <a:avLst/>
              <a:gdLst/>
              <a:ahLst/>
              <a:cxnLst/>
              <a:rect l="l" t="t" r="r" b="b"/>
              <a:pathLst>
                <a:path w="41" h="27" extrusionOk="0">
                  <a:moveTo>
                    <a:pt x="19" y="0"/>
                  </a:moveTo>
                  <a:cubicBezTo>
                    <a:pt x="41" y="10"/>
                    <a:pt x="28" y="27"/>
                    <a:pt x="8" y="20"/>
                  </a:cubicBezTo>
                  <a:cubicBezTo>
                    <a:pt x="0" y="8"/>
                    <a:pt x="7" y="2"/>
                    <a:pt x="19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5" name="Google Shape;15;p14"/>
            <p:cNvSpPr/>
            <p:nvPr/>
          </p:nvSpPr>
          <p:spPr>
            <a:xfrm rot="5400000">
              <a:off x="11427309" y="1320685"/>
              <a:ext cx="127608" cy="78339"/>
            </a:xfrm>
            <a:custGeom>
              <a:avLst/>
              <a:gdLst/>
              <a:ahLst/>
              <a:cxnLst/>
              <a:rect l="l" t="t" r="r" b="b"/>
              <a:pathLst>
                <a:path w="39" h="26" extrusionOk="0">
                  <a:moveTo>
                    <a:pt x="24" y="0"/>
                  </a:moveTo>
                  <a:cubicBezTo>
                    <a:pt x="39" y="2"/>
                    <a:pt x="36" y="26"/>
                    <a:pt x="20" y="25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6" name="Google Shape;16;p14"/>
            <p:cNvSpPr/>
            <p:nvPr/>
          </p:nvSpPr>
          <p:spPr>
            <a:xfrm rot="5400000">
              <a:off x="11407470" y="1778440"/>
              <a:ext cx="131153" cy="93843"/>
            </a:xfrm>
            <a:custGeom>
              <a:avLst/>
              <a:gdLst/>
              <a:ahLst/>
              <a:cxnLst/>
              <a:rect l="l" t="t" r="r" b="b"/>
              <a:pathLst>
                <a:path w="40" h="31" extrusionOk="0">
                  <a:moveTo>
                    <a:pt x="22" y="0"/>
                  </a:moveTo>
                  <a:cubicBezTo>
                    <a:pt x="39" y="3"/>
                    <a:pt x="40" y="31"/>
                    <a:pt x="16" y="25"/>
                  </a:cubicBezTo>
                  <a:cubicBezTo>
                    <a:pt x="0" y="7"/>
                    <a:pt x="13" y="4"/>
                    <a:pt x="22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7" name="Google Shape;17;p14"/>
            <p:cNvSpPr/>
            <p:nvPr/>
          </p:nvSpPr>
          <p:spPr>
            <a:xfrm rot="5400000">
              <a:off x="11404869" y="1535195"/>
              <a:ext cx="127608" cy="69362"/>
            </a:xfrm>
            <a:custGeom>
              <a:avLst/>
              <a:gdLst/>
              <a:ahLst/>
              <a:cxnLst/>
              <a:rect l="l" t="t" r="r" b="b"/>
              <a:pathLst>
                <a:path w="39" h="23" extrusionOk="0">
                  <a:moveTo>
                    <a:pt x="16" y="0"/>
                  </a:moveTo>
                  <a:cubicBezTo>
                    <a:pt x="39" y="7"/>
                    <a:pt x="31" y="17"/>
                    <a:pt x="11" y="23"/>
                  </a:cubicBezTo>
                  <a:cubicBezTo>
                    <a:pt x="0" y="16"/>
                    <a:pt x="4" y="2"/>
                    <a:pt x="16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8" name="Google Shape;18;p14"/>
            <p:cNvSpPr/>
            <p:nvPr/>
          </p:nvSpPr>
          <p:spPr>
            <a:xfrm rot="5400000">
              <a:off x="11480119" y="1078297"/>
              <a:ext cx="9748" cy="5712"/>
            </a:xfrm>
            <a:custGeom>
              <a:avLst/>
              <a:gdLst/>
              <a:ahLst/>
              <a:cxnLst/>
              <a:rect l="l" t="t" r="r" b="b"/>
              <a:pathLst>
                <a:path w="3" h="2" extrusionOk="0">
                  <a:moveTo>
                    <a:pt x="1" y="0"/>
                  </a:moveTo>
                  <a:cubicBezTo>
                    <a:pt x="2" y="1"/>
                    <a:pt x="3" y="2"/>
                    <a:pt x="2" y="2"/>
                  </a:cubicBezTo>
                  <a:cubicBezTo>
                    <a:pt x="1" y="2"/>
                    <a:pt x="0" y="1"/>
                    <a:pt x="1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9" name="Google Shape;19;p14"/>
            <p:cNvSpPr/>
            <p:nvPr/>
          </p:nvSpPr>
          <p:spPr>
            <a:xfrm rot="5400000">
              <a:off x="11194111" y="860614"/>
              <a:ext cx="143559" cy="75075"/>
            </a:xfrm>
            <a:custGeom>
              <a:avLst/>
              <a:gdLst/>
              <a:ahLst/>
              <a:cxnLst/>
              <a:rect l="l" t="t" r="r" b="b"/>
              <a:pathLst>
                <a:path w="44" h="25" extrusionOk="0">
                  <a:moveTo>
                    <a:pt x="28" y="0"/>
                  </a:moveTo>
                  <a:cubicBezTo>
                    <a:pt x="44" y="2"/>
                    <a:pt x="38" y="22"/>
                    <a:pt x="25" y="25"/>
                  </a:cubicBezTo>
                  <a:cubicBezTo>
                    <a:pt x="0" y="25"/>
                    <a:pt x="9" y="5"/>
                    <a:pt x="28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0" name="Google Shape;20;p14"/>
            <p:cNvSpPr/>
            <p:nvPr/>
          </p:nvSpPr>
          <p:spPr>
            <a:xfrm rot="5400000">
              <a:off x="11167080" y="1015030"/>
              <a:ext cx="115202" cy="90579"/>
            </a:xfrm>
            <a:custGeom>
              <a:avLst/>
              <a:gdLst/>
              <a:ahLst/>
              <a:cxnLst/>
              <a:rect l="l" t="t" r="r" b="b"/>
              <a:pathLst>
                <a:path w="35" h="30" extrusionOk="0">
                  <a:moveTo>
                    <a:pt x="19" y="0"/>
                  </a:moveTo>
                  <a:cubicBezTo>
                    <a:pt x="26" y="0"/>
                    <a:pt x="35" y="8"/>
                    <a:pt x="33" y="15"/>
                  </a:cubicBezTo>
                  <a:cubicBezTo>
                    <a:pt x="30" y="12"/>
                    <a:pt x="27" y="17"/>
                    <a:pt x="25" y="19"/>
                  </a:cubicBezTo>
                  <a:cubicBezTo>
                    <a:pt x="7" y="30"/>
                    <a:pt x="0" y="5"/>
                    <a:pt x="19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1" name="Google Shape;21;p14"/>
            <p:cNvSpPr/>
            <p:nvPr/>
          </p:nvSpPr>
          <p:spPr>
            <a:xfrm rot="5400000">
              <a:off x="11164085" y="450599"/>
              <a:ext cx="118747" cy="81603"/>
            </a:xfrm>
            <a:custGeom>
              <a:avLst/>
              <a:gdLst/>
              <a:ahLst/>
              <a:cxnLst/>
              <a:rect l="l" t="t" r="r" b="b"/>
              <a:pathLst>
                <a:path w="36" h="27" extrusionOk="0">
                  <a:moveTo>
                    <a:pt x="21" y="0"/>
                  </a:moveTo>
                  <a:cubicBezTo>
                    <a:pt x="33" y="3"/>
                    <a:pt x="36" y="23"/>
                    <a:pt x="22" y="27"/>
                  </a:cubicBezTo>
                  <a:cubicBezTo>
                    <a:pt x="3" y="25"/>
                    <a:pt x="0" y="1"/>
                    <a:pt x="21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2" name="Google Shape;22;p14"/>
            <p:cNvSpPr/>
            <p:nvPr/>
          </p:nvSpPr>
          <p:spPr>
            <a:xfrm rot="5400000">
              <a:off x="11155166" y="1253803"/>
              <a:ext cx="127608" cy="79154"/>
            </a:xfrm>
            <a:custGeom>
              <a:avLst/>
              <a:gdLst/>
              <a:ahLst/>
              <a:cxnLst/>
              <a:rect l="l" t="t" r="r" b="b"/>
              <a:pathLst>
                <a:path w="39" h="26" extrusionOk="0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3" name="Google Shape;23;p14"/>
            <p:cNvSpPr/>
            <p:nvPr/>
          </p:nvSpPr>
          <p:spPr>
            <a:xfrm rot="5400000">
              <a:off x="11141013" y="614227"/>
              <a:ext cx="134697" cy="105266"/>
            </a:xfrm>
            <a:custGeom>
              <a:avLst/>
              <a:gdLst/>
              <a:ahLst/>
              <a:cxnLst/>
              <a:rect l="l" t="t" r="r" b="b"/>
              <a:pathLst>
                <a:path w="41" h="35" extrusionOk="0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4" name="Google Shape;24;p14"/>
            <p:cNvSpPr/>
            <p:nvPr/>
          </p:nvSpPr>
          <p:spPr>
            <a:xfrm rot="5400000">
              <a:off x="11155026" y="1463404"/>
              <a:ext cx="131153" cy="69362"/>
            </a:xfrm>
            <a:custGeom>
              <a:avLst/>
              <a:gdLst/>
              <a:ahLst/>
              <a:cxnLst/>
              <a:rect l="l" t="t" r="r" b="b"/>
              <a:pathLst>
                <a:path w="40" h="23" extrusionOk="0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3"/>
                    <a:pt x="24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5" name="Google Shape;25;p14"/>
            <p:cNvSpPr/>
            <p:nvPr/>
          </p:nvSpPr>
          <p:spPr>
            <a:xfrm rot="5400000">
              <a:off x="11101585" y="2335317"/>
              <a:ext cx="128495" cy="72626"/>
            </a:xfrm>
            <a:custGeom>
              <a:avLst/>
              <a:gdLst/>
              <a:ahLst/>
              <a:cxnLst/>
              <a:rect l="l" t="t" r="r" b="b"/>
              <a:pathLst>
                <a:path w="39" h="24" extrusionOk="0">
                  <a:moveTo>
                    <a:pt x="21" y="0"/>
                  </a:moveTo>
                  <a:cubicBezTo>
                    <a:pt x="37" y="0"/>
                    <a:pt x="39" y="23"/>
                    <a:pt x="22" y="24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6" name="Google Shape;26;p14"/>
            <p:cNvSpPr/>
            <p:nvPr/>
          </p:nvSpPr>
          <p:spPr>
            <a:xfrm rot="5400000">
              <a:off x="11141175" y="1673149"/>
              <a:ext cx="140901" cy="93843"/>
            </a:xfrm>
            <a:custGeom>
              <a:avLst/>
              <a:gdLst/>
              <a:ahLst/>
              <a:cxnLst/>
              <a:rect l="l" t="t" r="r" b="b"/>
              <a:pathLst>
                <a:path w="43" h="31" extrusionOk="0">
                  <a:moveTo>
                    <a:pt x="27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1" y="31"/>
                    <a:pt x="0" y="15"/>
                    <a:pt x="27" y="3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7" name="Google Shape;27;p14"/>
            <p:cNvSpPr/>
            <p:nvPr/>
          </p:nvSpPr>
          <p:spPr>
            <a:xfrm rot="5400000">
              <a:off x="11120625" y="255502"/>
              <a:ext cx="124063" cy="78339"/>
            </a:xfrm>
            <a:custGeom>
              <a:avLst/>
              <a:gdLst/>
              <a:ahLst/>
              <a:cxnLst/>
              <a:rect l="l" t="t" r="r" b="b"/>
              <a:pathLst>
                <a:path w="38" h="26" extrusionOk="0">
                  <a:moveTo>
                    <a:pt x="22" y="0"/>
                  </a:moveTo>
                  <a:cubicBezTo>
                    <a:pt x="38" y="3"/>
                    <a:pt x="33" y="25"/>
                    <a:pt x="18" y="26"/>
                  </a:cubicBezTo>
                  <a:cubicBezTo>
                    <a:pt x="0" y="20"/>
                    <a:pt x="6" y="3"/>
                    <a:pt x="22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8" name="Google Shape;28;p14"/>
            <p:cNvSpPr/>
            <p:nvPr/>
          </p:nvSpPr>
          <p:spPr>
            <a:xfrm rot="5400000">
              <a:off x="11115856" y="1902943"/>
              <a:ext cx="131153" cy="69362"/>
            </a:xfrm>
            <a:custGeom>
              <a:avLst/>
              <a:gdLst/>
              <a:ahLst/>
              <a:cxnLst/>
              <a:rect l="l" t="t" r="r" b="b"/>
              <a:pathLst>
                <a:path w="40" h="23" extrusionOk="0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9" name="Google Shape;29;p14"/>
            <p:cNvSpPr/>
            <p:nvPr/>
          </p:nvSpPr>
          <p:spPr>
            <a:xfrm rot="5400000">
              <a:off x="11082153" y="2137303"/>
              <a:ext cx="137356" cy="99554"/>
            </a:xfrm>
            <a:custGeom>
              <a:avLst/>
              <a:gdLst/>
              <a:ahLst/>
              <a:cxnLst/>
              <a:rect l="l" t="t" r="r" b="b"/>
              <a:pathLst>
                <a:path w="42" h="33" extrusionOk="0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5"/>
                    <a:pt x="16" y="0"/>
                    <a:pt x="25" y="1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0" name="Google Shape;30;p14"/>
            <p:cNvSpPr/>
            <p:nvPr/>
          </p:nvSpPr>
          <p:spPr>
            <a:xfrm rot="5400000">
              <a:off x="11410824" y="2818299"/>
              <a:ext cx="121406" cy="81603"/>
            </a:xfrm>
            <a:custGeom>
              <a:avLst/>
              <a:gdLst/>
              <a:ahLst/>
              <a:cxnLst/>
              <a:rect l="l" t="t" r="r" b="b"/>
              <a:pathLst>
                <a:path w="37" h="27" extrusionOk="0">
                  <a:moveTo>
                    <a:pt x="20" y="1"/>
                  </a:moveTo>
                  <a:cubicBezTo>
                    <a:pt x="31" y="1"/>
                    <a:pt x="37" y="24"/>
                    <a:pt x="22" y="27"/>
                  </a:cubicBezTo>
                  <a:cubicBezTo>
                    <a:pt x="2" y="27"/>
                    <a:pt x="0" y="0"/>
                    <a:pt x="20" y="1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1" name="Google Shape;31;p14"/>
            <p:cNvSpPr/>
            <p:nvPr/>
          </p:nvSpPr>
          <p:spPr>
            <a:xfrm rot="5400000">
              <a:off x="11391700" y="5088176"/>
              <a:ext cx="124063" cy="87315"/>
            </a:xfrm>
            <a:custGeom>
              <a:avLst/>
              <a:gdLst/>
              <a:ahLst/>
              <a:cxnLst/>
              <a:rect l="l" t="t" r="r" b="b"/>
              <a:pathLst>
                <a:path w="38" h="29" extrusionOk="0">
                  <a:moveTo>
                    <a:pt x="12" y="3"/>
                  </a:moveTo>
                  <a:cubicBezTo>
                    <a:pt x="34" y="0"/>
                    <a:pt x="38" y="26"/>
                    <a:pt x="15" y="29"/>
                  </a:cubicBezTo>
                  <a:cubicBezTo>
                    <a:pt x="4" y="23"/>
                    <a:pt x="0" y="9"/>
                    <a:pt x="12" y="3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2" name="Google Shape;32;p14"/>
            <p:cNvSpPr/>
            <p:nvPr/>
          </p:nvSpPr>
          <p:spPr>
            <a:xfrm rot="5400000">
              <a:off x="11371127" y="2531128"/>
              <a:ext cx="138242" cy="100371"/>
            </a:xfrm>
            <a:custGeom>
              <a:avLst/>
              <a:gdLst/>
              <a:ahLst/>
              <a:cxnLst/>
              <a:rect l="l" t="t" r="r" b="b"/>
              <a:pathLst>
                <a:path w="42" h="33" extrusionOk="0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3" name="Google Shape;33;p14"/>
            <p:cNvSpPr/>
            <p:nvPr/>
          </p:nvSpPr>
          <p:spPr>
            <a:xfrm rot="5400000">
              <a:off x="11401349" y="4735882"/>
              <a:ext cx="131153" cy="88130"/>
            </a:xfrm>
            <a:custGeom>
              <a:avLst/>
              <a:gdLst/>
              <a:ahLst/>
              <a:cxnLst/>
              <a:rect l="l" t="t" r="r" b="b"/>
              <a:pathLst>
                <a:path w="40" h="29" extrusionOk="0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4" name="Google Shape;34;p14"/>
            <p:cNvSpPr/>
            <p:nvPr/>
          </p:nvSpPr>
          <p:spPr>
            <a:xfrm rot="5400000">
              <a:off x="11409487" y="4455410"/>
              <a:ext cx="121406" cy="88130"/>
            </a:xfrm>
            <a:custGeom>
              <a:avLst/>
              <a:gdLst/>
              <a:ahLst/>
              <a:cxnLst/>
              <a:rect l="l" t="t" r="r" b="b"/>
              <a:pathLst>
                <a:path w="37" h="29" extrusionOk="0">
                  <a:moveTo>
                    <a:pt x="18" y="4"/>
                  </a:moveTo>
                  <a:cubicBezTo>
                    <a:pt x="35" y="0"/>
                    <a:pt x="37" y="28"/>
                    <a:pt x="22" y="29"/>
                  </a:cubicBezTo>
                  <a:cubicBezTo>
                    <a:pt x="7" y="28"/>
                    <a:pt x="0" y="14"/>
                    <a:pt x="18" y="4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5" name="Google Shape;35;p14"/>
            <p:cNvSpPr/>
            <p:nvPr/>
          </p:nvSpPr>
          <p:spPr>
            <a:xfrm rot="5400000">
              <a:off x="11369848" y="4194178"/>
              <a:ext cx="143559" cy="102819"/>
            </a:xfrm>
            <a:custGeom>
              <a:avLst/>
              <a:gdLst/>
              <a:ahLst/>
              <a:cxnLst/>
              <a:rect l="l" t="t" r="r" b="b"/>
              <a:pathLst>
                <a:path w="44" h="34" extrusionOk="0">
                  <a:moveTo>
                    <a:pt x="31" y="1"/>
                  </a:moveTo>
                  <a:cubicBezTo>
                    <a:pt x="39" y="0"/>
                    <a:pt x="44" y="12"/>
                    <a:pt x="42" y="19"/>
                  </a:cubicBezTo>
                  <a:cubicBezTo>
                    <a:pt x="25" y="34"/>
                    <a:pt x="0" y="8"/>
                    <a:pt x="31" y="1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6" name="Google Shape;36;p14"/>
            <p:cNvSpPr/>
            <p:nvPr/>
          </p:nvSpPr>
          <p:spPr>
            <a:xfrm rot="5400000">
              <a:off x="11381624" y="3691697"/>
              <a:ext cx="134697" cy="81603"/>
            </a:xfrm>
            <a:custGeom>
              <a:avLst/>
              <a:gdLst/>
              <a:ahLst/>
              <a:cxnLst/>
              <a:rect l="l" t="t" r="r" b="b"/>
              <a:pathLst>
                <a:path w="41" h="27" extrusionOk="0">
                  <a:moveTo>
                    <a:pt x="22" y="0"/>
                  </a:moveTo>
                  <a:cubicBezTo>
                    <a:pt x="41" y="12"/>
                    <a:pt x="24" y="27"/>
                    <a:pt x="8" y="20"/>
                  </a:cubicBezTo>
                  <a:cubicBezTo>
                    <a:pt x="0" y="7"/>
                    <a:pt x="8" y="0"/>
                    <a:pt x="22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7" name="Google Shape;37;p14"/>
            <p:cNvSpPr/>
            <p:nvPr/>
          </p:nvSpPr>
          <p:spPr>
            <a:xfrm rot="5400000">
              <a:off x="11417787" y="3075050"/>
              <a:ext cx="124951" cy="69362"/>
            </a:xfrm>
            <a:custGeom>
              <a:avLst/>
              <a:gdLst/>
              <a:ahLst/>
              <a:cxnLst/>
              <a:rect l="l" t="t" r="r" b="b"/>
              <a:pathLst>
                <a:path w="38" h="23" extrusionOk="0">
                  <a:moveTo>
                    <a:pt x="26" y="0"/>
                  </a:moveTo>
                  <a:cubicBezTo>
                    <a:pt x="38" y="0"/>
                    <a:pt x="37" y="20"/>
                    <a:pt x="25" y="23"/>
                  </a:cubicBezTo>
                  <a:cubicBezTo>
                    <a:pt x="0" y="23"/>
                    <a:pt x="5" y="1"/>
                    <a:pt x="26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8" name="Google Shape;38;p14"/>
            <p:cNvSpPr/>
            <p:nvPr/>
          </p:nvSpPr>
          <p:spPr>
            <a:xfrm rot="5400000">
              <a:off x="11376729" y="3335597"/>
              <a:ext cx="134697" cy="84866"/>
            </a:xfrm>
            <a:custGeom>
              <a:avLst/>
              <a:gdLst/>
              <a:ahLst/>
              <a:cxnLst/>
              <a:rect l="l" t="t" r="r" b="b"/>
              <a:pathLst>
                <a:path w="41" h="28" extrusionOk="0">
                  <a:moveTo>
                    <a:pt x="26" y="1"/>
                  </a:moveTo>
                  <a:cubicBezTo>
                    <a:pt x="34" y="0"/>
                    <a:pt x="41" y="12"/>
                    <a:pt x="39" y="20"/>
                  </a:cubicBezTo>
                  <a:cubicBezTo>
                    <a:pt x="17" y="28"/>
                    <a:pt x="0" y="12"/>
                    <a:pt x="26" y="1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9" name="Google Shape;39;p14"/>
            <p:cNvSpPr/>
            <p:nvPr/>
          </p:nvSpPr>
          <p:spPr>
            <a:xfrm rot="5400000">
              <a:off x="11360464" y="3934729"/>
              <a:ext cx="143559" cy="97107"/>
            </a:xfrm>
            <a:custGeom>
              <a:avLst/>
              <a:gdLst/>
              <a:ahLst/>
              <a:cxnLst/>
              <a:rect l="l" t="t" r="r" b="b"/>
              <a:pathLst>
                <a:path w="44" h="32" extrusionOk="0">
                  <a:moveTo>
                    <a:pt x="31" y="1"/>
                  </a:moveTo>
                  <a:cubicBezTo>
                    <a:pt x="40" y="0"/>
                    <a:pt x="44" y="8"/>
                    <a:pt x="43" y="15"/>
                  </a:cubicBezTo>
                  <a:cubicBezTo>
                    <a:pt x="29" y="32"/>
                    <a:pt x="0" y="6"/>
                    <a:pt x="31" y="1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0" name="Google Shape;40;p14"/>
            <p:cNvSpPr/>
            <p:nvPr/>
          </p:nvSpPr>
          <p:spPr>
            <a:xfrm rot="5400000">
              <a:off x="11395443" y="5347417"/>
              <a:ext cx="94821" cy="69362"/>
            </a:xfrm>
            <a:custGeom>
              <a:avLst/>
              <a:gdLst/>
              <a:ahLst/>
              <a:cxnLst/>
              <a:rect l="l" t="t" r="r" b="b"/>
              <a:pathLst>
                <a:path w="29" h="23" extrusionOk="0">
                  <a:moveTo>
                    <a:pt x="13" y="0"/>
                  </a:moveTo>
                  <a:cubicBezTo>
                    <a:pt x="27" y="0"/>
                    <a:pt x="29" y="22"/>
                    <a:pt x="13" y="23"/>
                  </a:cubicBezTo>
                  <a:cubicBezTo>
                    <a:pt x="2" y="22"/>
                    <a:pt x="0" y="2"/>
                    <a:pt x="13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1" name="Google Shape;41;p14"/>
            <p:cNvSpPr/>
            <p:nvPr/>
          </p:nvSpPr>
          <p:spPr>
            <a:xfrm rot="5400000">
              <a:off x="11343434" y="5658571"/>
              <a:ext cx="140901" cy="102819"/>
            </a:xfrm>
            <a:custGeom>
              <a:avLst/>
              <a:gdLst/>
              <a:ahLst/>
              <a:cxnLst/>
              <a:rect l="l" t="t" r="r" b="b"/>
              <a:pathLst>
                <a:path w="43" h="34" extrusionOk="0">
                  <a:moveTo>
                    <a:pt x="24" y="0"/>
                  </a:moveTo>
                  <a:cubicBezTo>
                    <a:pt x="43" y="3"/>
                    <a:pt x="28" y="34"/>
                    <a:pt x="14" y="23"/>
                  </a:cubicBezTo>
                  <a:cubicBezTo>
                    <a:pt x="0" y="28"/>
                    <a:pt x="4" y="5"/>
                    <a:pt x="24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2" name="Google Shape;42;p14"/>
            <p:cNvSpPr/>
            <p:nvPr/>
          </p:nvSpPr>
          <p:spPr>
            <a:xfrm rot="5400000">
              <a:off x="11324095" y="6423833"/>
              <a:ext cx="134697" cy="93843"/>
            </a:xfrm>
            <a:custGeom>
              <a:avLst/>
              <a:gdLst/>
              <a:ahLst/>
              <a:cxnLst/>
              <a:rect l="l" t="t" r="r" b="b"/>
              <a:pathLst>
                <a:path w="41" h="31" extrusionOk="0">
                  <a:moveTo>
                    <a:pt x="23" y="0"/>
                  </a:moveTo>
                  <a:cubicBezTo>
                    <a:pt x="40" y="1"/>
                    <a:pt x="41" y="31"/>
                    <a:pt x="17" y="25"/>
                  </a:cubicBezTo>
                  <a:cubicBezTo>
                    <a:pt x="0" y="7"/>
                    <a:pt x="17" y="4"/>
                    <a:pt x="23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3" name="Google Shape;43;p14"/>
            <p:cNvSpPr/>
            <p:nvPr/>
          </p:nvSpPr>
          <p:spPr>
            <a:xfrm rot="5400000">
              <a:off x="11324317" y="5897278"/>
              <a:ext cx="118747" cy="120771"/>
            </a:xfrm>
            <a:custGeom>
              <a:avLst/>
              <a:gdLst/>
              <a:ahLst/>
              <a:cxnLst/>
              <a:rect l="l" t="t" r="r" b="b"/>
              <a:pathLst>
                <a:path w="36" h="40" extrusionOk="0">
                  <a:moveTo>
                    <a:pt x="16" y="4"/>
                  </a:moveTo>
                  <a:cubicBezTo>
                    <a:pt x="36" y="5"/>
                    <a:pt x="33" y="0"/>
                    <a:pt x="34" y="15"/>
                  </a:cubicBezTo>
                  <a:cubicBezTo>
                    <a:pt x="34" y="40"/>
                    <a:pt x="0" y="22"/>
                    <a:pt x="16" y="4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4" name="Google Shape;44;p14"/>
            <p:cNvSpPr/>
            <p:nvPr/>
          </p:nvSpPr>
          <p:spPr>
            <a:xfrm rot="5400000">
              <a:off x="11356013" y="6183127"/>
              <a:ext cx="131153" cy="72626"/>
            </a:xfrm>
            <a:custGeom>
              <a:avLst/>
              <a:gdLst/>
              <a:ahLst/>
              <a:cxnLst/>
              <a:rect l="l" t="t" r="r" b="b"/>
              <a:pathLst>
                <a:path w="40" h="24" extrusionOk="0">
                  <a:moveTo>
                    <a:pt x="24" y="0"/>
                  </a:moveTo>
                  <a:cubicBezTo>
                    <a:pt x="40" y="0"/>
                    <a:pt x="38" y="20"/>
                    <a:pt x="25" y="24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5" name="Google Shape;45;p14"/>
            <p:cNvSpPr/>
            <p:nvPr/>
          </p:nvSpPr>
          <p:spPr>
            <a:xfrm rot="5400000">
              <a:off x="11104198" y="3296179"/>
              <a:ext cx="144445" cy="106083"/>
            </a:xfrm>
            <a:custGeom>
              <a:avLst/>
              <a:gdLst/>
              <a:ahLst/>
              <a:cxnLst/>
              <a:rect l="l" t="t" r="r" b="b"/>
              <a:pathLst>
                <a:path w="44" h="35" extrusionOk="0">
                  <a:moveTo>
                    <a:pt x="28" y="0"/>
                  </a:moveTo>
                  <a:cubicBezTo>
                    <a:pt x="36" y="1"/>
                    <a:pt x="44" y="12"/>
                    <a:pt x="42" y="21"/>
                  </a:cubicBezTo>
                  <a:cubicBezTo>
                    <a:pt x="23" y="35"/>
                    <a:pt x="0" y="7"/>
                    <a:pt x="28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6" name="Google Shape;46;p14"/>
            <p:cNvSpPr/>
            <p:nvPr/>
          </p:nvSpPr>
          <p:spPr>
            <a:xfrm rot="5400000">
              <a:off x="11134111" y="4387490"/>
              <a:ext cx="151535" cy="75075"/>
            </a:xfrm>
            <a:custGeom>
              <a:avLst/>
              <a:gdLst/>
              <a:ahLst/>
              <a:cxnLst/>
              <a:rect l="l" t="t" r="r" b="b"/>
              <a:pathLst>
                <a:path w="46" h="25" extrusionOk="0">
                  <a:moveTo>
                    <a:pt x="23" y="0"/>
                  </a:moveTo>
                  <a:cubicBezTo>
                    <a:pt x="32" y="1"/>
                    <a:pt x="46" y="21"/>
                    <a:pt x="29" y="25"/>
                  </a:cubicBezTo>
                  <a:cubicBezTo>
                    <a:pt x="10" y="23"/>
                    <a:pt x="0" y="9"/>
                    <a:pt x="23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7" name="Google Shape;47;p14"/>
            <p:cNvSpPr/>
            <p:nvPr/>
          </p:nvSpPr>
          <p:spPr>
            <a:xfrm rot="5400000">
              <a:off x="11138041" y="5384813"/>
              <a:ext cx="134697" cy="84051"/>
            </a:xfrm>
            <a:custGeom>
              <a:avLst/>
              <a:gdLst/>
              <a:ahLst/>
              <a:cxnLst/>
              <a:rect l="l" t="t" r="r" b="b"/>
              <a:pathLst>
                <a:path w="41" h="28" extrusionOk="0">
                  <a:moveTo>
                    <a:pt x="22" y="0"/>
                  </a:moveTo>
                  <a:cubicBezTo>
                    <a:pt x="41" y="13"/>
                    <a:pt x="24" y="28"/>
                    <a:pt x="8" y="21"/>
                  </a:cubicBezTo>
                  <a:cubicBezTo>
                    <a:pt x="0" y="8"/>
                    <a:pt x="8" y="0"/>
                    <a:pt x="22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8" name="Google Shape;48;p14"/>
            <p:cNvSpPr/>
            <p:nvPr/>
          </p:nvSpPr>
          <p:spPr>
            <a:xfrm rot="5400000">
              <a:off x="11133693" y="4595717"/>
              <a:ext cx="131153" cy="84866"/>
            </a:xfrm>
            <a:custGeom>
              <a:avLst/>
              <a:gdLst/>
              <a:ahLst/>
              <a:cxnLst/>
              <a:rect l="l" t="t" r="r" b="b"/>
              <a:pathLst>
                <a:path w="40" h="28" extrusionOk="0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9" name="Google Shape;49;p14"/>
            <p:cNvSpPr/>
            <p:nvPr/>
          </p:nvSpPr>
          <p:spPr>
            <a:xfrm rot="5400000">
              <a:off x="11105830" y="6046702"/>
              <a:ext cx="144445" cy="102819"/>
            </a:xfrm>
            <a:custGeom>
              <a:avLst/>
              <a:gdLst/>
              <a:ahLst/>
              <a:cxnLst/>
              <a:rect l="l" t="t" r="r" b="b"/>
              <a:pathLst>
                <a:path w="44" h="34" extrusionOk="0">
                  <a:moveTo>
                    <a:pt x="31" y="1"/>
                  </a:moveTo>
                  <a:cubicBezTo>
                    <a:pt x="44" y="3"/>
                    <a:pt x="38" y="34"/>
                    <a:pt x="25" y="22"/>
                  </a:cubicBezTo>
                  <a:cubicBezTo>
                    <a:pt x="0" y="28"/>
                    <a:pt x="14" y="0"/>
                    <a:pt x="31" y="1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50" name="Google Shape;50;p14"/>
            <p:cNvSpPr/>
            <p:nvPr/>
          </p:nvSpPr>
          <p:spPr>
            <a:xfrm rot="5400000">
              <a:off x="11117596" y="3060239"/>
              <a:ext cx="115202" cy="121588"/>
            </a:xfrm>
            <a:custGeom>
              <a:avLst/>
              <a:gdLst/>
              <a:ahLst/>
              <a:cxnLst/>
              <a:rect l="l" t="t" r="r" b="b"/>
              <a:pathLst>
                <a:path w="35" h="40" extrusionOk="0">
                  <a:moveTo>
                    <a:pt x="16" y="4"/>
                  </a:moveTo>
                  <a:cubicBezTo>
                    <a:pt x="35" y="4"/>
                    <a:pt x="32" y="0"/>
                    <a:pt x="33" y="15"/>
                  </a:cubicBezTo>
                  <a:cubicBezTo>
                    <a:pt x="34" y="40"/>
                    <a:pt x="0" y="22"/>
                    <a:pt x="16" y="4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51" name="Google Shape;51;p14"/>
            <p:cNvSpPr/>
            <p:nvPr/>
          </p:nvSpPr>
          <p:spPr>
            <a:xfrm rot="5400000">
              <a:off x="11125265" y="4900335"/>
              <a:ext cx="127608" cy="69362"/>
            </a:xfrm>
            <a:custGeom>
              <a:avLst/>
              <a:gdLst/>
              <a:ahLst/>
              <a:cxnLst/>
              <a:rect l="l" t="t" r="r" b="b"/>
              <a:pathLst>
                <a:path w="39" h="23" extrusionOk="0">
                  <a:moveTo>
                    <a:pt x="26" y="0"/>
                  </a:moveTo>
                  <a:cubicBezTo>
                    <a:pt x="39" y="1"/>
                    <a:pt x="38" y="21"/>
                    <a:pt x="26" y="23"/>
                  </a:cubicBezTo>
                  <a:cubicBezTo>
                    <a:pt x="0" y="23"/>
                    <a:pt x="5" y="2"/>
                    <a:pt x="26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52" name="Google Shape;52;p14"/>
            <p:cNvSpPr/>
            <p:nvPr/>
          </p:nvSpPr>
          <p:spPr>
            <a:xfrm rot="5400000">
              <a:off x="11117373" y="5141456"/>
              <a:ext cx="131153" cy="81603"/>
            </a:xfrm>
            <a:custGeom>
              <a:avLst/>
              <a:gdLst/>
              <a:ahLst/>
              <a:cxnLst/>
              <a:rect l="l" t="t" r="r" b="b"/>
              <a:pathLst>
                <a:path w="40" h="27" extrusionOk="0">
                  <a:moveTo>
                    <a:pt x="25" y="0"/>
                  </a:moveTo>
                  <a:cubicBezTo>
                    <a:pt x="34" y="0"/>
                    <a:pt x="40" y="11"/>
                    <a:pt x="38" y="20"/>
                  </a:cubicBezTo>
                  <a:cubicBezTo>
                    <a:pt x="17" y="27"/>
                    <a:pt x="0" y="12"/>
                    <a:pt x="25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53" name="Google Shape;53;p14"/>
            <p:cNvSpPr/>
            <p:nvPr/>
          </p:nvSpPr>
          <p:spPr>
            <a:xfrm rot="5400000">
              <a:off x="11112337" y="2598157"/>
              <a:ext cx="134697" cy="81603"/>
            </a:xfrm>
            <a:custGeom>
              <a:avLst/>
              <a:gdLst/>
              <a:ahLst/>
              <a:cxnLst/>
              <a:rect l="l" t="t" r="r" b="b"/>
              <a:pathLst>
                <a:path w="41" h="27" extrusionOk="0">
                  <a:moveTo>
                    <a:pt x="19" y="0"/>
                  </a:moveTo>
                  <a:cubicBezTo>
                    <a:pt x="41" y="9"/>
                    <a:pt x="28" y="27"/>
                    <a:pt x="7" y="20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54" name="Google Shape;54;p14"/>
            <p:cNvSpPr/>
            <p:nvPr/>
          </p:nvSpPr>
          <p:spPr>
            <a:xfrm rot="5400000">
              <a:off x="11105830" y="6278710"/>
              <a:ext cx="144445" cy="78339"/>
            </a:xfrm>
            <a:custGeom>
              <a:avLst/>
              <a:gdLst/>
              <a:ahLst/>
              <a:cxnLst/>
              <a:rect l="l" t="t" r="r" b="b"/>
              <a:pathLst>
                <a:path w="44" h="26" extrusionOk="0">
                  <a:moveTo>
                    <a:pt x="29" y="0"/>
                  </a:moveTo>
                  <a:cubicBezTo>
                    <a:pt x="44" y="3"/>
                    <a:pt x="40" y="22"/>
                    <a:pt x="26" y="26"/>
                  </a:cubicBezTo>
                  <a:cubicBezTo>
                    <a:pt x="0" y="25"/>
                    <a:pt x="11" y="6"/>
                    <a:pt x="29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55" name="Google Shape;55;p14"/>
            <p:cNvSpPr/>
            <p:nvPr/>
          </p:nvSpPr>
          <p:spPr>
            <a:xfrm rot="5400000">
              <a:off x="11093998" y="5596726"/>
              <a:ext cx="144445" cy="97107"/>
            </a:xfrm>
            <a:custGeom>
              <a:avLst/>
              <a:gdLst/>
              <a:ahLst/>
              <a:cxnLst/>
              <a:rect l="l" t="t" r="r" b="b"/>
              <a:pathLst>
                <a:path w="44" h="32" extrusionOk="0">
                  <a:moveTo>
                    <a:pt x="31" y="1"/>
                  </a:moveTo>
                  <a:cubicBezTo>
                    <a:pt x="40" y="0"/>
                    <a:pt x="44" y="8"/>
                    <a:pt x="43" y="16"/>
                  </a:cubicBezTo>
                  <a:cubicBezTo>
                    <a:pt x="29" y="32"/>
                    <a:pt x="0" y="7"/>
                    <a:pt x="31" y="1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56" name="Google Shape;56;p14"/>
            <p:cNvSpPr/>
            <p:nvPr/>
          </p:nvSpPr>
          <p:spPr>
            <a:xfrm rot="5400000">
              <a:off x="11097788" y="4080854"/>
              <a:ext cx="131153" cy="84866"/>
            </a:xfrm>
            <a:custGeom>
              <a:avLst/>
              <a:gdLst/>
              <a:ahLst/>
              <a:cxnLst/>
              <a:rect l="l" t="t" r="r" b="b"/>
              <a:pathLst>
                <a:path w="40" h="28" extrusionOk="0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57" name="Google Shape;57;p14"/>
            <p:cNvSpPr/>
            <p:nvPr/>
          </p:nvSpPr>
          <p:spPr>
            <a:xfrm rot="5400000">
              <a:off x="11075637" y="5836680"/>
              <a:ext cx="144445" cy="102819"/>
            </a:xfrm>
            <a:custGeom>
              <a:avLst/>
              <a:gdLst/>
              <a:ahLst/>
              <a:cxnLst/>
              <a:rect l="l" t="t" r="r" b="b"/>
              <a:pathLst>
                <a:path w="44" h="34" extrusionOk="0">
                  <a:moveTo>
                    <a:pt x="31" y="0"/>
                  </a:moveTo>
                  <a:cubicBezTo>
                    <a:pt x="39" y="0"/>
                    <a:pt x="44" y="12"/>
                    <a:pt x="42" y="19"/>
                  </a:cubicBezTo>
                  <a:cubicBezTo>
                    <a:pt x="25" y="34"/>
                    <a:pt x="0" y="8"/>
                    <a:pt x="31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58" name="Google Shape;58;p14"/>
            <p:cNvSpPr/>
            <p:nvPr/>
          </p:nvSpPr>
          <p:spPr>
            <a:xfrm rot="5400000">
              <a:off x="11124696" y="2830776"/>
              <a:ext cx="121406" cy="81603"/>
            </a:xfrm>
            <a:custGeom>
              <a:avLst/>
              <a:gdLst/>
              <a:ahLst/>
              <a:cxnLst/>
              <a:rect l="l" t="t" r="r" b="b"/>
              <a:pathLst>
                <a:path w="37" h="27" extrusionOk="0">
                  <a:moveTo>
                    <a:pt x="19" y="1"/>
                  </a:moveTo>
                  <a:cubicBezTo>
                    <a:pt x="31" y="2"/>
                    <a:pt x="37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59" name="Google Shape;59;p14"/>
            <p:cNvSpPr/>
            <p:nvPr/>
          </p:nvSpPr>
          <p:spPr>
            <a:xfrm rot="5400000">
              <a:off x="11082841" y="3849727"/>
              <a:ext cx="147990" cy="78339"/>
            </a:xfrm>
            <a:custGeom>
              <a:avLst/>
              <a:gdLst/>
              <a:ahLst/>
              <a:cxnLst/>
              <a:rect l="l" t="t" r="r" b="b"/>
              <a:pathLst>
                <a:path w="45" h="26" extrusionOk="0">
                  <a:moveTo>
                    <a:pt x="22" y="0"/>
                  </a:moveTo>
                  <a:cubicBezTo>
                    <a:pt x="32" y="2"/>
                    <a:pt x="45" y="22"/>
                    <a:pt x="28" y="26"/>
                  </a:cubicBezTo>
                  <a:cubicBezTo>
                    <a:pt x="10" y="24"/>
                    <a:pt x="0" y="9"/>
                    <a:pt x="22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60" name="Google Shape;60;p14"/>
            <p:cNvSpPr/>
            <p:nvPr/>
          </p:nvSpPr>
          <p:spPr>
            <a:xfrm rot="5400000">
              <a:off x="11078098" y="3616257"/>
              <a:ext cx="133812" cy="79154"/>
            </a:xfrm>
            <a:custGeom>
              <a:avLst/>
              <a:gdLst/>
              <a:ahLst/>
              <a:cxnLst/>
              <a:rect l="l" t="t" r="r" b="b"/>
              <a:pathLst>
                <a:path w="41" h="26" extrusionOk="0">
                  <a:moveTo>
                    <a:pt x="19" y="0"/>
                  </a:moveTo>
                  <a:cubicBezTo>
                    <a:pt x="41" y="9"/>
                    <a:pt x="28" y="26"/>
                    <a:pt x="7" y="19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61" name="Google Shape;61;p14"/>
            <p:cNvSpPr/>
            <p:nvPr/>
          </p:nvSpPr>
          <p:spPr>
            <a:xfrm rot="5400000">
              <a:off x="11076712" y="6507925"/>
              <a:ext cx="127608" cy="81603"/>
            </a:xfrm>
            <a:custGeom>
              <a:avLst/>
              <a:gdLst/>
              <a:ahLst/>
              <a:cxnLst/>
              <a:rect l="l" t="t" r="r" b="b"/>
              <a:pathLst>
                <a:path w="39" h="27" extrusionOk="0">
                  <a:moveTo>
                    <a:pt x="21" y="2"/>
                  </a:moveTo>
                  <a:cubicBezTo>
                    <a:pt x="36" y="0"/>
                    <a:pt x="39" y="17"/>
                    <a:pt x="26" y="24"/>
                  </a:cubicBezTo>
                  <a:cubicBezTo>
                    <a:pt x="8" y="27"/>
                    <a:pt x="0" y="9"/>
                    <a:pt x="21" y="2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62" name="Google Shape;62;p14"/>
            <p:cNvSpPr/>
            <p:nvPr/>
          </p:nvSpPr>
          <p:spPr>
            <a:xfrm rot="5400000">
              <a:off x="11141853" y="34906"/>
              <a:ext cx="131153" cy="88130"/>
            </a:xfrm>
            <a:custGeom>
              <a:avLst/>
              <a:gdLst/>
              <a:ahLst/>
              <a:cxnLst/>
              <a:rect l="l" t="t" r="r" b="b"/>
              <a:pathLst>
                <a:path w="40" h="29" extrusionOk="0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63" name="Google Shape;63;p14"/>
            <p:cNvSpPr/>
            <p:nvPr/>
          </p:nvSpPr>
          <p:spPr>
            <a:xfrm rot="5400000">
              <a:off x="11301184" y="6639670"/>
              <a:ext cx="134697" cy="97107"/>
            </a:xfrm>
            <a:custGeom>
              <a:avLst/>
              <a:gdLst/>
              <a:ahLst/>
              <a:cxnLst/>
              <a:rect l="l" t="t" r="r" b="b"/>
              <a:pathLst>
                <a:path w="41" h="32" extrusionOk="0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sp>
        <p:nvSpPr>
          <p:cNvPr id="64" name="Google Shape;64;p14"/>
          <p:cNvSpPr txBox="1">
            <a:spLocks noGrp="1"/>
          </p:cNvSpPr>
          <p:nvPr>
            <p:ph type="title"/>
          </p:nvPr>
        </p:nvSpPr>
        <p:spPr>
          <a:xfrm>
            <a:off x="1069848" y="502920"/>
            <a:ext cx="9634011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5" name="Google Shape;65;p14"/>
          <p:cNvSpPr txBox="1">
            <a:spLocks noGrp="1"/>
          </p:cNvSpPr>
          <p:nvPr>
            <p:ph type="body" idx="1"/>
          </p:nvPr>
        </p:nvSpPr>
        <p:spPr>
          <a:xfrm>
            <a:off x="1069848" y="1874520"/>
            <a:ext cx="9634011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556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C2B2A7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L="914400" marR="0" lvl="1" indent="-2286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rgbClr val="C2B2A7"/>
              </a:buClr>
              <a:buSzPts val="1800"/>
              <a:buFont typeface="Avenir"/>
              <a:buNone/>
              <a:def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marL="1371600" marR="0" lvl="2" indent="-3302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rgbClr val="C2B2A7"/>
              </a:buClr>
              <a:buSzPts val="1600"/>
              <a:buFont typeface="Arial"/>
              <a:buChar char="•"/>
              <a:defRPr sz="1600" b="1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marL="1828800" marR="0" lvl="3" indent="-2286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rgbClr val="C2B2A7"/>
              </a:buClr>
              <a:buSzPts val="1400"/>
              <a:buFont typeface="Avenir"/>
              <a:buNone/>
              <a:defRPr sz="14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marL="2286000" marR="0" lvl="4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rgbClr val="C2B2A7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dt" idx="10"/>
          </p:nvPr>
        </p:nvSpPr>
        <p:spPr>
          <a:xfrm>
            <a:off x="173736" y="6382512"/>
            <a:ext cx="284590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endParaRPr/>
          </a:p>
        </p:txBody>
      </p:sp>
      <p:sp>
        <p:nvSpPr>
          <p:cNvPr id="67" name="Google Shape;67;p14"/>
          <p:cNvSpPr txBox="1">
            <a:spLocks noGrp="1"/>
          </p:cNvSpPr>
          <p:nvPr>
            <p:ph type="ftr" idx="11"/>
          </p:nvPr>
        </p:nvSpPr>
        <p:spPr>
          <a:xfrm rot="5400000">
            <a:off x="-1754871" y="2093199"/>
            <a:ext cx="4157472" cy="416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endParaRPr/>
          </a:p>
        </p:txBody>
      </p:sp>
      <p:sp>
        <p:nvSpPr>
          <p:cNvPr id="68" name="Google Shape;68;p14"/>
          <p:cNvSpPr txBox="1">
            <a:spLocks noGrp="1"/>
          </p:cNvSpPr>
          <p:nvPr>
            <p:ph type="sldNum" idx="12"/>
          </p:nvPr>
        </p:nvSpPr>
        <p:spPr>
          <a:xfrm>
            <a:off x="11457919" y="6382512"/>
            <a:ext cx="50099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43" name="Google Shape;143;p1"/>
          <p:cNvSpPr txBox="1">
            <a:spLocks noGrp="1"/>
          </p:cNvSpPr>
          <p:nvPr>
            <p:ph type="ctrTitle"/>
          </p:nvPr>
        </p:nvSpPr>
        <p:spPr>
          <a:xfrm>
            <a:off x="7567966" y="1135530"/>
            <a:ext cx="4016188" cy="2892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lang="sv-SE" sz="4000"/>
              <a:t>Lagföräldrar ❤️🖤</a:t>
            </a:r>
            <a:br>
              <a:rPr lang="sv-SE" sz="4000"/>
            </a:br>
            <a:r>
              <a:rPr lang="sv-SE" sz="4000"/>
              <a:t>LVHK</a:t>
            </a:r>
            <a:endParaRPr/>
          </a:p>
        </p:txBody>
      </p:sp>
      <p:sp>
        <p:nvSpPr>
          <p:cNvPr id="144" name="Google Shape;144;p1"/>
          <p:cNvSpPr txBox="1">
            <a:spLocks noGrp="1"/>
          </p:cNvSpPr>
          <p:nvPr>
            <p:ph type="subTitle" idx="1"/>
          </p:nvPr>
        </p:nvSpPr>
        <p:spPr>
          <a:xfrm>
            <a:off x="8141707" y="4793129"/>
            <a:ext cx="2868706" cy="1563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endParaRPr sz="2800" dirty="0"/>
          </a:p>
        </p:txBody>
      </p:sp>
      <p:pic>
        <p:nvPicPr>
          <p:cNvPr id="145" name="Google Shape;145;p1"/>
          <p:cNvPicPr preferRelativeResize="0"/>
          <p:nvPr/>
        </p:nvPicPr>
        <p:blipFill rotWithShape="1">
          <a:blip r:embed="rId3">
            <a:alphaModFix/>
          </a:blip>
          <a:srcRect l="29632" r="32304"/>
          <a:stretch/>
        </p:blipFill>
        <p:spPr>
          <a:xfrm>
            <a:off x="20" y="-1"/>
            <a:ext cx="6915093" cy="68580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11e89543afb_0_0"/>
          <p:cNvSpPr txBox="1">
            <a:spLocks noGrp="1"/>
          </p:cNvSpPr>
          <p:nvPr>
            <p:ph type="title"/>
          </p:nvPr>
        </p:nvSpPr>
        <p:spPr>
          <a:xfrm>
            <a:off x="1069848" y="502920"/>
            <a:ext cx="96339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sv-SE"/>
              <a:t>Lagförälderuppdraget</a:t>
            </a:r>
            <a:endParaRPr sz="6100"/>
          </a:p>
        </p:txBody>
      </p:sp>
      <p:sp>
        <p:nvSpPr>
          <p:cNvPr id="173" name="Google Shape;173;g11e89543afb_0_0"/>
          <p:cNvSpPr txBox="1">
            <a:spLocks noGrp="1"/>
          </p:cNvSpPr>
          <p:nvPr>
            <p:ph type="body" idx="1"/>
          </p:nvPr>
        </p:nvSpPr>
        <p:spPr>
          <a:xfrm>
            <a:off x="1069848" y="1874520"/>
            <a:ext cx="96339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20000"/>
          </a:bodyPr>
          <a:lstStyle/>
          <a:p>
            <a:pPr marL="228600" marR="0" lvl="0" indent="-2286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sv-SE" sz="1800"/>
              <a:t>Planerar bemanningen i detalj för kiosken på söndagar i LIH för ert lag efter det grundschema ni får från styrelsen</a:t>
            </a:r>
            <a:endParaRPr sz="1800"/>
          </a:p>
          <a:p>
            <a:pPr marL="228600" marR="0" lvl="0" indent="-2286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sv-SE" sz="1800"/>
              <a:t>Gör schema för bemanning av Kiosk, Sekretariat, Filmning och Match-/hallvärd vid USM (spelande lag bemannar), Vikingaspelen och Lundaspelen.</a:t>
            </a:r>
            <a:endParaRPr sz="1800"/>
          </a:p>
          <a:p>
            <a:pPr marL="228600" marR="0" lvl="0" indent="-2286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sv-SE" sz="1800"/>
              <a:t>Sköter kontakten med föräldrar i respektive lag</a:t>
            </a:r>
            <a:endParaRPr sz="1800"/>
          </a:p>
          <a:p>
            <a:pPr marL="228600" marR="0" lvl="0" indent="-2286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sv-SE" sz="1800"/>
              <a:t>Skickar ut förberedande mail om vilka datum som gäller för ert lag för terminen samt för de stora cuperna samt allmän info om kioskåtagande till föräldrarna i laget.</a:t>
            </a:r>
            <a:endParaRPr sz="1800"/>
          </a:p>
          <a:p>
            <a:pPr marL="228600" marR="0" lvl="0" indent="-2286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sv-SE" sz="1800"/>
              <a:t>Är tränarnas/ledarnas hjälpande hand vid arrangemang.</a:t>
            </a:r>
            <a:endParaRPr sz="1800"/>
          </a:p>
          <a:p>
            <a:pPr marL="228600" marR="0" lvl="0" indent="-2286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sv-SE" sz="1800"/>
              <a:t>Planerar och kommunicerar ev. försäljning för att stärka lagkassan för ert lag.</a:t>
            </a:r>
            <a:endParaRPr sz="1800"/>
          </a:p>
          <a:p>
            <a:pPr marL="228600" marR="0" lvl="0" indent="-2286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sv-SE" sz="1800"/>
              <a:t>Flera av er är också en representant i föreningens kiosk- eller marknadskommittén.</a:t>
            </a:r>
            <a:endParaRPr sz="1800"/>
          </a:p>
        </p:txBody>
      </p:sp>
      <p:pic>
        <p:nvPicPr>
          <p:cNvPr id="174" name="Google Shape;174;g11e89543afb_0_0"/>
          <p:cNvPicPr preferRelativeResize="0"/>
          <p:nvPr/>
        </p:nvPicPr>
        <p:blipFill rotWithShape="1">
          <a:blip r:embed="rId3">
            <a:alphaModFix/>
          </a:blip>
          <a:srcRect l="29632" r="32304"/>
          <a:stretch/>
        </p:blipFill>
        <p:spPr>
          <a:xfrm>
            <a:off x="10370648" y="5051685"/>
            <a:ext cx="1821353" cy="18063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8"/>
          <p:cNvSpPr txBox="1">
            <a:spLocks noGrp="1"/>
          </p:cNvSpPr>
          <p:nvPr>
            <p:ph type="title"/>
          </p:nvPr>
        </p:nvSpPr>
        <p:spPr>
          <a:xfrm>
            <a:off x="1069848" y="502920"/>
            <a:ext cx="9634011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lang="sv-SE"/>
              <a:t>Detta behövs från varje lag</a:t>
            </a:r>
            <a:endParaRPr/>
          </a:p>
        </p:txBody>
      </p:sp>
      <p:sp>
        <p:nvSpPr>
          <p:cNvPr id="194" name="Google Shape;194;p8"/>
          <p:cNvSpPr txBox="1">
            <a:spLocks noGrp="1"/>
          </p:cNvSpPr>
          <p:nvPr>
            <p:ph type="body" idx="1"/>
          </p:nvPr>
        </p:nvSpPr>
        <p:spPr>
          <a:xfrm>
            <a:off x="1069848" y="2153927"/>
            <a:ext cx="96339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marR="0" lvl="0" indent="-3429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sv-SE" sz="2200" dirty="0"/>
              <a:t>2 </a:t>
            </a:r>
            <a:r>
              <a:rPr lang="sv-SE" sz="2200" dirty="0" err="1"/>
              <a:t>st</a:t>
            </a:r>
            <a:r>
              <a:rPr lang="sv-SE" sz="2200" dirty="0"/>
              <a:t> lagföräldrar/lag</a:t>
            </a:r>
            <a:endParaRPr sz="2200" dirty="0"/>
          </a:p>
          <a:p>
            <a:pPr marL="457200" lvl="0" indent="-3429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sv-SE" sz="2200" dirty="0"/>
              <a:t>Att minst en förälder per barn har genomgått funktionärsutbildning för att kunna sitta i sekretariatet med EMP (matchprotokoll).</a:t>
            </a:r>
            <a:endParaRPr sz="2200" dirty="0"/>
          </a:p>
        </p:txBody>
      </p:sp>
      <p:pic>
        <p:nvPicPr>
          <p:cNvPr id="195" name="Google Shape;195;p8"/>
          <p:cNvPicPr preferRelativeResize="0"/>
          <p:nvPr/>
        </p:nvPicPr>
        <p:blipFill rotWithShape="1">
          <a:blip r:embed="rId3">
            <a:alphaModFix/>
          </a:blip>
          <a:srcRect l="29632" r="32304"/>
          <a:stretch/>
        </p:blipFill>
        <p:spPr>
          <a:xfrm>
            <a:off x="10370648" y="5051685"/>
            <a:ext cx="1821352" cy="18063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512242a8d5b54c5_0"/>
          <p:cNvSpPr txBox="1">
            <a:spLocks noGrp="1"/>
          </p:cNvSpPr>
          <p:nvPr>
            <p:ph type="title"/>
          </p:nvPr>
        </p:nvSpPr>
        <p:spPr>
          <a:xfrm>
            <a:off x="1069848" y="502920"/>
            <a:ext cx="96339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lang="sv-SE"/>
              <a:t>Kommunikation lagföräldrar - styrelse</a:t>
            </a:r>
            <a:endParaRPr/>
          </a:p>
        </p:txBody>
      </p:sp>
      <p:sp>
        <p:nvSpPr>
          <p:cNvPr id="187" name="Google Shape;187;g3512242a8d5b54c5_0"/>
          <p:cNvSpPr txBox="1">
            <a:spLocks noGrp="1"/>
          </p:cNvSpPr>
          <p:nvPr>
            <p:ph type="body" idx="1"/>
          </p:nvPr>
        </p:nvSpPr>
        <p:spPr>
          <a:xfrm>
            <a:off x="1069848" y="1874520"/>
            <a:ext cx="96339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4000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700"/>
              <a:buChar char="•"/>
            </a:pPr>
            <a:r>
              <a:rPr lang="sv-SE" sz="2700" dirty="0"/>
              <a:t>Nu finns vi som lag på laget.se</a:t>
            </a:r>
            <a:br>
              <a:rPr lang="sv-SE" sz="2700" dirty="0"/>
            </a:br>
            <a:endParaRPr sz="2700" dirty="0"/>
          </a:p>
          <a:p>
            <a:pPr marL="457200" lvl="0" indent="-400050" algn="l" rtl="0">
              <a:spcBef>
                <a:spcPts val="0"/>
              </a:spcBef>
              <a:spcAft>
                <a:spcPts val="0"/>
              </a:spcAft>
              <a:buSzPts val="2700"/>
              <a:buChar char="•"/>
            </a:pPr>
            <a:r>
              <a:rPr lang="sv-SE" sz="2700" dirty="0"/>
              <a:t>Kontaktuppgifter till alla er lagföräldrar finns på laget.se/lagföräldrar</a:t>
            </a:r>
            <a:endParaRPr sz="2700" dirty="0"/>
          </a:p>
        </p:txBody>
      </p:sp>
      <p:pic>
        <p:nvPicPr>
          <p:cNvPr id="188" name="Google Shape;188;g3512242a8d5b54c5_0"/>
          <p:cNvPicPr preferRelativeResize="0"/>
          <p:nvPr/>
        </p:nvPicPr>
        <p:blipFill rotWithShape="1">
          <a:blip r:embed="rId3">
            <a:alphaModFix/>
          </a:blip>
          <a:srcRect l="29632" r="32304"/>
          <a:stretch/>
        </p:blipFill>
        <p:spPr>
          <a:xfrm>
            <a:off x="10370648" y="5051685"/>
            <a:ext cx="1821353" cy="18063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145ca4a53ef_0_6"/>
          <p:cNvSpPr txBox="1">
            <a:spLocks noGrp="1"/>
          </p:cNvSpPr>
          <p:nvPr>
            <p:ph type="title"/>
          </p:nvPr>
        </p:nvSpPr>
        <p:spPr>
          <a:xfrm>
            <a:off x="1069848" y="502920"/>
            <a:ext cx="96339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lang="sv-SE" dirty="0"/>
              <a:t>Kiosk LIH</a:t>
            </a:r>
            <a:endParaRPr dirty="0"/>
          </a:p>
        </p:txBody>
      </p:sp>
      <p:sp>
        <p:nvSpPr>
          <p:cNvPr id="180" name="Google Shape;180;g145ca4a53ef_0_6"/>
          <p:cNvSpPr txBox="1">
            <a:spLocks noGrp="1"/>
          </p:cNvSpPr>
          <p:nvPr>
            <p:ph type="body" idx="1"/>
          </p:nvPr>
        </p:nvSpPr>
        <p:spPr>
          <a:xfrm>
            <a:off x="1069848" y="1874520"/>
            <a:ext cx="96339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sv-SE" dirty="0"/>
              <a:t>Schema över hela hösten respektive våren kommer från oss</a:t>
            </a:r>
            <a:br>
              <a:rPr lang="sv-SE" dirty="0"/>
            </a:br>
            <a:endParaRPr dirty="0"/>
          </a:p>
          <a:p>
            <a:pPr marL="228600" lvl="0" indent="-21590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 dirty="0"/>
              <a:t>Ni göra schema för ert lag, tänk på att överlappa 15 min mellan passen!</a:t>
            </a:r>
            <a:br>
              <a:rPr lang="sv-SE" dirty="0"/>
            </a:br>
            <a:endParaRPr dirty="0"/>
          </a:p>
          <a:p>
            <a:pPr marL="228600" lvl="0" indent="-21590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 dirty="0"/>
              <a:t>Kolla matcherna igen innan aktuell helg</a:t>
            </a:r>
            <a:br>
              <a:rPr lang="sv-SE" dirty="0"/>
            </a:br>
            <a:endParaRPr dirty="0"/>
          </a:p>
          <a:p>
            <a:pPr marL="228600" lvl="0" indent="-21590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 dirty="0"/>
              <a:t>USM - arrangerande lag har kiosken den helgen</a:t>
            </a:r>
            <a:endParaRPr dirty="0"/>
          </a:p>
        </p:txBody>
      </p:sp>
      <p:pic>
        <p:nvPicPr>
          <p:cNvPr id="181" name="Google Shape;181;g145ca4a53ef_0_6"/>
          <p:cNvPicPr preferRelativeResize="0"/>
          <p:nvPr/>
        </p:nvPicPr>
        <p:blipFill rotWithShape="1">
          <a:blip r:embed="rId3">
            <a:alphaModFix/>
          </a:blip>
          <a:srcRect l="29632" r="32304"/>
          <a:stretch/>
        </p:blipFill>
        <p:spPr>
          <a:xfrm>
            <a:off x="10370648" y="5051685"/>
            <a:ext cx="1821353" cy="18063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11e86982465_0_12"/>
          <p:cNvSpPr txBox="1">
            <a:spLocks noGrp="1"/>
          </p:cNvSpPr>
          <p:nvPr>
            <p:ph type="title"/>
          </p:nvPr>
        </p:nvSpPr>
        <p:spPr>
          <a:xfrm>
            <a:off x="1069848" y="502920"/>
            <a:ext cx="96339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lang="sv-SE"/>
              <a:t>Kioskkommitté</a:t>
            </a:r>
            <a:endParaRPr/>
          </a:p>
        </p:txBody>
      </p:sp>
      <p:sp>
        <p:nvSpPr>
          <p:cNvPr id="201" name="Google Shape;201;g11e86982465_0_12"/>
          <p:cNvSpPr txBox="1">
            <a:spLocks noGrp="1"/>
          </p:cNvSpPr>
          <p:nvPr>
            <p:ph type="body" idx="1"/>
          </p:nvPr>
        </p:nvSpPr>
        <p:spPr>
          <a:xfrm>
            <a:off x="1069848" y="1874520"/>
            <a:ext cx="96339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228600" marR="0" lvl="0" indent="-21590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 dirty="0"/>
              <a:t>Se över sortimentet, är det rätt varor till rätt pris?</a:t>
            </a:r>
            <a:endParaRPr dirty="0"/>
          </a:p>
          <a:p>
            <a:pPr marL="228600" marR="0" lvl="0" indent="-21590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 dirty="0"/>
              <a:t>Ställa i ordning i förråd, allt ska ha sin plats, väl uppmärkt.</a:t>
            </a:r>
            <a:endParaRPr dirty="0"/>
          </a:p>
          <a:p>
            <a:pPr marL="228600" marR="0" lvl="0" indent="-21590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 dirty="0"/>
              <a:t>Fixa ”pop </a:t>
            </a:r>
            <a:r>
              <a:rPr lang="sv-SE" dirty="0" err="1"/>
              <a:t>up</a:t>
            </a:r>
            <a:r>
              <a:rPr lang="sv-SE" dirty="0"/>
              <a:t>-kiosker” till cuper osv (arbetet är påbörjat och långt </a:t>
            </a:r>
            <a:r>
              <a:rPr lang="sv-SE" dirty="0" err="1"/>
              <a:t>gånget</a:t>
            </a:r>
            <a:r>
              <a:rPr lang="sv-SE" dirty="0"/>
              <a:t>)</a:t>
            </a:r>
            <a:endParaRPr dirty="0"/>
          </a:p>
          <a:p>
            <a:pPr marL="228600" marR="0" lvl="0" indent="-21590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 dirty="0"/>
              <a:t>Ansvara för att sätta upp och ta ner kiosker vid evenemang.</a:t>
            </a:r>
            <a:endParaRPr dirty="0"/>
          </a:p>
          <a:p>
            <a:pPr marL="228600" marR="0" lvl="0" indent="-21590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 dirty="0"/>
              <a:t>Göra en planering i vad som ska beställas till cuper samt ansvara för att varorna hämtas i affären</a:t>
            </a:r>
            <a:endParaRPr dirty="0"/>
          </a:p>
          <a:p>
            <a:pPr marL="228600" marR="0" lvl="0" indent="-21590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 dirty="0"/>
              <a:t>Hålla koll på utgångsdatum osv löpande i kiosken.</a:t>
            </a:r>
            <a:endParaRPr dirty="0"/>
          </a:p>
          <a:p>
            <a:pPr marL="228600" marR="0" lvl="0" indent="-21590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 dirty="0"/>
              <a:t> Ansvara för storstädning ett par gånger om året.</a:t>
            </a:r>
            <a:endParaRPr dirty="0"/>
          </a:p>
          <a:p>
            <a:pPr marL="228600" marR="0" lvl="0" indent="-21590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 dirty="0" err="1"/>
              <a:t>Ev</a:t>
            </a:r>
            <a:r>
              <a:rPr lang="sv-SE" dirty="0"/>
              <a:t> kolla över allergier i varorna. Så att det finns något för alla.</a:t>
            </a:r>
            <a:endParaRPr dirty="0"/>
          </a:p>
          <a:p>
            <a:pPr marL="228600" marR="0" lvl="0" indent="-21590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 dirty="0"/>
              <a:t>Med mera som kommer upp efter hand.</a:t>
            </a:r>
            <a:endParaRPr dirty="0"/>
          </a:p>
        </p:txBody>
      </p:sp>
      <p:pic>
        <p:nvPicPr>
          <p:cNvPr id="202" name="Google Shape;202;g11e86982465_0_12"/>
          <p:cNvPicPr preferRelativeResize="0"/>
          <p:nvPr/>
        </p:nvPicPr>
        <p:blipFill rotWithShape="1">
          <a:blip r:embed="rId3">
            <a:alphaModFix/>
          </a:blip>
          <a:srcRect l="29632" r="32304"/>
          <a:stretch/>
        </p:blipFill>
        <p:spPr>
          <a:xfrm>
            <a:off x="10370648" y="5051685"/>
            <a:ext cx="1821353" cy="18063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11e86982465_0_0"/>
          <p:cNvSpPr txBox="1">
            <a:spLocks noGrp="1"/>
          </p:cNvSpPr>
          <p:nvPr>
            <p:ph type="title"/>
          </p:nvPr>
        </p:nvSpPr>
        <p:spPr>
          <a:xfrm>
            <a:off x="1069848" y="502920"/>
            <a:ext cx="96339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lang="sv-SE"/>
              <a:t>Vikingaspelen 2022</a:t>
            </a:r>
            <a:endParaRPr/>
          </a:p>
        </p:txBody>
      </p:sp>
      <p:sp>
        <p:nvSpPr>
          <p:cNvPr id="165" name="Google Shape;165;g11e86982465_0_0"/>
          <p:cNvSpPr txBox="1">
            <a:spLocks noGrp="1"/>
          </p:cNvSpPr>
          <p:nvPr>
            <p:ph type="body" idx="1"/>
          </p:nvPr>
        </p:nvSpPr>
        <p:spPr>
          <a:xfrm>
            <a:off x="1069850" y="1494425"/>
            <a:ext cx="6165900" cy="51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20000"/>
          </a:bodyPr>
          <a:lstStyle/>
          <a:p>
            <a:pPr marL="228600" lvl="0" indent="-22860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sv-SE"/>
              <a:t>17-18 + 24-25 september</a:t>
            </a:r>
            <a:br>
              <a:rPr lang="sv-SE"/>
            </a:br>
            <a:r>
              <a:rPr lang="sv-SE"/>
              <a:t>- Kiosk</a:t>
            </a:r>
            <a:br>
              <a:rPr lang="sv-SE"/>
            </a:br>
            <a:r>
              <a:rPr lang="sv-SE"/>
              <a:t>- Sekretariat</a:t>
            </a:r>
            <a:br>
              <a:rPr lang="sv-SE"/>
            </a:br>
            <a:r>
              <a:rPr lang="sv-SE"/>
              <a:t>- Filmning</a:t>
            </a:r>
            <a:br>
              <a:rPr lang="sv-SE"/>
            </a:br>
            <a:r>
              <a:rPr lang="sv-SE"/>
              <a:t>- Hallvärd (i Korsbacka)</a:t>
            </a:r>
            <a:endParaRPr/>
          </a:p>
          <a:p>
            <a:pPr marL="228600" lvl="0" indent="-22860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sv-SE"/>
              <a:t>Kiosktjänst - kioskkommittén</a:t>
            </a:r>
            <a:endParaRPr/>
          </a:p>
          <a:p>
            <a:pPr marL="228600" lvl="0" indent="-21590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/>
              <a:t>Sekretariat - tid och resultat i hallen.</a:t>
            </a:r>
            <a:endParaRPr>
              <a:solidFill>
                <a:srgbClr val="FF0000"/>
              </a:solidFill>
            </a:endParaRPr>
          </a:p>
          <a:p>
            <a:pPr marL="228600" lvl="0" indent="-21590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/>
              <a:t>Filmning - bara storplan via Solidsport</a:t>
            </a:r>
            <a:endParaRPr/>
          </a:p>
          <a:p>
            <a:pPr marL="228600" lvl="0" indent="-21590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/>
              <a:t>Hallvärd (bara Korsbacka)</a:t>
            </a:r>
            <a:endParaRPr/>
          </a:p>
          <a:p>
            <a:pPr marL="228600" lvl="0" indent="-21590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/>
              <a:t>Vi mailar ut detaljerat schema så snart vi kan (men det blir strax innan cupen)</a:t>
            </a:r>
            <a:endParaRPr/>
          </a:p>
          <a:p>
            <a:pPr marL="228600" lvl="0" indent="-21590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/>
              <a:t>Några av er kommer att få hjälp av herrar/damer</a:t>
            </a:r>
            <a:endParaRPr/>
          </a:p>
          <a:p>
            <a:pPr marL="228600" lvl="0" indent="-21590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/>
              <a:t>1 eller 2 dagar/lag</a:t>
            </a:r>
            <a:endParaRPr/>
          </a:p>
        </p:txBody>
      </p:sp>
      <p:pic>
        <p:nvPicPr>
          <p:cNvPr id="166" name="Google Shape;166;g11e86982465_0_0"/>
          <p:cNvPicPr preferRelativeResize="0"/>
          <p:nvPr/>
        </p:nvPicPr>
        <p:blipFill rotWithShape="1">
          <a:blip r:embed="rId3">
            <a:alphaModFix/>
          </a:blip>
          <a:srcRect l="29632" r="32304"/>
          <a:stretch/>
        </p:blipFill>
        <p:spPr>
          <a:xfrm>
            <a:off x="10370648" y="5051685"/>
            <a:ext cx="1821353" cy="1806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67" name="Google Shape;167;g11e86982465_0_0"/>
          <p:cNvPicPr preferRelativeResize="0"/>
          <p:nvPr/>
        </p:nvPicPr>
        <p:blipFill rotWithShape="1">
          <a:blip r:embed="rId4">
            <a:alphaModFix/>
          </a:blip>
          <a:srcRect t="15042" b="10157"/>
          <a:stretch/>
        </p:blipFill>
        <p:spPr>
          <a:xfrm>
            <a:off x="7235749" y="315627"/>
            <a:ext cx="3467999" cy="57642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ohemianVTI">
  <a:themeElements>
    <a:clrScheme name="Boho">
      <a:dk1>
        <a:srgbClr val="000000"/>
      </a:dk1>
      <a:lt1>
        <a:srgbClr val="FFFFFF"/>
      </a:lt1>
      <a:dk2>
        <a:srgbClr val="323232"/>
      </a:dk2>
      <a:lt2>
        <a:srgbClr val="F4F1EF"/>
      </a:lt2>
      <a:accent1>
        <a:srgbClr val="8F4F58"/>
      </a:accent1>
      <a:accent2>
        <a:srgbClr val="D09182"/>
      </a:accent2>
      <a:accent3>
        <a:srgbClr val="C7A085"/>
      </a:accent3>
      <a:accent4>
        <a:srgbClr val="ADA085"/>
      </a:accent4>
      <a:accent5>
        <a:srgbClr val="5F787F"/>
      </a:accent5>
      <a:accent6>
        <a:srgbClr val="5A6768"/>
      </a:accent6>
      <a:hlink>
        <a:srgbClr val="A25872"/>
      </a:hlink>
      <a:folHlink>
        <a:srgbClr val="667A7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417</Words>
  <Application>Microsoft Office PowerPoint</Application>
  <PresentationFormat>Bredbild</PresentationFormat>
  <Paragraphs>39</Paragraphs>
  <Slides>7</Slides>
  <Notes>7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0" baseType="lpstr">
      <vt:lpstr>Arial</vt:lpstr>
      <vt:lpstr>Avenir</vt:lpstr>
      <vt:lpstr>BohemianVTI</vt:lpstr>
      <vt:lpstr>Lagföräldrar ❤️🖤 LVHK</vt:lpstr>
      <vt:lpstr>Lagförälderuppdraget</vt:lpstr>
      <vt:lpstr>Detta behövs från varje lag</vt:lpstr>
      <vt:lpstr>Kommunikation lagföräldrar - styrelse</vt:lpstr>
      <vt:lpstr>Kiosk LIH</vt:lpstr>
      <vt:lpstr>Kioskkommitté</vt:lpstr>
      <vt:lpstr>Vikingaspelen 2022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Lagföräldrar ❤️🖤 LVHK</dc:title>
  <dc:creator>Bjarne Persson</dc:creator>
  <cp:lastModifiedBy>Ola Jönsson</cp:lastModifiedBy>
  <cp:revision>2</cp:revision>
  <dcterms:created xsi:type="dcterms:W3CDTF">2021-01-12T17:55:55Z</dcterms:created>
  <dcterms:modified xsi:type="dcterms:W3CDTF">2023-01-29T14:28:02Z</dcterms:modified>
</cp:coreProperties>
</file>