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4" roundtripDataSignature="AMtx7mhHAzEkhPU9SQ10OFNy17yUpAtp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0" name="Google Shape;14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8" name="Google Shape;14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749b85d0a2fcb277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5" name="Google Shape;155;g749b85d0a2fcb277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1e8698246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2" name="Google Shape;162;g11e86982465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1e89543af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0" name="Google Shape;170;g11e89543afb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45ca4a53e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7" name="Google Shape;177;g145ca4a53ef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512242a8d5b54c5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4" name="Google Shape;184;g3512242a8d5b54c5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1" name="Google Shape;19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1e86982465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8" name="Google Shape;198;g11e86982465_0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ctrTitle"/>
          </p:nvPr>
        </p:nvSpPr>
        <p:spPr>
          <a:xfrm>
            <a:off x="1709928" y="987552"/>
            <a:ext cx="8385048" cy="30815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al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" type="subTitle"/>
          </p:nvPr>
        </p:nvSpPr>
        <p:spPr>
          <a:xfrm>
            <a:off x="2905506" y="4480561"/>
            <a:ext cx="5993892" cy="11664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cap="none"/>
            </a:lvl1pPr>
            <a:lvl2pPr lvl="1" algn="ct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sz="2000"/>
            </a:lvl2pPr>
            <a:lvl3pPr lvl="2" algn="ct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venir"/>
              <a:buNone/>
              <a:defRPr sz="1600"/>
            </a:lvl4pPr>
            <a:lvl5pPr lvl="4" algn="ct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72" name="Google Shape;72;p15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"/>
          <p:cNvSpPr txBox="1"/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4"/>
          <p:cNvSpPr txBox="1"/>
          <p:nvPr>
            <p:ph idx="1" type="body"/>
          </p:nvPr>
        </p:nvSpPr>
        <p:spPr>
          <a:xfrm rot="5400000">
            <a:off x="3711184" y="-766817"/>
            <a:ext cx="4351338" cy="9634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indent="-3429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3429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4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4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4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indent="-3429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3429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5" name="Google Shape;135;p25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5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5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indent="-3429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3429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6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1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1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1069848" y="1709738"/>
            <a:ext cx="9430811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al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1069848" y="4589463"/>
            <a:ext cx="9430811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venir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8" name="Google Shape;88;p17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7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7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/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8"/>
          <p:cNvSpPr txBox="1"/>
          <p:nvPr>
            <p:ph idx="1" type="body"/>
          </p:nvPr>
        </p:nvSpPr>
        <p:spPr>
          <a:xfrm>
            <a:off x="1069848" y="1825625"/>
            <a:ext cx="4684057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indent="-3429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3429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4" name="Google Shape;94;p18"/>
          <p:cNvSpPr txBox="1"/>
          <p:nvPr>
            <p:ph idx="2" type="body"/>
          </p:nvPr>
        </p:nvSpPr>
        <p:spPr>
          <a:xfrm>
            <a:off x="6019802" y="1825625"/>
            <a:ext cx="4684058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indent="-3429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3429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8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8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8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/>
          <p:nvPr>
            <p:ph type="title"/>
          </p:nvPr>
        </p:nvSpPr>
        <p:spPr>
          <a:xfrm>
            <a:off x="839788" y="365125"/>
            <a:ext cx="989993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9"/>
          <p:cNvSpPr txBox="1"/>
          <p:nvPr>
            <p:ph idx="1" type="body"/>
          </p:nvPr>
        </p:nvSpPr>
        <p:spPr>
          <a:xfrm>
            <a:off x="839789" y="1681163"/>
            <a:ext cx="487213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 cap="none"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b="1" sz="2000"/>
            </a:lvl2pPr>
            <a:lvl3pPr indent="-2286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venir"/>
              <a:buNone/>
              <a:defRPr b="1" sz="1600"/>
            </a:lvl4pPr>
            <a:lvl5pPr indent="-2286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01" name="Google Shape;101;p19"/>
          <p:cNvSpPr txBox="1"/>
          <p:nvPr>
            <p:ph idx="2" type="body"/>
          </p:nvPr>
        </p:nvSpPr>
        <p:spPr>
          <a:xfrm>
            <a:off x="839787" y="2510632"/>
            <a:ext cx="4872133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venir"/>
              <a:buNone/>
              <a:defRPr b="1"/>
            </a:lvl2pPr>
            <a:lvl3pPr indent="-3302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b="0"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3429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2" name="Google Shape;102;p19"/>
          <p:cNvSpPr txBox="1"/>
          <p:nvPr>
            <p:ph idx="3" type="body"/>
          </p:nvPr>
        </p:nvSpPr>
        <p:spPr>
          <a:xfrm>
            <a:off x="5889809" y="1681163"/>
            <a:ext cx="4849909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 cap="none"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b="1" sz="2000"/>
            </a:lvl2pPr>
            <a:lvl3pPr indent="-2286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venir"/>
              <a:buNone/>
              <a:defRPr b="1" sz="1600"/>
            </a:lvl4pPr>
            <a:lvl5pPr indent="-2286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03" name="Google Shape;103;p19"/>
          <p:cNvSpPr txBox="1"/>
          <p:nvPr>
            <p:ph idx="4" type="body"/>
          </p:nvPr>
        </p:nvSpPr>
        <p:spPr>
          <a:xfrm>
            <a:off x="5889810" y="2505075"/>
            <a:ext cx="4872134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venir"/>
              <a:buNone/>
              <a:defRPr b="1"/>
            </a:lvl2pPr>
            <a:lvl3pPr indent="-3302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b="0"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indent="-3429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4" name="Google Shape;104;p19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9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9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0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0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20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5183188" y="457201"/>
            <a:ext cx="5652153" cy="540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800"/>
              <a:buFont typeface="Avenir"/>
              <a:buNone/>
              <a:defRPr b="1" sz="2800"/>
            </a:lvl2pPr>
            <a:lvl3pPr indent="-3810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 b="0" sz="2400"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sz="2000"/>
            </a:lvl4pPr>
            <a:lvl5pPr indent="-3556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15" name="Google Shape;115;p2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400"/>
              <a:buFont typeface="Avenir"/>
              <a:buNone/>
              <a:defRPr sz="1400"/>
            </a:lvl2pPr>
            <a:lvl3pPr indent="-2286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000"/>
              <a:buFont typeface="Avenir"/>
              <a:buNone/>
              <a:defRPr sz="1000"/>
            </a:lvl4pPr>
            <a:lvl5pPr indent="-2286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6" name="Google Shape;116;p22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2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22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22" name="Google Shape;122;p2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400"/>
              <a:buFont typeface="Avenir"/>
              <a:buNone/>
              <a:defRPr sz="1400"/>
            </a:lvl2pPr>
            <a:lvl3pPr indent="-2286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000"/>
              <a:buFont typeface="Avenir"/>
              <a:buNone/>
              <a:defRPr sz="1000"/>
            </a:lvl4pPr>
            <a:lvl5pPr indent="-2286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23" name="Google Shape;123;p23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23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3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4"/>
          <p:cNvGrpSpPr/>
          <p:nvPr/>
        </p:nvGrpSpPr>
        <p:grpSpPr>
          <a:xfrm>
            <a:off x="11096450" y="13393"/>
            <a:ext cx="494218" cy="6814823"/>
            <a:chOff x="11096450" y="13395"/>
            <a:chExt cx="494218" cy="6814823"/>
          </a:xfrm>
        </p:grpSpPr>
        <p:sp>
          <p:nvSpPr>
            <p:cNvPr id="7" name="Google Shape;7;p14"/>
            <p:cNvSpPr/>
            <p:nvPr/>
          </p:nvSpPr>
          <p:spPr>
            <a:xfrm rot="5400000">
              <a:off x="11108009" y="6718576"/>
              <a:ext cx="131153" cy="88130"/>
            </a:xfrm>
            <a:custGeom>
              <a:rect b="b" l="l" r="r" t="t"/>
              <a:pathLst>
                <a:path extrusionOk="0" h="29" w="40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" name="Google Shape;8;p14"/>
            <p:cNvSpPr/>
            <p:nvPr/>
          </p:nvSpPr>
          <p:spPr>
            <a:xfrm rot="5400000">
              <a:off x="11475034" y="77813"/>
              <a:ext cx="138242" cy="88130"/>
            </a:xfrm>
            <a:custGeom>
              <a:rect b="b" l="l" r="r" t="t"/>
              <a:pathLst>
                <a:path extrusionOk="0" h="29" w="42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" name="Google Shape;9;p14"/>
            <p:cNvSpPr/>
            <p:nvPr/>
          </p:nvSpPr>
          <p:spPr>
            <a:xfrm rot="5400000">
              <a:off x="11478964" y="592010"/>
              <a:ext cx="121406" cy="72626"/>
            </a:xfrm>
            <a:custGeom>
              <a:rect b="b" l="l" r="r" t="t"/>
              <a:pathLst>
                <a:path extrusionOk="0" h="24" w="37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" name="Google Shape;10;p14"/>
            <p:cNvSpPr/>
            <p:nvPr/>
          </p:nvSpPr>
          <p:spPr>
            <a:xfrm rot="5400000">
              <a:off x="11482378" y="335267"/>
              <a:ext cx="138242" cy="78339"/>
            </a:xfrm>
            <a:custGeom>
              <a:rect b="b" l="l" r="r" t="t"/>
              <a:pathLst>
                <a:path extrusionOk="0" h="26" w="42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" name="Google Shape;11;p14"/>
            <p:cNvSpPr/>
            <p:nvPr/>
          </p:nvSpPr>
          <p:spPr>
            <a:xfrm rot="5400000">
              <a:off x="11407714" y="2021691"/>
              <a:ext cx="124951" cy="69362"/>
            </a:xfrm>
            <a:custGeom>
              <a:rect b="b" l="l" r="r" t="t"/>
              <a:pathLst>
                <a:path extrusionOk="0" h="23" w="38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2" name="Google Shape;12;p14"/>
            <p:cNvSpPr/>
            <p:nvPr/>
          </p:nvSpPr>
          <p:spPr>
            <a:xfrm rot="5400000">
              <a:off x="11414629" y="2272420"/>
              <a:ext cx="128495" cy="78339"/>
            </a:xfrm>
            <a:custGeom>
              <a:rect b="b" l="l" r="r" t="t"/>
              <a:pathLst>
                <a:path extrusionOk="0" h="26" w="39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3" name="Google Shape;13;p14"/>
            <p:cNvSpPr/>
            <p:nvPr/>
          </p:nvSpPr>
          <p:spPr>
            <a:xfrm rot="5400000">
              <a:off x="11426398" y="1049544"/>
              <a:ext cx="150648" cy="99554"/>
            </a:xfrm>
            <a:custGeom>
              <a:rect b="b" l="l" r="r" t="t"/>
              <a:pathLst>
                <a:path extrusionOk="0" h="33" w="46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4" name="Google Shape;14;p14"/>
            <p:cNvSpPr/>
            <p:nvPr/>
          </p:nvSpPr>
          <p:spPr>
            <a:xfrm rot="5400000">
              <a:off x="11440085" y="836978"/>
              <a:ext cx="134697" cy="81603"/>
            </a:xfrm>
            <a:custGeom>
              <a:rect b="b" l="l" r="r" t="t"/>
              <a:pathLst>
                <a:path extrusionOk="0" h="27" w="41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5" name="Google Shape;15;p14"/>
            <p:cNvSpPr/>
            <p:nvPr/>
          </p:nvSpPr>
          <p:spPr>
            <a:xfrm rot="5400000">
              <a:off x="11427309" y="1320685"/>
              <a:ext cx="127608" cy="78339"/>
            </a:xfrm>
            <a:custGeom>
              <a:rect b="b" l="l" r="r" t="t"/>
              <a:pathLst>
                <a:path extrusionOk="0" h="26" w="39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" name="Google Shape;16;p14"/>
            <p:cNvSpPr/>
            <p:nvPr/>
          </p:nvSpPr>
          <p:spPr>
            <a:xfrm rot="5400000">
              <a:off x="11407470" y="1778440"/>
              <a:ext cx="131153" cy="93843"/>
            </a:xfrm>
            <a:custGeom>
              <a:rect b="b" l="l" r="r" t="t"/>
              <a:pathLst>
                <a:path extrusionOk="0" h="31" w="40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" name="Google Shape;17;p14"/>
            <p:cNvSpPr/>
            <p:nvPr/>
          </p:nvSpPr>
          <p:spPr>
            <a:xfrm rot="5400000">
              <a:off x="11404869" y="1535195"/>
              <a:ext cx="127608" cy="69362"/>
            </a:xfrm>
            <a:custGeom>
              <a:rect b="b" l="l" r="r" t="t"/>
              <a:pathLst>
                <a:path extrusionOk="0" h="23" w="39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" name="Google Shape;18;p14"/>
            <p:cNvSpPr/>
            <p:nvPr/>
          </p:nvSpPr>
          <p:spPr>
            <a:xfrm rot="5400000">
              <a:off x="11480119" y="1078297"/>
              <a:ext cx="9748" cy="5712"/>
            </a:xfrm>
            <a:custGeom>
              <a:rect b="b" l="l" r="r" t="t"/>
              <a:pathLst>
                <a:path extrusionOk="0" h="2" w="3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" name="Google Shape;19;p14"/>
            <p:cNvSpPr/>
            <p:nvPr/>
          </p:nvSpPr>
          <p:spPr>
            <a:xfrm rot="5400000">
              <a:off x="11194111" y="860614"/>
              <a:ext cx="143559" cy="75075"/>
            </a:xfrm>
            <a:custGeom>
              <a:rect b="b" l="l" r="r" t="t"/>
              <a:pathLst>
                <a:path extrusionOk="0" h="25" w="44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" name="Google Shape;20;p14"/>
            <p:cNvSpPr/>
            <p:nvPr/>
          </p:nvSpPr>
          <p:spPr>
            <a:xfrm rot="5400000">
              <a:off x="11167080" y="1015030"/>
              <a:ext cx="115202" cy="90579"/>
            </a:xfrm>
            <a:custGeom>
              <a:rect b="b" l="l" r="r" t="t"/>
              <a:pathLst>
                <a:path extrusionOk="0" h="30" w="35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" name="Google Shape;21;p14"/>
            <p:cNvSpPr/>
            <p:nvPr/>
          </p:nvSpPr>
          <p:spPr>
            <a:xfrm rot="5400000">
              <a:off x="11164085" y="450599"/>
              <a:ext cx="118747" cy="81603"/>
            </a:xfrm>
            <a:custGeom>
              <a:rect b="b" l="l" r="r" t="t"/>
              <a:pathLst>
                <a:path extrusionOk="0" h="27" w="36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2" name="Google Shape;22;p14"/>
            <p:cNvSpPr/>
            <p:nvPr/>
          </p:nvSpPr>
          <p:spPr>
            <a:xfrm rot="5400000">
              <a:off x="11155166" y="1253803"/>
              <a:ext cx="127608" cy="79154"/>
            </a:xfrm>
            <a:custGeom>
              <a:rect b="b" l="l" r="r" t="t"/>
              <a:pathLst>
                <a:path extrusionOk="0" h="26" w="39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" name="Google Shape;23;p14"/>
            <p:cNvSpPr/>
            <p:nvPr/>
          </p:nvSpPr>
          <p:spPr>
            <a:xfrm rot="5400000">
              <a:off x="11141013" y="614227"/>
              <a:ext cx="134697" cy="105266"/>
            </a:xfrm>
            <a:custGeom>
              <a:rect b="b" l="l" r="r" t="t"/>
              <a:pathLst>
                <a:path extrusionOk="0" h="35" w="41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4" name="Google Shape;24;p14"/>
            <p:cNvSpPr/>
            <p:nvPr/>
          </p:nvSpPr>
          <p:spPr>
            <a:xfrm rot="5400000">
              <a:off x="11155026" y="1463404"/>
              <a:ext cx="131153" cy="69362"/>
            </a:xfrm>
            <a:custGeom>
              <a:rect b="b" l="l" r="r" t="t"/>
              <a:pathLst>
                <a:path extrusionOk="0" h="23" w="40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5" name="Google Shape;25;p14"/>
            <p:cNvSpPr/>
            <p:nvPr/>
          </p:nvSpPr>
          <p:spPr>
            <a:xfrm rot="5400000">
              <a:off x="11101585" y="2335317"/>
              <a:ext cx="128495" cy="72626"/>
            </a:xfrm>
            <a:custGeom>
              <a:rect b="b" l="l" r="r" t="t"/>
              <a:pathLst>
                <a:path extrusionOk="0" h="24" w="39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" name="Google Shape;26;p14"/>
            <p:cNvSpPr/>
            <p:nvPr/>
          </p:nvSpPr>
          <p:spPr>
            <a:xfrm rot="5400000">
              <a:off x="11141175" y="1673149"/>
              <a:ext cx="140901" cy="93843"/>
            </a:xfrm>
            <a:custGeom>
              <a:rect b="b" l="l" r="r" t="t"/>
              <a:pathLst>
                <a:path extrusionOk="0" h="31" w="43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7" name="Google Shape;27;p14"/>
            <p:cNvSpPr/>
            <p:nvPr/>
          </p:nvSpPr>
          <p:spPr>
            <a:xfrm rot="5400000">
              <a:off x="11120625" y="255502"/>
              <a:ext cx="124063" cy="78339"/>
            </a:xfrm>
            <a:custGeom>
              <a:rect b="b" l="l" r="r" t="t"/>
              <a:pathLst>
                <a:path extrusionOk="0" h="26" w="38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" name="Google Shape;28;p14"/>
            <p:cNvSpPr/>
            <p:nvPr/>
          </p:nvSpPr>
          <p:spPr>
            <a:xfrm rot="5400000">
              <a:off x="11115856" y="1902943"/>
              <a:ext cx="131153" cy="69362"/>
            </a:xfrm>
            <a:custGeom>
              <a:rect b="b" l="l" r="r" t="t"/>
              <a:pathLst>
                <a:path extrusionOk="0" h="23" w="40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9" name="Google Shape;29;p14"/>
            <p:cNvSpPr/>
            <p:nvPr/>
          </p:nvSpPr>
          <p:spPr>
            <a:xfrm rot="5400000">
              <a:off x="11082153" y="2137303"/>
              <a:ext cx="137356" cy="99554"/>
            </a:xfrm>
            <a:custGeom>
              <a:rect b="b" l="l" r="r" t="t"/>
              <a:pathLst>
                <a:path extrusionOk="0" h="33" w="42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" name="Google Shape;30;p14"/>
            <p:cNvSpPr/>
            <p:nvPr/>
          </p:nvSpPr>
          <p:spPr>
            <a:xfrm rot="5400000">
              <a:off x="11410824" y="2818299"/>
              <a:ext cx="121406" cy="81603"/>
            </a:xfrm>
            <a:custGeom>
              <a:rect b="b" l="l" r="r" t="t"/>
              <a:pathLst>
                <a:path extrusionOk="0" h="27" w="3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1" name="Google Shape;31;p14"/>
            <p:cNvSpPr/>
            <p:nvPr/>
          </p:nvSpPr>
          <p:spPr>
            <a:xfrm rot="5400000">
              <a:off x="11391700" y="5088176"/>
              <a:ext cx="124063" cy="87315"/>
            </a:xfrm>
            <a:custGeom>
              <a:rect b="b" l="l" r="r" t="t"/>
              <a:pathLst>
                <a:path extrusionOk="0" h="29" w="38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" name="Google Shape;32;p14"/>
            <p:cNvSpPr/>
            <p:nvPr/>
          </p:nvSpPr>
          <p:spPr>
            <a:xfrm rot="5400000">
              <a:off x="11371127" y="2531128"/>
              <a:ext cx="138242" cy="100371"/>
            </a:xfrm>
            <a:custGeom>
              <a:rect b="b" l="l" r="r" t="t"/>
              <a:pathLst>
                <a:path extrusionOk="0" h="33" w="42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3" name="Google Shape;33;p14"/>
            <p:cNvSpPr/>
            <p:nvPr/>
          </p:nvSpPr>
          <p:spPr>
            <a:xfrm rot="5400000">
              <a:off x="11401349" y="4735882"/>
              <a:ext cx="131153" cy="88130"/>
            </a:xfrm>
            <a:custGeom>
              <a:rect b="b" l="l" r="r" t="t"/>
              <a:pathLst>
                <a:path extrusionOk="0" h="29" w="40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4" name="Google Shape;34;p14"/>
            <p:cNvSpPr/>
            <p:nvPr/>
          </p:nvSpPr>
          <p:spPr>
            <a:xfrm rot="5400000">
              <a:off x="11409487" y="4455410"/>
              <a:ext cx="121406" cy="88130"/>
            </a:xfrm>
            <a:custGeom>
              <a:rect b="b" l="l" r="r" t="t"/>
              <a:pathLst>
                <a:path extrusionOk="0" h="29" w="37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5" name="Google Shape;35;p14"/>
            <p:cNvSpPr/>
            <p:nvPr/>
          </p:nvSpPr>
          <p:spPr>
            <a:xfrm rot="5400000">
              <a:off x="11369848" y="4194178"/>
              <a:ext cx="143559" cy="102819"/>
            </a:xfrm>
            <a:custGeom>
              <a:rect b="b" l="l" r="r" t="t"/>
              <a:pathLst>
                <a:path extrusionOk="0" h="34" w="4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6" name="Google Shape;36;p14"/>
            <p:cNvSpPr/>
            <p:nvPr/>
          </p:nvSpPr>
          <p:spPr>
            <a:xfrm rot="5400000">
              <a:off x="11381624" y="3691697"/>
              <a:ext cx="134697" cy="81603"/>
            </a:xfrm>
            <a:custGeom>
              <a:rect b="b" l="l" r="r" t="t"/>
              <a:pathLst>
                <a:path extrusionOk="0" h="27" w="41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7" name="Google Shape;37;p14"/>
            <p:cNvSpPr/>
            <p:nvPr/>
          </p:nvSpPr>
          <p:spPr>
            <a:xfrm rot="5400000">
              <a:off x="11417787" y="3075050"/>
              <a:ext cx="124951" cy="69362"/>
            </a:xfrm>
            <a:custGeom>
              <a:rect b="b" l="l" r="r" t="t"/>
              <a:pathLst>
                <a:path extrusionOk="0" h="23" w="38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8" name="Google Shape;38;p14"/>
            <p:cNvSpPr/>
            <p:nvPr/>
          </p:nvSpPr>
          <p:spPr>
            <a:xfrm rot="5400000">
              <a:off x="11376729" y="3335597"/>
              <a:ext cx="134697" cy="84866"/>
            </a:xfrm>
            <a:custGeom>
              <a:rect b="b" l="l" r="r" t="t"/>
              <a:pathLst>
                <a:path extrusionOk="0" h="28" w="41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9" name="Google Shape;39;p14"/>
            <p:cNvSpPr/>
            <p:nvPr/>
          </p:nvSpPr>
          <p:spPr>
            <a:xfrm rot="5400000">
              <a:off x="11360464" y="3934729"/>
              <a:ext cx="143559" cy="97107"/>
            </a:xfrm>
            <a:custGeom>
              <a:rect b="b" l="l" r="r" t="t"/>
              <a:pathLst>
                <a:path extrusionOk="0" h="32" w="44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0" name="Google Shape;40;p14"/>
            <p:cNvSpPr/>
            <p:nvPr/>
          </p:nvSpPr>
          <p:spPr>
            <a:xfrm rot="5400000">
              <a:off x="11395443" y="5347417"/>
              <a:ext cx="94821" cy="69362"/>
            </a:xfrm>
            <a:custGeom>
              <a:rect b="b" l="l" r="r" t="t"/>
              <a:pathLst>
                <a:path extrusionOk="0" h="23" w="29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1" name="Google Shape;41;p14"/>
            <p:cNvSpPr/>
            <p:nvPr/>
          </p:nvSpPr>
          <p:spPr>
            <a:xfrm rot="5400000">
              <a:off x="11343434" y="5658571"/>
              <a:ext cx="140901" cy="102819"/>
            </a:xfrm>
            <a:custGeom>
              <a:rect b="b" l="l" r="r" t="t"/>
              <a:pathLst>
                <a:path extrusionOk="0" h="34" w="43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2" name="Google Shape;42;p14"/>
            <p:cNvSpPr/>
            <p:nvPr/>
          </p:nvSpPr>
          <p:spPr>
            <a:xfrm rot="5400000">
              <a:off x="11324095" y="6423833"/>
              <a:ext cx="134697" cy="93843"/>
            </a:xfrm>
            <a:custGeom>
              <a:rect b="b" l="l" r="r" t="t"/>
              <a:pathLst>
                <a:path extrusionOk="0" h="31" w="4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3" name="Google Shape;43;p14"/>
            <p:cNvSpPr/>
            <p:nvPr/>
          </p:nvSpPr>
          <p:spPr>
            <a:xfrm rot="5400000">
              <a:off x="11324317" y="5897278"/>
              <a:ext cx="118747" cy="120771"/>
            </a:xfrm>
            <a:custGeom>
              <a:rect b="b" l="l" r="r" t="t"/>
              <a:pathLst>
                <a:path extrusionOk="0" h="40" w="36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4" name="Google Shape;44;p14"/>
            <p:cNvSpPr/>
            <p:nvPr/>
          </p:nvSpPr>
          <p:spPr>
            <a:xfrm rot="5400000">
              <a:off x="11356013" y="6183127"/>
              <a:ext cx="131153" cy="72626"/>
            </a:xfrm>
            <a:custGeom>
              <a:rect b="b" l="l" r="r" t="t"/>
              <a:pathLst>
                <a:path extrusionOk="0" h="24" w="40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5" name="Google Shape;45;p14"/>
            <p:cNvSpPr/>
            <p:nvPr/>
          </p:nvSpPr>
          <p:spPr>
            <a:xfrm rot="5400000">
              <a:off x="11104198" y="3296179"/>
              <a:ext cx="144445" cy="106083"/>
            </a:xfrm>
            <a:custGeom>
              <a:rect b="b" l="l" r="r" t="t"/>
              <a:pathLst>
                <a:path extrusionOk="0" h="35" w="44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" name="Google Shape;46;p14"/>
            <p:cNvSpPr/>
            <p:nvPr/>
          </p:nvSpPr>
          <p:spPr>
            <a:xfrm rot="5400000">
              <a:off x="11134111" y="4387490"/>
              <a:ext cx="151535" cy="75075"/>
            </a:xfrm>
            <a:custGeom>
              <a:rect b="b" l="l" r="r" t="t"/>
              <a:pathLst>
                <a:path extrusionOk="0" h="25" w="46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" name="Google Shape;47;p14"/>
            <p:cNvSpPr/>
            <p:nvPr/>
          </p:nvSpPr>
          <p:spPr>
            <a:xfrm rot="5400000">
              <a:off x="11138041" y="5384813"/>
              <a:ext cx="134697" cy="84051"/>
            </a:xfrm>
            <a:custGeom>
              <a:rect b="b" l="l" r="r" t="t"/>
              <a:pathLst>
                <a:path extrusionOk="0" h="28" w="41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8" name="Google Shape;48;p14"/>
            <p:cNvSpPr/>
            <p:nvPr/>
          </p:nvSpPr>
          <p:spPr>
            <a:xfrm rot="5400000">
              <a:off x="11133693" y="4595717"/>
              <a:ext cx="131153" cy="84866"/>
            </a:xfrm>
            <a:custGeom>
              <a:rect b="b" l="l" r="r" t="t"/>
              <a:pathLst>
                <a:path extrusionOk="0" h="28" w="40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9" name="Google Shape;49;p14"/>
            <p:cNvSpPr/>
            <p:nvPr/>
          </p:nvSpPr>
          <p:spPr>
            <a:xfrm rot="5400000">
              <a:off x="11105830" y="6046702"/>
              <a:ext cx="144445" cy="102819"/>
            </a:xfrm>
            <a:custGeom>
              <a:rect b="b" l="l" r="r" t="t"/>
              <a:pathLst>
                <a:path extrusionOk="0" h="34" w="4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0" name="Google Shape;50;p14"/>
            <p:cNvSpPr/>
            <p:nvPr/>
          </p:nvSpPr>
          <p:spPr>
            <a:xfrm rot="5400000">
              <a:off x="11117596" y="3060239"/>
              <a:ext cx="115202" cy="121588"/>
            </a:xfrm>
            <a:custGeom>
              <a:rect b="b" l="l" r="r" t="t"/>
              <a:pathLst>
                <a:path extrusionOk="0" h="40" w="35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1" name="Google Shape;51;p14"/>
            <p:cNvSpPr/>
            <p:nvPr/>
          </p:nvSpPr>
          <p:spPr>
            <a:xfrm rot="5400000">
              <a:off x="11125265" y="4900335"/>
              <a:ext cx="127608" cy="69362"/>
            </a:xfrm>
            <a:custGeom>
              <a:rect b="b" l="l" r="r" t="t"/>
              <a:pathLst>
                <a:path extrusionOk="0" h="23" w="39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2" name="Google Shape;52;p14"/>
            <p:cNvSpPr/>
            <p:nvPr/>
          </p:nvSpPr>
          <p:spPr>
            <a:xfrm rot="5400000">
              <a:off x="11117373" y="5141456"/>
              <a:ext cx="131153" cy="81603"/>
            </a:xfrm>
            <a:custGeom>
              <a:rect b="b" l="l" r="r" t="t"/>
              <a:pathLst>
                <a:path extrusionOk="0" h="27" w="40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3" name="Google Shape;53;p14"/>
            <p:cNvSpPr/>
            <p:nvPr/>
          </p:nvSpPr>
          <p:spPr>
            <a:xfrm rot="5400000">
              <a:off x="11112337" y="2598157"/>
              <a:ext cx="134697" cy="81603"/>
            </a:xfrm>
            <a:custGeom>
              <a:rect b="b" l="l" r="r" t="t"/>
              <a:pathLst>
                <a:path extrusionOk="0" h="27" w="41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4" name="Google Shape;54;p14"/>
            <p:cNvSpPr/>
            <p:nvPr/>
          </p:nvSpPr>
          <p:spPr>
            <a:xfrm rot="5400000">
              <a:off x="11105830" y="6278710"/>
              <a:ext cx="144445" cy="78339"/>
            </a:xfrm>
            <a:custGeom>
              <a:rect b="b" l="l" r="r" t="t"/>
              <a:pathLst>
                <a:path extrusionOk="0" h="26" w="44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5" name="Google Shape;55;p14"/>
            <p:cNvSpPr/>
            <p:nvPr/>
          </p:nvSpPr>
          <p:spPr>
            <a:xfrm rot="5400000">
              <a:off x="11093998" y="5596726"/>
              <a:ext cx="144445" cy="97107"/>
            </a:xfrm>
            <a:custGeom>
              <a:rect b="b" l="l" r="r" t="t"/>
              <a:pathLst>
                <a:path extrusionOk="0" h="32" w="44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6" name="Google Shape;56;p14"/>
            <p:cNvSpPr/>
            <p:nvPr/>
          </p:nvSpPr>
          <p:spPr>
            <a:xfrm rot="5400000">
              <a:off x="11097788" y="4080854"/>
              <a:ext cx="131153" cy="84866"/>
            </a:xfrm>
            <a:custGeom>
              <a:rect b="b" l="l" r="r" t="t"/>
              <a:pathLst>
                <a:path extrusionOk="0" h="28" w="40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7" name="Google Shape;57;p14"/>
            <p:cNvSpPr/>
            <p:nvPr/>
          </p:nvSpPr>
          <p:spPr>
            <a:xfrm rot="5400000">
              <a:off x="11075637" y="5836680"/>
              <a:ext cx="144445" cy="102819"/>
            </a:xfrm>
            <a:custGeom>
              <a:rect b="b" l="l" r="r" t="t"/>
              <a:pathLst>
                <a:path extrusionOk="0" h="34" w="4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8" name="Google Shape;58;p14"/>
            <p:cNvSpPr/>
            <p:nvPr/>
          </p:nvSpPr>
          <p:spPr>
            <a:xfrm rot="5400000">
              <a:off x="11124696" y="2830776"/>
              <a:ext cx="121406" cy="81603"/>
            </a:xfrm>
            <a:custGeom>
              <a:rect b="b" l="l" r="r" t="t"/>
              <a:pathLst>
                <a:path extrusionOk="0" h="27" w="3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9" name="Google Shape;59;p14"/>
            <p:cNvSpPr/>
            <p:nvPr/>
          </p:nvSpPr>
          <p:spPr>
            <a:xfrm rot="5400000">
              <a:off x="11082841" y="3849727"/>
              <a:ext cx="147990" cy="78339"/>
            </a:xfrm>
            <a:custGeom>
              <a:rect b="b" l="l" r="r" t="t"/>
              <a:pathLst>
                <a:path extrusionOk="0" h="26" w="45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0" name="Google Shape;60;p14"/>
            <p:cNvSpPr/>
            <p:nvPr/>
          </p:nvSpPr>
          <p:spPr>
            <a:xfrm rot="5400000">
              <a:off x="11078098" y="3616257"/>
              <a:ext cx="133812" cy="79154"/>
            </a:xfrm>
            <a:custGeom>
              <a:rect b="b" l="l" r="r" t="t"/>
              <a:pathLst>
                <a:path extrusionOk="0" h="26" w="41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1" name="Google Shape;61;p14"/>
            <p:cNvSpPr/>
            <p:nvPr/>
          </p:nvSpPr>
          <p:spPr>
            <a:xfrm rot="5400000">
              <a:off x="11076712" y="6507925"/>
              <a:ext cx="127608" cy="81603"/>
            </a:xfrm>
            <a:custGeom>
              <a:rect b="b" l="l" r="r" t="t"/>
              <a:pathLst>
                <a:path extrusionOk="0" h="27" w="39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2" name="Google Shape;62;p14"/>
            <p:cNvSpPr/>
            <p:nvPr/>
          </p:nvSpPr>
          <p:spPr>
            <a:xfrm rot="5400000">
              <a:off x="11141853" y="34906"/>
              <a:ext cx="131153" cy="88130"/>
            </a:xfrm>
            <a:custGeom>
              <a:rect b="b" l="l" r="r" t="t"/>
              <a:pathLst>
                <a:path extrusionOk="0" h="29" w="40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3" name="Google Shape;63;p14"/>
            <p:cNvSpPr/>
            <p:nvPr/>
          </p:nvSpPr>
          <p:spPr>
            <a:xfrm rot="5400000">
              <a:off x="11301184" y="6639670"/>
              <a:ext cx="134697" cy="97107"/>
            </a:xfrm>
            <a:custGeom>
              <a:rect b="b" l="l" r="r" t="t"/>
              <a:pathLst>
                <a:path extrusionOk="0" h="32" w="41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64" name="Google Shape;64;p14"/>
          <p:cNvSpPr txBox="1"/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C2B2A7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228600" lvl="1" marL="914400" marR="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2B2A7"/>
              </a:buClr>
              <a:buSzPts val="1800"/>
              <a:buFont typeface="Avenir"/>
              <a:buNone/>
              <a:defRPr b="0" i="0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330200" lvl="2" marL="1371600" marR="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2B2A7"/>
              </a:buClr>
              <a:buSzPts val="1600"/>
              <a:buFont typeface="Arial"/>
              <a:buChar char="•"/>
              <a:defRPr b="1" i="0" sz="16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228600" lvl="3" marL="1828800" marR="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2B2A7"/>
              </a:buClr>
              <a:buSzPts val="1400"/>
              <a:buFont typeface="Avenir"/>
              <a:buNone/>
              <a:defRPr b="0" i="0" sz="14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317500" lvl="4" marL="2286000" marR="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2B2A7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66" name="Google Shape;66;p14"/>
          <p:cNvSpPr txBox="1"/>
          <p:nvPr>
            <p:ph idx="10" type="dt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67" name="Google Shape;67;p14"/>
          <p:cNvSpPr txBox="1"/>
          <p:nvPr>
            <p:ph idx="11" type="ftr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68" name="Google Shape;68;p14"/>
          <p:cNvSpPr txBox="1"/>
          <p:nvPr>
            <p:ph idx="12" type="sldNum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43" name="Google Shape;143;p1"/>
          <p:cNvSpPr txBox="1"/>
          <p:nvPr>
            <p:ph type="ctrTitle"/>
          </p:nvPr>
        </p:nvSpPr>
        <p:spPr>
          <a:xfrm>
            <a:off x="7567966" y="1135530"/>
            <a:ext cx="4016188" cy="2892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 sz="4000"/>
              <a:t>L</a:t>
            </a:r>
            <a:r>
              <a:rPr lang="sv-SE" sz="4000"/>
              <a:t>agföräldrar ❤️🖤</a:t>
            </a:r>
            <a:br>
              <a:rPr lang="sv-SE" sz="4000"/>
            </a:br>
            <a:r>
              <a:rPr lang="sv-SE" sz="4000"/>
              <a:t>LVHK</a:t>
            </a:r>
            <a:endParaRPr/>
          </a:p>
        </p:txBody>
      </p:sp>
      <p:sp>
        <p:nvSpPr>
          <p:cNvPr id="144" name="Google Shape;144;p1"/>
          <p:cNvSpPr txBox="1"/>
          <p:nvPr>
            <p:ph idx="1" type="subTitle"/>
          </p:nvPr>
        </p:nvSpPr>
        <p:spPr>
          <a:xfrm>
            <a:off x="8141707" y="4793129"/>
            <a:ext cx="2868706" cy="1563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sv-SE" sz="2800"/>
              <a:t>1 september</a:t>
            </a:r>
            <a:r>
              <a:rPr lang="sv-SE" sz="2800"/>
              <a:t> 2022</a:t>
            </a:r>
            <a:endParaRPr sz="2800"/>
          </a:p>
        </p:txBody>
      </p:sp>
      <p:pic>
        <p:nvPicPr>
          <p:cNvPr id="145" name="Google Shape;145;p1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20" y="-1"/>
            <a:ext cx="6915093" cy="6858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"/>
          <p:cNvSpPr txBox="1"/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Dagordning 1 september 2022</a:t>
            </a:r>
            <a:endParaRPr/>
          </a:p>
        </p:txBody>
      </p:sp>
      <p:sp>
        <p:nvSpPr>
          <p:cNvPr id="151" name="Google Shape;151;p10"/>
          <p:cNvSpPr txBox="1"/>
          <p:nvPr>
            <p:ph idx="1" type="body"/>
          </p:nvPr>
        </p:nvSpPr>
        <p:spPr>
          <a:xfrm>
            <a:off x="1279048" y="2141509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sv-SE" sz="2400"/>
              <a:t>Presentationsrunda</a:t>
            </a:r>
            <a:endParaRPr sz="2400"/>
          </a:p>
          <a:p>
            <a:pPr indent="-2540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sv-SE" sz="2400"/>
              <a:t>Vikingaspelen</a:t>
            </a:r>
            <a:endParaRPr sz="2400"/>
          </a:p>
          <a:p>
            <a:pPr indent="-2540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sv-SE" sz="2400"/>
              <a:t>Lagförälderuppdraget under </a:t>
            </a:r>
            <a:r>
              <a:rPr lang="sv-SE" sz="2400"/>
              <a:t>s</a:t>
            </a:r>
            <a:r>
              <a:rPr lang="sv-SE" sz="2400"/>
              <a:t>äsongen 22/23.</a:t>
            </a:r>
            <a:endParaRPr sz="2400"/>
          </a:p>
          <a:p>
            <a:pPr indent="-2540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sv-SE" sz="2400"/>
              <a:t>Kiosken i LIH.</a:t>
            </a:r>
            <a:endParaRPr sz="2400"/>
          </a:p>
          <a:p>
            <a:pPr indent="-2540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sv-SE" sz="2400"/>
              <a:t>Funktionärsutbildning (matchprotokoll)</a:t>
            </a:r>
            <a:endParaRPr sz="2400"/>
          </a:p>
        </p:txBody>
      </p:sp>
      <p:pic>
        <p:nvPicPr>
          <p:cNvPr id="152" name="Google Shape;152;p10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2" cy="18063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749b85d0a2fcb277_6"/>
          <p:cNvSpPr txBox="1"/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Presentationsrunda</a:t>
            </a:r>
            <a:endParaRPr/>
          </a:p>
        </p:txBody>
      </p:sp>
      <p:sp>
        <p:nvSpPr>
          <p:cNvPr id="158" name="Google Shape;158;g749b85d0a2fcb277_6"/>
          <p:cNvSpPr txBox="1"/>
          <p:nvPr>
            <p:ph idx="1" type="body"/>
          </p:nvPr>
        </p:nvSpPr>
        <p:spPr>
          <a:xfrm>
            <a:off x="1069848" y="18286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2400"/>
              <a:t>Namn</a:t>
            </a:r>
            <a:endParaRPr sz="24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2400"/>
              <a:t>Lag</a:t>
            </a:r>
            <a:endParaRPr sz="24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2400"/>
              <a:t>Bästa LVHK-handbollsminnet</a:t>
            </a:r>
            <a:endParaRPr sz="2400"/>
          </a:p>
        </p:txBody>
      </p:sp>
      <p:pic>
        <p:nvPicPr>
          <p:cNvPr id="159" name="Google Shape;159;g749b85d0a2fcb277_6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11e86982465_0_0"/>
          <p:cNvSpPr txBox="1"/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Vikingaspelen 2022</a:t>
            </a:r>
            <a:endParaRPr/>
          </a:p>
        </p:txBody>
      </p:sp>
      <p:sp>
        <p:nvSpPr>
          <p:cNvPr id="165" name="Google Shape;165;g11e86982465_0_0"/>
          <p:cNvSpPr txBox="1"/>
          <p:nvPr>
            <p:ph idx="1" type="body"/>
          </p:nvPr>
        </p:nvSpPr>
        <p:spPr>
          <a:xfrm>
            <a:off x="1069850" y="1494425"/>
            <a:ext cx="6165900" cy="51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v-SE"/>
              <a:t>17-18 + 24-25 september</a:t>
            </a:r>
            <a:br>
              <a:rPr lang="sv-SE"/>
            </a:br>
            <a:r>
              <a:rPr lang="sv-SE"/>
              <a:t>- Kiosk</a:t>
            </a:r>
            <a:br>
              <a:rPr lang="sv-SE"/>
            </a:br>
            <a:r>
              <a:rPr lang="sv-SE"/>
              <a:t>- Sekretariat</a:t>
            </a:r>
            <a:br>
              <a:rPr lang="sv-SE"/>
            </a:br>
            <a:r>
              <a:rPr lang="sv-SE"/>
              <a:t>- Filmning</a:t>
            </a:r>
            <a:br>
              <a:rPr lang="sv-SE"/>
            </a:br>
            <a:r>
              <a:rPr lang="sv-SE"/>
              <a:t>- Hallvärd (i Korsbacka)</a:t>
            </a:r>
            <a:endParaRPr/>
          </a:p>
          <a:p>
            <a:pPr indent="-2286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v-SE"/>
              <a:t>Kiosktjänst - kioskkommittén</a:t>
            </a: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Sekretariat - </a:t>
            </a:r>
            <a:r>
              <a:rPr lang="sv-SE"/>
              <a:t>tid och resultat i hallen.</a:t>
            </a:r>
            <a:endParaRPr>
              <a:solidFill>
                <a:srgbClr val="FF0000"/>
              </a:solidFill>
            </a:endParaRPr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Filmning - bara storplan via Solidsport</a:t>
            </a: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Hallvärd (bara Korsbacka)</a:t>
            </a: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Vi mailar ut detaljerat schema så snart vi kan (men det blir strax innan cupen)</a:t>
            </a: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Några av er kommer att få hjälp av herrar/damer</a:t>
            </a: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1 eller 2 dagar/lag</a:t>
            </a:r>
            <a:endParaRPr/>
          </a:p>
        </p:txBody>
      </p:sp>
      <p:pic>
        <p:nvPicPr>
          <p:cNvPr id="166" name="Google Shape;166;g11e86982465_0_0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g11e86982465_0_0"/>
          <p:cNvPicPr preferRelativeResize="0"/>
          <p:nvPr/>
        </p:nvPicPr>
        <p:blipFill rotWithShape="1">
          <a:blip r:embed="rId4">
            <a:alphaModFix/>
          </a:blip>
          <a:srcRect b="10157" l="0" r="0" t="15042"/>
          <a:stretch/>
        </p:blipFill>
        <p:spPr>
          <a:xfrm>
            <a:off x="7235749" y="315627"/>
            <a:ext cx="3467999" cy="5764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1e89543afb_0_0"/>
          <p:cNvSpPr txBox="1"/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sv-SE"/>
              <a:t>Lagförälderuppdraget</a:t>
            </a:r>
            <a:endParaRPr sz="6100"/>
          </a:p>
        </p:txBody>
      </p:sp>
      <p:sp>
        <p:nvSpPr>
          <p:cNvPr id="173" name="Google Shape;173;g11e89543afb_0_0"/>
          <p:cNvSpPr txBox="1"/>
          <p:nvPr>
            <p:ph idx="1" type="body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Planerar bemanningen i detalj för kiosken på söndagar i LIH för ert lag efter det grundschema ni får från styrelsen</a:t>
            </a:r>
            <a:endParaRPr sz="1800"/>
          </a:p>
          <a:p>
            <a:pPr indent="-228600" lvl="0" marL="2286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Gör schema för bemanning av Kiosk, Sekretariat, Filmning och Match-/hallvärd vid USM (spelande lag bemannar), Vikingaspelen och Lundaspelen.</a:t>
            </a:r>
            <a:endParaRPr sz="1800"/>
          </a:p>
          <a:p>
            <a:pPr indent="-228600" lvl="0" marL="2286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Sköter kontakten med föräldrar i respektive lag</a:t>
            </a:r>
            <a:endParaRPr sz="1800"/>
          </a:p>
          <a:p>
            <a:pPr indent="-228600" lvl="0" marL="2286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Skickar ut förberedande mail om vilka datum som gäller för ert lag för terminen samt för de stora cuperna samt allmän info om kioskåtagande till föräldrarna i laget.</a:t>
            </a:r>
            <a:endParaRPr sz="1800"/>
          </a:p>
          <a:p>
            <a:pPr indent="-228600" lvl="0" marL="2286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Är tränarnas/ledarnas hjälpande hand vid arrangemang.</a:t>
            </a:r>
            <a:endParaRPr sz="1800"/>
          </a:p>
          <a:p>
            <a:pPr indent="-228600" lvl="0" marL="2286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Planerar och kommunicerar ev. försäljning för att stärka lagkassan för ert lag.</a:t>
            </a:r>
            <a:endParaRPr sz="1800"/>
          </a:p>
          <a:p>
            <a:pPr indent="-228600" lvl="0" marL="2286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Flera av er är också en representant i föreningens kiosk- eller marknadskommittén.</a:t>
            </a:r>
            <a:endParaRPr sz="1800"/>
          </a:p>
        </p:txBody>
      </p:sp>
      <p:pic>
        <p:nvPicPr>
          <p:cNvPr id="174" name="Google Shape;174;g11e89543afb_0_0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45ca4a53ef_0_6"/>
          <p:cNvSpPr txBox="1"/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Kiosk</a:t>
            </a:r>
            <a:r>
              <a:rPr lang="sv-SE"/>
              <a:t> ht-2022</a:t>
            </a:r>
            <a:endParaRPr/>
          </a:p>
        </p:txBody>
      </p:sp>
      <p:sp>
        <p:nvSpPr>
          <p:cNvPr id="180" name="Google Shape;180;g145ca4a53ef_0_6"/>
          <p:cNvSpPr txBox="1"/>
          <p:nvPr>
            <p:ph idx="1" type="body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v-SE"/>
              <a:t>Schema kommer från oss</a:t>
            </a:r>
            <a:br>
              <a:rPr lang="sv-SE"/>
            </a:b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Ni göra schema för ert lag, tänk på att överlappa 15 min mellan passen!</a:t>
            </a:r>
            <a:br>
              <a:rPr lang="sv-SE"/>
            </a:b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Kolla matcherna igen innan aktuell helg</a:t>
            </a:r>
            <a:br>
              <a:rPr lang="sv-SE"/>
            </a:b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USM - arrangerande lag har kiosken den helgen. 24-25/9 P18, 1-2/10 F16, 8-9/10 P14 och 15-16/10 F14</a:t>
            </a:r>
            <a:br>
              <a:rPr lang="sv-SE"/>
            </a:br>
            <a:endParaRPr/>
          </a:p>
          <a:p>
            <a:pPr indent="-215900" lvl="0" marL="2286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Kioskkommittén - berätta om kiosken</a:t>
            </a:r>
            <a:endParaRPr/>
          </a:p>
        </p:txBody>
      </p:sp>
      <p:pic>
        <p:nvPicPr>
          <p:cNvPr id="181" name="Google Shape;181;g145ca4a53ef_0_6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512242a8d5b54c5_0"/>
          <p:cNvSpPr txBox="1"/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Kommunikation lagföräldrar - styrelse</a:t>
            </a:r>
            <a:endParaRPr/>
          </a:p>
        </p:txBody>
      </p:sp>
      <p:sp>
        <p:nvSpPr>
          <p:cNvPr id="187" name="Google Shape;187;g3512242a8d5b54c5_0"/>
          <p:cNvSpPr txBox="1"/>
          <p:nvPr>
            <p:ph idx="1" type="body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00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sv-SE" sz="2700"/>
              <a:t>Nu finns vi som lag på laget.se</a:t>
            </a:r>
            <a:br>
              <a:rPr lang="sv-SE" sz="2700"/>
            </a:br>
            <a:endParaRPr sz="2700"/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sv-SE" sz="2700"/>
              <a:t>Kontaktuppgifter till alla er lagföräldrar finns på laget.se/lagföräldrar</a:t>
            </a:r>
            <a:br>
              <a:rPr lang="sv-SE" sz="2700"/>
            </a:br>
            <a:br>
              <a:rPr lang="sv-SE" sz="2700"/>
            </a:br>
            <a:endParaRPr sz="2700"/>
          </a:p>
          <a:p>
            <a:pPr indent="-4000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sv-SE" sz="2700"/>
              <a:t>Annat?</a:t>
            </a:r>
            <a:endParaRPr sz="2700"/>
          </a:p>
        </p:txBody>
      </p:sp>
      <p:pic>
        <p:nvPicPr>
          <p:cNvPr id="188" name="Google Shape;188;g3512242a8d5b54c5_0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"/>
          <p:cNvSpPr txBox="1"/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Detta behövs från varje lag</a:t>
            </a:r>
            <a:endParaRPr/>
          </a:p>
        </p:txBody>
      </p:sp>
      <p:sp>
        <p:nvSpPr>
          <p:cNvPr id="194" name="Google Shape;194;p8"/>
          <p:cNvSpPr txBox="1"/>
          <p:nvPr>
            <p:ph idx="1" type="body"/>
          </p:nvPr>
        </p:nvSpPr>
        <p:spPr>
          <a:xfrm>
            <a:off x="1069848" y="2153927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2200"/>
              <a:t>2 st lagföräldrar/lag</a:t>
            </a:r>
            <a:endParaRPr sz="2200"/>
          </a:p>
          <a:p>
            <a:pPr indent="-3429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2200"/>
              <a:t>Att minst en förälder per barn har genomgått funktionärsutbildning för att kunna sitta i sekretariatet med EMP (matchprotokoll).</a:t>
            </a:r>
            <a:endParaRPr sz="2200"/>
          </a:p>
          <a:p>
            <a:pPr indent="-228600" lvl="1" marL="9144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sv-SE" sz="2200"/>
              <a:t>Utbildningstillfälle för dem som vill fräscha upp kunskaperna sker 31 augusti på LIH (Kaf</a:t>
            </a:r>
            <a:r>
              <a:rPr lang="sv-SE" sz="2200"/>
              <a:t>éet).</a:t>
            </a:r>
            <a:endParaRPr sz="2200"/>
          </a:p>
          <a:p>
            <a:pPr indent="-228600" lvl="1" marL="9144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</a:pPr>
            <a:r>
              <a:rPr lang="sv-SE" sz="2200"/>
              <a:t>Kommer även komma ut anmälan för Handboll Syds funktionärsutbildningar.</a:t>
            </a:r>
            <a:endParaRPr sz="2200"/>
          </a:p>
        </p:txBody>
      </p:sp>
      <p:pic>
        <p:nvPicPr>
          <p:cNvPr id="195" name="Google Shape;195;p8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2" cy="18063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11e86982465_0_12"/>
          <p:cNvSpPr txBox="1"/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Kioskkommitté</a:t>
            </a:r>
            <a:endParaRPr/>
          </a:p>
        </p:txBody>
      </p:sp>
      <p:sp>
        <p:nvSpPr>
          <p:cNvPr id="201" name="Google Shape;201;g11e86982465_0_12"/>
          <p:cNvSpPr txBox="1"/>
          <p:nvPr>
            <p:ph idx="1" type="body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Se över sortimentet, är det rätt varor till rätt pris?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Ställa i ordning i förråd, allt ska ha sin plats, väl uppmärkt.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Fixa ”pop up-kiosker” till cuper osv (arbetet är påbörjat och långt gånget)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Ansvara för att sätta upp och ta ner kiosker vid evenemang.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Göra en planering i vad som ska beställas till cuper samt ansvara för att varorna hämtas i affären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Hålla koll på utgångsdatum osv löpande i kiosken.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 Ansvara för storstädning ett par gånger om året.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Ev kolla över allergier i varorna. Så att det finns något för alla.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Med mera som kommer upp efter hand.</a:t>
            </a:r>
            <a:endParaRPr/>
          </a:p>
          <a:p>
            <a:pPr indent="-215900" lvl="0" marL="2286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Få tag på stora frysta kanelsnäckor 🤣 </a:t>
            </a:r>
            <a:endParaRPr/>
          </a:p>
        </p:txBody>
      </p:sp>
      <p:pic>
        <p:nvPicPr>
          <p:cNvPr id="202" name="Google Shape;202;g11e86982465_0_12"/>
          <p:cNvPicPr preferRelativeResize="0"/>
          <p:nvPr/>
        </p:nvPicPr>
        <p:blipFill rotWithShape="1">
          <a:blip r:embed="rId3">
            <a:alphaModFix/>
          </a:blip>
          <a:srcRect b="0" l="29632" r="32304" t="0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ohemianVTI">
  <a:themeElements>
    <a:clrScheme name="Boho">
      <a:dk1>
        <a:srgbClr val="000000"/>
      </a:dk1>
      <a:lt1>
        <a:srgbClr val="FFFFFF"/>
      </a:lt1>
      <a:dk2>
        <a:srgbClr val="323232"/>
      </a:dk2>
      <a:lt2>
        <a:srgbClr val="F4F1EF"/>
      </a:lt2>
      <a:accent1>
        <a:srgbClr val="8F4F58"/>
      </a:accent1>
      <a:accent2>
        <a:srgbClr val="D09182"/>
      </a:accent2>
      <a:accent3>
        <a:srgbClr val="C7A085"/>
      </a:accent3>
      <a:accent4>
        <a:srgbClr val="ADA085"/>
      </a:accent4>
      <a:accent5>
        <a:srgbClr val="5F787F"/>
      </a:accent5>
      <a:accent6>
        <a:srgbClr val="5A6768"/>
      </a:accent6>
      <a:hlink>
        <a:srgbClr val="A25872"/>
      </a:hlink>
      <a:folHlink>
        <a:srgbClr val="667A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2021-01-12T17:55:55Z</dcterms:created>
  <dc:creator>Bjarne Persson</dc:creator>
</cp:coreProperties>
</file>