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9" r:id="rId4"/>
    <p:sldId id="301" r:id="rId5"/>
    <p:sldId id="302" r:id="rId6"/>
    <p:sldId id="282" r:id="rId7"/>
    <p:sldId id="293" r:id="rId8"/>
    <p:sldId id="292" r:id="rId9"/>
    <p:sldId id="291" r:id="rId10"/>
    <p:sldId id="290" r:id="rId11"/>
    <p:sldId id="294" r:id="rId12"/>
    <p:sldId id="289" r:id="rId13"/>
    <p:sldId id="287" r:id="rId14"/>
    <p:sldId id="300" r:id="rId15"/>
    <p:sldId id="284" r:id="rId16"/>
    <p:sldId id="296" r:id="rId17"/>
    <p:sldId id="298" r:id="rId18"/>
    <p:sldId id="283" r:id="rId19"/>
    <p:sldId id="303" r:id="rId20"/>
    <p:sldId id="278" r:id="rId21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18" autoAdjust="0"/>
    <p:restoredTop sz="91304" autoAdjust="0"/>
  </p:normalViewPr>
  <p:slideViewPr>
    <p:cSldViewPr>
      <p:cViewPr varScale="1">
        <p:scale>
          <a:sx n="114" d="100"/>
          <a:sy n="114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712F14-9F7E-415A-9A9B-031652BAB8AB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878551-05C9-49ED-BC47-D0B688D56E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3825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4711B-3E15-4FB7-AABC-8DB23006C6F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D16D3-F411-4DB8-907D-D296DECE7443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F42D0-BF32-462C-A160-D1523E68FCA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25D80-98B5-4ED6-8153-C929243DB31A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6938F-3947-4B43-9FDD-27002A05174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AA22-80E8-4D2D-AFC1-0A8519D15E25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F815-E851-4410-AB9A-C5DE7FDF27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ECA9-D925-4CD0-ACA6-237B3A41F0F3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E28F-BE3E-4919-A9EA-35DCA3D7974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5755-2C80-45A0-8417-5C6584CD17B1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E2E7-11B4-4567-915E-7FC2F38552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A72EA-922A-4D5F-8115-7B938773D4D8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B85C-B5EF-4651-9F1E-49C18D29DC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BEA0E-3508-4CA5-BEE8-01E3108F476F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8590-13C1-49CC-B5A5-57BDFB6A1B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527D-FDB6-4FA0-902B-D7C200836ECE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15BB8-4DB3-49DD-B9FA-70E24486593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80A93-CD50-4E48-B6C9-E2F1D45E0C3D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40C5-671A-4C0A-9A8E-8212241221D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A5800-5492-463F-875E-843828F4F0DC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6984-EBFB-47CB-B697-B752D70904C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E7459-50C1-42C3-8D32-B1BF5677EF39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C08FC-24B5-4403-B9F3-61B99E91364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00271-69A0-4AC6-AEA3-F72E142BDA0F}" type="datetimeFigureOut">
              <a:rPr lang="sv-SE"/>
              <a:pPr>
                <a:defRPr/>
              </a:pPr>
              <a:t>2021-04-28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203606-FDAC-4D1B-AE60-DA7C1FB0C0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google.se/url?sa=i&amp;rct=j&amp;q=&amp;esrc=s&amp;frm=1&amp;source=images&amp;cd=&amp;cad=rja&amp;docid=hcbsEZ84X-ioBM&amp;tbnid=XMvLuvmzffsSOM:&amp;ved=0CAUQjRw&amp;url=http://www.laget.se/STROMSBROHOCKEY03/News/2726809/Forrad-klart-for-Team-03!&amp;ei=wmAkUs3nPIKItAbZiYFQ&amp;bvm=bv.51495398,d.Yms&amp;psig=AFQjCNFvaVxWVMOHc69vAddzbIPrCo19-g&amp;ust=137820202118066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 txBox="1">
            <a:spLocks/>
          </p:cNvSpPr>
          <p:nvPr/>
        </p:nvSpPr>
        <p:spPr>
          <a:xfrm>
            <a:off x="642938" y="2286000"/>
            <a:ext cx="7772400" cy="1081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v-SE" sz="4400" dirty="0">
                <a:latin typeface="+mj-lt"/>
                <a:ea typeface="+mj-ea"/>
                <a:cs typeface="+mj-cs"/>
              </a:rPr>
              <a:t>Välkomna!</a:t>
            </a:r>
          </a:p>
        </p:txBody>
      </p:sp>
      <p:sp>
        <p:nvSpPr>
          <p:cNvPr id="2051" name="textruta 7"/>
          <p:cNvSpPr txBox="1">
            <a:spLocks noChangeArrowheads="1"/>
          </p:cNvSpPr>
          <p:nvPr/>
        </p:nvSpPr>
        <p:spPr bwMode="auto">
          <a:xfrm>
            <a:off x="1500188" y="3571875"/>
            <a:ext cx="64166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4400" dirty="0">
                <a:latin typeface="Calibri" pitchFamily="34" charset="0"/>
              </a:rPr>
              <a:t>Team 13/U9 föräldrar</a:t>
            </a:r>
          </a:p>
          <a:p>
            <a:pPr algn="ctr"/>
            <a:endParaRPr lang="sv-SE" sz="4400" dirty="0">
              <a:latin typeface="Calibri" pitchFamily="34" charset="0"/>
            </a:endParaRPr>
          </a:p>
          <a:p>
            <a:pPr algn="ctr"/>
            <a:r>
              <a:rPr lang="sv-SE" sz="4400" dirty="0">
                <a:latin typeface="Calibri" pitchFamily="34" charset="0"/>
              </a:rPr>
              <a:t>2021/2022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Trivselregler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411760" y="2132856"/>
            <a:ext cx="468052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sv-SE" sz="4400" dirty="0"/>
              <a:t>För barnen</a:t>
            </a:r>
          </a:p>
          <a:p>
            <a:pPr eaLnBrk="1" hangingPunct="1">
              <a:lnSpc>
                <a:spcPct val="90000"/>
              </a:lnSpc>
              <a:buNone/>
            </a:pPr>
            <a:endParaRPr lang="sv-SE" sz="1400" dirty="0"/>
          </a:p>
          <a:p>
            <a:pPr eaLnBrk="1" hangingPunct="1">
              <a:lnSpc>
                <a:spcPct val="90000"/>
              </a:lnSpc>
              <a:buNone/>
            </a:pPr>
            <a:endParaRPr lang="sv-SE" sz="1400" dirty="0"/>
          </a:p>
          <a:p>
            <a:pPr eaLnBrk="1" hangingPunct="1">
              <a:lnSpc>
                <a:spcPct val="90000"/>
              </a:lnSpc>
              <a:buNone/>
            </a:pPr>
            <a:r>
              <a:rPr lang="sv-SE" sz="1400" dirty="0"/>
              <a:t>Trivselreglerna har vi satt tillsammans med barnen. </a:t>
            </a:r>
          </a:p>
          <a:p>
            <a:pPr eaLnBrk="1" hangingPunct="1">
              <a:lnSpc>
                <a:spcPct val="90000"/>
              </a:lnSpc>
              <a:buNone/>
            </a:pPr>
            <a:endParaRPr lang="sv-SE" sz="1400" dirty="0"/>
          </a:p>
          <a:p>
            <a:pPr eaLnBrk="1" hangingPunct="1">
              <a:lnSpc>
                <a:spcPct val="90000"/>
              </a:lnSpc>
              <a:buNone/>
            </a:pPr>
            <a:r>
              <a:rPr lang="sv-SE" sz="1400" dirty="0"/>
              <a:t>Exempel: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sv-SE" sz="1400" dirty="0"/>
              <a:t>Hur skall vi ha det i omklädningsrummet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sv-SE" sz="1400" dirty="0"/>
              <a:t>Respekt , hur man är en bra kompis mm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sv-SE" sz="1400" dirty="0"/>
              <a:t>Beteende på isen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sv-SE" sz="1400" dirty="0"/>
              <a:t>Ombytta och klara 10 minuter innan träning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sv-SE" sz="1400" dirty="0"/>
              <a:t>Duscha efteråt</a:t>
            </a:r>
          </a:p>
          <a:p>
            <a:pPr eaLnBrk="1" hangingPunct="1"/>
            <a:endParaRPr lang="sv-SE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Trivselregler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575556" y="2132856"/>
            <a:ext cx="7992888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sv-SE" sz="4400" dirty="0"/>
              <a:t>Föräldrar &amp; Ledares uppträdande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400" dirty="0"/>
              <a:t>Lerum skall ha skötsamma föräldrar och ledare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400" dirty="0"/>
              <a:t>Inget gap och skrik på domare och spelare från läktaren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400" dirty="0"/>
              <a:t>Bli kända för Fair Play och bra uppträdande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400" dirty="0"/>
              <a:t>Inga föräldrar i omklädningsrummet när 10 minuter återstår innan istid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400" dirty="0"/>
              <a:t>Alltid en ledare i omklädningsrummet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sv-SE" sz="1400" dirty="0"/>
          </a:p>
          <a:p>
            <a:pPr eaLnBrk="1" hangingPunct="1">
              <a:lnSpc>
                <a:spcPct val="90000"/>
              </a:lnSpc>
              <a:buNone/>
            </a:pPr>
            <a:endParaRPr lang="sv-SE" sz="1400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sv-SE" sz="4400" dirty="0"/>
          </a:p>
          <a:p>
            <a:pPr eaLnBrk="1" hangingPunct="1">
              <a:lnSpc>
                <a:spcPct val="90000"/>
              </a:lnSpc>
              <a:buNone/>
            </a:pPr>
            <a:endParaRPr lang="sv-SE" sz="1400" dirty="0"/>
          </a:p>
          <a:p>
            <a:pPr eaLnBrk="1" hangingPunct="1">
              <a:lnSpc>
                <a:spcPct val="90000"/>
              </a:lnSpc>
              <a:buNone/>
            </a:pPr>
            <a:endParaRPr lang="sv-SE" sz="1400" dirty="0"/>
          </a:p>
          <a:p>
            <a:pPr eaLnBrk="1" hangingPunct="1"/>
            <a:endParaRPr lang="sv-SE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xfrm>
            <a:off x="0" y="260648"/>
            <a:ext cx="7078488" cy="1143000"/>
          </a:xfrm>
        </p:spPr>
        <p:txBody>
          <a:bodyPr/>
          <a:lstStyle/>
          <a:p>
            <a:pPr eaLnBrk="1" hangingPunct="1"/>
            <a:r>
              <a:rPr lang="sv-SE" dirty="0"/>
              <a:t>Medlemsavgifter 2021/2022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58108" y="1164135"/>
            <a:ext cx="2627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latin typeface="+mn-lt"/>
              </a:rPr>
              <a:t>Lag		Avgift </a:t>
            </a:r>
          </a:p>
          <a:p>
            <a:r>
              <a:rPr lang="sv-SE" sz="1400" dirty="0">
                <a:latin typeface="+mn-lt"/>
              </a:rPr>
              <a:t>A-laget		2 900kr </a:t>
            </a:r>
          </a:p>
          <a:p>
            <a:r>
              <a:rPr lang="sv-SE" sz="1400" dirty="0">
                <a:latin typeface="+mn-lt"/>
              </a:rPr>
              <a:t>J20		2 900kr </a:t>
            </a:r>
          </a:p>
          <a:p>
            <a:r>
              <a:rPr lang="sv-SE" sz="1400" dirty="0">
                <a:latin typeface="+mn-lt"/>
              </a:rPr>
              <a:t>J18		3 800kr </a:t>
            </a:r>
          </a:p>
          <a:p>
            <a:r>
              <a:rPr lang="sv-SE" sz="1400" dirty="0">
                <a:latin typeface="+mn-lt"/>
              </a:rPr>
              <a:t>A-ungdom		3 800kr </a:t>
            </a:r>
          </a:p>
          <a:p>
            <a:r>
              <a:rPr lang="sv-SE" sz="1400" dirty="0">
                <a:latin typeface="+mn-lt"/>
              </a:rPr>
              <a:t>B-ungdom		3 400kr </a:t>
            </a:r>
          </a:p>
          <a:p>
            <a:r>
              <a:rPr lang="sv-SE" sz="1400" dirty="0">
                <a:latin typeface="+mn-lt"/>
              </a:rPr>
              <a:t>C-ungdom		3 100kr </a:t>
            </a:r>
          </a:p>
          <a:p>
            <a:r>
              <a:rPr lang="sv-SE" sz="1400" b="1" dirty="0">
                <a:solidFill>
                  <a:srgbClr val="FF0000"/>
                </a:solidFill>
                <a:latin typeface="+mn-lt"/>
              </a:rPr>
              <a:t>D-ungdom		2 700kr</a:t>
            </a:r>
          </a:p>
          <a:p>
            <a:r>
              <a:rPr lang="sv-SE" sz="1400" dirty="0">
                <a:latin typeface="+mn-lt"/>
              </a:rPr>
              <a:t>Hockeyskola		750kr </a:t>
            </a:r>
          </a:p>
          <a:p>
            <a:r>
              <a:rPr lang="sv-SE" sz="1400" dirty="0">
                <a:latin typeface="+mn-lt"/>
              </a:rPr>
              <a:t>Lek-Is		500kr </a:t>
            </a:r>
          </a:p>
          <a:p>
            <a:r>
              <a:rPr lang="sv-SE" sz="1400" dirty="0">
                <a:latin typeface="+mn-lt"/>
              </a:rPr>
              <a:t>Veteraner		1 800kr </a:t>
            </a:r>
          </a:p>
          <a:p>
            <a:r>
              <a:rPr lang="sv-SE" sz="1400" dirty="0">
                <a:latin typeface="+mn-lt"/>
              </a:rPr>
              <a:t>Stödmedlem	300kr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0506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latin typeface="+mn-lt"/>
              </a:rPr>
              <a:t>Syskonrabatt: Äldsta syskonet betalar full träningsavgift </a:t>
            </a:r>
            <a:br>
              <a:rPr lang="sv-SE" sz="1400" dirty="0">
                <a:latin typeface="+mn-lt"/>
              </a:rPr>
            </a:br>
            <a:r>
              <a:rPr lang="sv-SE" sz="1400" dirty="0">
                <a:latin typeface="+mn-lt"/>
              </a:rPr>
              <a:t>övriga syskon 1500 kr var inklusive medlemsavgift. </a:t>
            </a:r>
            <a:br>
              <a:rPr lang="sv-SE" sz="1400" dirty="0">
                <a:latin typeface="+mn-lt"/>
              </a:rPr>
            </a:br>
            <a:br>
              <a:rPr lang="sv-SE" sz="1400" dirty="0">
                <a:latin typeface="+mn-lt"/>
              </a:rPr>
            </a:br>
            <a:r>
              <a:rPr lang="sv-SE" sz="1400" dirty="0">
                <a:solidFill>
                  <a:srgbClr val="FF0000"/>
                </a:solidFill>
                <a:latin typeface="+mn-lt"/>
              </a:rPr>
              <a:t>Medlemsavgiften skall vara betald den sista september 2021</a:t>
            </a:r>
            <a:br>
              <a:rPr lang="sv-SE" sz="1400" dirty="0">
                <a:latin typeface="+mn-lt"/>
              </a:rPr>
            </a:br>
            <a:r>
              <a:rPr lang="sv-SE" sz="1400" dirty="0">
                <a:latin typeface="+mn-lt"/>
              </a:rPr>
              <a:t>Faktura kommer via </a:t>
            </a:r>
            <a:r>
              <a:rPr lang="sv-SE" sz="1400" dirty="0" err="1">
                <a:latin typeface="+mn-lt"/>
              </a:rPr>
              <a:t>Billogram</a:t>
            </a:r>
            <a:r>
              <a:rPr lang="sv-SE" sz="1400" dirty="0">
                <a:latin typeface="+mn-lt"/>
              </a:rPr>
              <a:t> till e-posten. </a:t>
            </a:r>
            <a:br>
              <a:rPr lang="sv-SE" sz="1400" dirty="0">
                <a:latin typeface="+mn-lt"/>
              </a:rPr>
            </a:br>
            <a:br>
              <a:rPr lang="sv-SE" sz="1400" dirty="0">
                <a:latin typeface="+mn-lt"/>
              </a:rPr>
            </a:br>
            <a:r>
              <a:rPr lang="sv-SE" sz="1400" dirty="0">
                <a:latin typeface="+mn-lt"/>
              </a:rPr>
              <a:t>Avgiften består av ett medlemskap som kostar 300 kr och sedan en träningsavgift där kostnaden varierar beroende på ålder. </a:t>
            </a:r>
            <a:br>
              <a:rPr lang="sv-SE" sz="1400" dirty="0">
                <a:latin typeface="+mn-lt"/>
              </a:rPr>
            </a:br>
            <a:br>
              <a:rPr lang="sv-SE" sz="1400" dirty="0">
                <a:latin typeface="+mn-lt"/>
              </a:rPr>
            </a:br>
            <a:r>
              <a:rPr lang="sv-SE" sz="1400" dirty="0">
                <a:latin typeface="+mn-lt"/>
              </a:rPr>
              <a:t>A-ungdom = 06/07</a:t>
            </a:r>
            <a:br>
              <a:rPr lang="sv-SE" sz="1400" dirty="0">
                <a:latin typeface="+mn-lt"/>
              </a:rPr>
            </a:br>
            <a:r>
              <a:rPr lang="sv-SE" sz="1400" dirty="0">
                <a:latin typeface="+mn-lt"/>
              </a:rPr>
              <a:t>B-ungdom = 08/09</a:t>
            </a:r>
            <a:br>
              <a:rPr lang="sv-SE" sz="1400" dirty="0">
                <a:latin typeface="+mn-lt"/>
              </a:rPr>
            </a:br>
            <a:r>
              <a:rPr lang="sv-SE" sz="1400" dirty="0">
                <a:latin typeface="+mn-lt"/>
              </a:rPr>
              <a:t>C-ungdom = 10/11</a:t>
            </a:r>
            <a:br>
              <a:rPr lang="sv-SE" sz="1400" dirty="0">
                <a:latin typeface="+mn-lt"/>
              </a:rPr>
            </a:br>
            <a:r>
              <a:rPr lang="sv-SE" sz="1400" b="1" dirty="0">
                <a:latin typeface="+mn-lt"/>
              </a:rPr>
              <a:t>D ungdom= 12/13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Caféet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sv-SE" sz="1400" dirty="0"/>
              <a:t>Alla lag i LBK hjälps åt att bemanna Caféet under säsongen!</a:t>
            </a:r>
          </a:p>
          <a:p>
            <a:pPr eaLnBrk="1" hangingPunct="1">
              <a:buNone/>
            </a:pPr>
            <a:endParaRPr lang="sv-SE" sz="1400" dirty="0"/>
          </a:p>
          <a:p>
            <a:pPr eaLnBrk="1" hangingPunct="1">
              <a:buNone/>
            </a:pPr>
            <a:r>
              <a:rPr lang="sv-SE" sz="1400" dirty="0"/>
              <a:t>Allt inköp till Caféet hanteras centralt.</a:t>
            </a:r>
          </a:p>
          <a:p>
            <a:pPr eaLnBrk="1" hangingPunct="1">
              <a:buNone/>
            </a:pPr>
            <a:endParaRPr lang="sv-SE" sz="1400" dirty="0"/>
          </a:p>
          <a:p>
            <a:pPr eaLnBrk="1" hangingPunct="1">
              <a:buNone/>
            </a:pPr>
            <a:r>
              <a:rPr lang="sv-SE" sz="1400" dirty="0"/>
              <a:t>Team 13 bemannar Caféet veckovis vid  5st tillfällen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sv-SE" sz="1400" dirty="0"/>
              <a:t>Vecka 35, 42, 49, 4 och 11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sv-SE" sz="1400" dirty="0"/>
              <a:t>Jourlista finns med personer om man vill ”köpa” sig fri om någon i listan har möjlighet ta ens tid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sv-SE" sz="1400" dirty="0"/>
              <a:t>Alla har ett egenansvar att sin schemalagda tid bemannas. Om vi missar någon tid fakturerar LBK en straff avgift på 750 kr till laget.</a:t>
            </a:r>
          </a:p>
          <a:p>
            <a:pPr lvl="1" eaLnBrk="1" hangingPunct="1">
              <a:buFont typeface="Arial" pitchFamily="34" charset="0"/>
              <a:buChar char="•"/>
            </a:pPr>
            <a:endParaRPr lang="sv-SE" sz="1400" dirty="0"/>
          </a:p>
          <a:p>
            <a:pPr eaLnBrk="1" hangingPunct="1">
              <a:buNone/>
            </a:pPr>
            <a:r>
              <a:rPr lang="sv-SE" sz="1400" dirty="0"/>
              <a:t>Caféansvarig hos Team 13 är ? som kontaktas vid ev. frågor.</a:t>
            </a:r>
          </a:p>
          <a:p>
            <a:pPr eaLnBrk="1" hangingPunct="1">
              <a:buNone/>
            </a:pPr>
            <a:endParaRPr lang="sv-SE" sz="1400" dirty="0"/>
          </a:p>
          <a:p>
            <a:pPr eaLnBrk="1" hangingPunct="1">
              <a:buNone/>
            </a:pPr>
            <a:r>
              <a:rPr lang="sv-SE" sz="1400" dirty="0"/>
              <a:t>På vår lagsida finns all information om Caféet under ”Dokument”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sv-SE" sz="1400" dirty="0"/>
              <a:t>Bemanningsschema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sv-SE" sz="1400" dirty="0"/>
              <a:t>Info gällande öppning och stängning av Caféet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Caféet</a:t>
            </a:r>
            <a:br>
              <a:rPr lang="sv-SE" dirty="0"/>
            </a:br>
            <a:r>
              <a:rPr lang="sv-SE" dirty="0" err="1"/>
              <a:t>Öppetider</a:t>
            </a:r>
            <a:endParaRPr lang="sv-SE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2132856"/>
          <a:ext cx="8424937" cy="4581135"/>
        </p:xfrm>
        <a:graphic>
          <a:graphicData uri="http://schemas.openxmlformats.org/drawingml/2006/table">
            <a:tbl>
              <a:tblPr/>
              <a:tblGrid>
                <a:gridCol w="992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0680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TID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MÅNDAG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TISDAG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ONSDAG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TORSDAG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FREDAG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LÖRDAG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SÖNDAG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375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08.00 - 09.00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Fritt att öppna caféet för kaffesugna försäldrar med tidigt tränande barn.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09.00 - 10.00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54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10.00 - 11.00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 = konståkningen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11.00 - 12.00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12.00 - 13.00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 öppnar 12.30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13.00 - 14.00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14.00 - 15.00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15.00 - 16.00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16.00 - 17.00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17.00 - 18.00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18.00 - 19.00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19.00 - 20.00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LKK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J18 / Dam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20.00 - 21.00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STÄNGT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J18 / Dam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LBK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21.00 - 22.00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 19 - 21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 17 - 21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 18 - 20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 17 - 21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 9 - 21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 12.30 - 20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1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22.00 - 23.00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57" marR="4457" marT="44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0485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0485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Upp med stolar</a:t>
                      </a: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Golv städas</a:t>
                      </a: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Upp med stolar</a:t>
                      </a: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Golv städas</a:t>
                      </a: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57" marR="4457" marT="44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Vår egna Cup</a:t>
            </a:r>
            <a:br>
              <a:rPr lang="sv-SE" dirty="0"/>
            </a:br>
            <a:r>
              <a:rPr lang="sv-SE" dirty="0"/>
              <a:t>Lerumspucken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sv-SE" dirty="0"/>
          </a:p>
          <a:p>
            <a:pPr algn="ctr" eaLnBrk="1" hangingPunct="1">
              <a:buFont typeface="Arial" charset="0"/>
              <a:buNone/>
            </a:pPr>
            <a:r>
              <a:rPr lang="sv-SE" dirty="0"/>
              <a:t>Syfte</a:t>
            </a:r>
          </a:p>
          <a:p>
            <a:pPr algn="ctr" eaLnBrk="1" hangingPunct="1">
              <a:buFont typeface="Arial" charset="0"/>
              <a:buNone/>
            </a:pPr>
            <a:r>
              <a:rPr lang="sv-SE" dirty="0"/>
              <a:t>En kul heldag med ishockey och kompisar.</a:t>
            </a:r>
          </a:p>
          <a:p>
            <a:pPr algn="ctr" eaLnBrk="1" hangingPunct="1">
              <a:buFont typeface="Arial" charset="0"/>
              <a:buNone/>
            </a:pPr>
            <a:r>
              <a:rPr lang="sv-SE" dirty="0"/>
              <a:t>Chansen att öka Team 13:s egna lagkassa.</a:t>
            </a:r>
          </a:p>
          <a:p>
            <a:pPr algn="ctr" eaLnBrk="1" hangingPunct="1">
              <a:buFont typeface="Arial" charset="0"/>
              <a:buNone/>
            </a:pPr>
            <a:endParaRPr lang="sv-SE" dirty="0"/>
          </a:p>
          <a:p>
            <a:pPr algn="ctr" eaLnBrk="1" hangingPunct="1">
              <a:buFont typeface="Arial" charset="0"/>
              <a:buNone/>
            </a:pPr>
            <a:r>
              <a:rPr lang="sv-SE" dirty="0"/>
              <a:t>Mål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3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algn="l"/>
            <a:r>
              <a:rPr lang="sv-SE" dirty="0"/>
              <a:t>     </a:t>
            </a:r>
            <a:r>
              <a:rPr lang="sv-SE" dirty="0" err="1"/>
              <a:t>Lerumspucken</a:t>
            </a:r>
            <a:r>
              <a:rPr lang="sv-SE" dirty="0"/>
              <a:t> U9 2022</a:t>
            </a:r>
          </a:p>
        </p:txBody>
      </p:sp>
      <p:sp>
        <p:nvSpPr>
          <p:cNvPr id="5123" name="Platshållare för innehåll 4"/>
          <p:cNvSpPr>
            <a:spLocks noGrp="1"/>
          </p:cNvSpPr>
          <p:nvPr>
            <p:ph idx="1"/>
          </p:nvPr>
        </p:nvSpPr>
        <p:spPr>
          <a:xfrm>
            <a:off x="179512" y="2492896"/>
            <a:ext cx="3929062" cy="4230786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sv-SE" sz="1400" b="1" dirty="0">
                <a:cs typeface="Arial" charset="0"/>
              </a:rPr>
              <a:t>Spelet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sv-SE" sz="1400" b="1" dirty="0">
              <a:cs typeface="Arial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sv-SE" sz="1400" b="1" dirty="0">
                <a:cs typeface="Arial" charset="0"/>
              </a:rPr>
              <a:t>Domare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sv-SE" sz="1400" dirty="0">
                <a:cs typeface="Arial" charset="0"/>
              </a:rPr>
              <a:t>Domarsystem bestående av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sv-SE" sz="1400" dirty="0">
                <a:cs typeface="Arial" charset="0"/>
              </a:rPr>
              <a:t>föreningsdomare.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sv-SE" sz="1400" dirty="0">
              <a:cs typeface="Arial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sv-SE" sz="1400" b="1" dirty="0">
                <a:cs typeface="Arial" charset="0"/>
              </a:rPr>
              <a:t>Priser: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sv-SE" sz="1400" dirty="0">
                <a:cs typeface="Arial" charset="0"/>
              </a:rPr>
              <a:t>Medaljer till spelarna.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sv-SE" sz="1400" dirty="0">
                <a:cs typeface="Arial" charset="0"/>
              </a:rPr>
              <a:t>Prisutdelning efter varje sista match.</a:t>
            </a:r>
          </a:p>
        </p:txBody>
      </p:sp>
      <p:sp>
        <p:nvSpPr>
          <p:cNvPr id="5124" name="Rektangel 7"/>
          <p:cNvSpPr>
            <a:spLocks noChangeArrowheads="1"/>
          </p:cNvSpPr>
          <p:nvPr/>
        </p:nvSpPr>
        <p:spPr bwMode="auto">
          <a:xfrm>
            <a:off x="4139952" y="2492896"/>
            <a:ext cx="4572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400" b="1" dirty="0">
                <a:latin typeface="+mn-lt"/>
              </a:rPr>
              <a:t>Mat</a:t>
            </a:r>
          </a:p>
          <a:p>
            <a:r>
              <a:rPr lang="sv-SE" sz="1000" dirty="0">
                <a:solidFill>
                  <a:srgbClr val="3332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Under dagen kommer våra spelare tilldelas 2 lättare mellanmål och frukt i pauserna som serveras i omklädningsrummen</a:t>
            </a:r>
            <a:endParaRPr lang="sv-SE" sz="1000" dirty="0">
              <a:latin typeface="+mn-lt"/>
            </a:endParaRPr>
          </a:p>
          <a:p>
            <a:endParaRPr lang="sv-SE" sz="1400" dirty="0">
              <a:latin typeface="+mn-lt"/>
            </a:endParaRPr>
          </a:p>
          <a:p>
            <a:r>
              <a:rPr lang="sv-SE" sz="1400" b="1" dirty="0">
                <a:latin typeface="+mn-lt"/>
              </a:rPr>
              <a:t>Kostnader</a:t>
            </a:r>
          </a:p>
          <a:p>
            <a:r>
              <a:rPr lang="sv-SE" sz="1000" dirty="0">
                <a:latin typeface="+mn-lt"/>
              </a:rPr>
              <a:t>Anmälningsavgift   </a:t>
            </a:r>
            <a:r>
              <a:rPr lang="sv-SE" sz="1000" dirty="0">
                <a:solidFill>
                  <a:srgbClr val="3332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sv-SE" sz="1000" b="1" dirty="0">
                <a:solidFill>
                  <a:srgbClr val="3332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2350 </a:t>
            </a:r>
            <a:r>
              <a:rPr lang="sv-SE" sz="1000" dirty="0">
                <a:latin typeface="+mn-lt"/>
              </a:rPr>
              <a:t>kr/lag.</a:t>
            </a:r>
          </a:p>
          <a:p>
            <a:r>
              <a:rPr lang="sv-SE" sz="1000" dirty="0">
                <a:latin typeface="+mn-lt"/>
              </a:rPr>
              <a:t>Deltagaravgift </a:t>
            </a:r>
            <a:r>
              <a:rPr lang="sv-SE" sz="1000" dirty="0">
                <a:solidFill>
                  <a:srgbClr val="3332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och är minimum </a:t>
            </a:r>
            <a:r>
              <a:rPr lang="sv-SE" sz="1000" b="1" dirty="0">
                <a:solidFill>
                  <a:srgbClr val="33323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1330 kr för 6 + 1 spelare </a:t>
            </a:r>
            <a:r>
              <a:rPr lang="sv-SE" sz="1000" dirty="0">
                <a:latin typeface="+mn-lt"/>
              </a:rPr>
              <a:t>kr/deltagare.</a:t>
            </a:r>
          </a:p>
          <a:p>
            <a:endParaRPr lang="sv-SE" sz="1400" dirty="0">
              <a:latin typeface="+mn-lt"/>
            </a:endParaRPr>
          </a:p>
          <a:p>
            <a:r>
              <a:rPr lang="sv-SE" sz="1000" dirty="0">
                <a:latin typeface="+mn-lt"/>
              </a:rPr>
              <a:t>Två ledare äter utan kostnad tillsammans med sitt lag.</a:t>
            </a:r>
          </a:p>
          <a:p>
            <a:endParaRPr lang="sv-SE" sz="1400" b="1" dirty="0">
              <a:latin typeface="+mn-lt"/>
            </a:endParaRPr>
          </a:p>
          <a:p>
            <a:r>
              <a:rPr lang="sv-SE" sz="1400" b="1" dirty="0">
                <a:latin typeface="+mn-lt"/>
              </a:rPr>
              <a:t>Anmälda lag hittills:</a:t>
            </a:r>
          </a:p>
          <a:p>
            <a:endParaRPr lang="sv-SE" sz="1400" dirty="0">
              <a:latin typeface="+mn-lt"/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 txBox="1">
            <a:spLocks/>
          </p:cNvSpPr>
          <p:nvPr/>
        </p:nvSpPr>
        <p:spPr bwMode="auto">
          <a:xfrm>
            <a:off x="2586608" y="1340768"/>
            <a:ext cx="3970784" cy="8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sv-SE" sz="1400" dirty="0">
                <a:latin typeface="+mn-lt"/>
                <a:cs typeface="+mn-cs"/>
              </a:rPr>
              <a:t>Lördag 8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/1– 2022 i Vättlehallen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12st lag vara av 2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Lerums Lag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Heldagsaktivitet samling 07.00 hemgång 21.00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pPr algn="l" eaLnBrk="1" hangingPunct="1"/>
            <a:r>
              <a:rPr lang="sv-SE" dirty="0"/>
              <a:t>        Stationer att bemanna</a:t>
            </a:r>
          </a:p>
        </p:txBody>
      </p:sp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2699792" y="4005064"/>
            <a:ext cx="3682752" cy="2404864"/>
          </a:xfrm>
        </p:spPr>
        <p:txBody>
          <a:bodyPr/>
          <a:lstStyle/>
          <a:p>
            <a:pPr eaLnBrk="1" hangingPunct="1"/>
            <a:r>
              <a:rPr lang="sv-SE" sz="1400" dirty="0"/>
              <a:t>Mat och inköp (5)</a:t>
            </a:r>
          </a:p>
          <a:p>
            <a:pPr eaLnBrk="1" hangingPunct="1"/>
            <a:r>
              <a:rPr lang="sv-SE" sz="1400" dirty="0"/>
              <a:t>Sekretariat och speaker (6)</a:t>
            </a:r>
          </a:p>
          <a:p>
            <a:pPr eaLnBrk="1" hangingPunct="1"/>
            <a:r>
              <a:rPr lang="sv-SE" sz="1400" dirty="0"/>
              <a:t>Kansli, ekonomi och data (3)</a:t>
            </a:r>
          </a:p>
          <a:p>
            <a:pPr eaLnBrk="1" hangingPunct="1"/>
            <a:r>
              <a:rPr lang="sv-SE" sz="1400" dirty="0"/>
              <a:t>Domare, omklädningsrum och städ (1)</a:t>
            </a:r>
          </a:p>
          <a:p>
            <a:pPr eaLnBrk="1" hangingPunct="1"/>
            <a:r>
              <a:rPr lang="sv-SE" sz="1400" dirty="0"/>
              <a:t>Sargbyggare, lagvärdar och prisutdelare (5)</a:t>
            </a:r>
          </a:p>
          <a:p>
            <a:pPr eaLnBrk="1" hangingPunct="1"/>
            <a:r>
              <a:rPr lang="sv-SE" sz="1400" dirty="0"/>
              <a:t>Försäljning mat mm (6)</a:t>
            </a:r>
          </a:p>
          <a:p>
            <a:pPr eaLnBrk="1" hangingPunct="1"/>
            <a:r>
              <a:rPr lang="sv-SE" sz="1400" dirty="0"/>
              <a:t>Försäljning lotter (5)</a:t>
            </a:r>
          </a:p>
          <a:p>
            <a:pPr eaLnBrk="1" hangingPunct="1"/>
            <a:r>
              <a:rPr lang="sv-SE" sz="1400" dirty="0"/>
              <a:t>Priser till lotter (Alla)</a:t>
            </a:r>
          </a:p>
          <a:p>
            <a:pPr eaLnBrk="1" hangingPunct="1"/>
            <a:r>
              <a:rPr lang="sv-SE" sz="1400" dirty="0"/>
              <a:t>Sjukvårdare (1)</a:t>
            </a:r>
          </a:p>
          <a:p>
            <a:pPr eaLnBrk="1" hangingPunct="1"/>
            <a:r>
              <a:rPr lang="sv-SE" sz="1400" dirty="0"/>
              <a:t>Relax aktivitet (1)</a:t>
            </a:r>
          </a:p>
          <a:p>
            <a:pPr eaLnBrk="1" hangingPunct="1"/>
            <a:endParaRPr lang="sv-SE" sz="1400" dirty="0"/>
          </a:p>
          <a:p>
            <a:pPr eaLnBrk="1" hangingPunct="1">
              <a:buNone/>
            </a:pPr>
            <a:endParaRPr lang="sv-SE" sz="14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59632" y="1412776"/>
            <a:ext cx="6048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latin typeface="+mn-lt"/>
              </a:rPr>
              <a:t>Vår Cupgeneral kommer hålla samman oss i detta!</a:t>
            </a:r>
          </a:p>
          <a:p>
            <a:pPr algn="ctr"/>
            <a:endParaRPr lang="sv-SE" sz="1400" dirty="0">
              <a:latin typeface="+mn-lt"/>
            </a:endParaRPr>
          </a:p>
          <a:p>
            <a:pPr algn="ctr"/>
            <a:r>
              <a:rPr lang="sv-SE" sz="1400" dirty="0">
                <a:latin typeface="+mn-lt"/>
              </a:rPr>
              <a:t>Kallelse till nytt möte enbart gällande Lerumspucken kommer</a:t>
            </a:r>
          </a:p>
          <a:p>
            <a:pPr algn="ctr"/>
            <a:endParaRPr lang="sv-SE" sz="1400" dirty="0">
              <a:latin typeface="+mn-lt"/>
            </a:endParaRPr>
          </a:p>
          <a:p>
            <a:pPr eaLnBrk="1" hangingPunct="1"/>
            <a:r>
              <a:rPr lang="sv-SE" sz="1400" dirty="0">
                <a:latin typeface="+mn-lt"/>
              </a:rPr>
              <a:t>Har man möjlighet att ställa upp med 2 stycken från familjen så underlättar det. Hela eller delar av dagen.</a:t>
            </a:r>
          </a:p>
          <a:p>
            <a:pPr eaLnBrk="1" hangingPunct="1"/>
            <a:r>
              <a:rPr lang="sv-SE" sz="1400" dirty="0">
                <a:latin typeface="+mn-lt"/>
              </a:rPr>
              <a:t>Extra personal som kan hjälpa till – mor/far föräldrar, storasyskon.</a:t>
            </a:r>
          </a:p>
          <a:p>
            <a:pPr eaLnBrk="1" hangingPunct="1"/>
            <a:endParaRPr lang="sv-SE" sz="1400" dirty="0">
              <a:latin typeface="+mn-lt"/>
            </a:endParaRPr>
          </a:p>
          <a:p>
            <a:pPr algn="ctr" eaLnBrk="1" hangingPunct="1"/>
            <a:r>
              <a:rPr lang="sv-SE" sz="1400" dirty="0">
                <a:latin typeface="+mn-lt"/>
              </a:rPr>
              <a:t>Anmäl ert intresse i god tid!</a:t>
            </a:r>
          </a:p>
          <a:p>
            <a:pPr algn="ctr"/>
            <a:endParaRPr lang="sv-SE" sz="140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br>
              <a:rPr lang="en-GB" altLang="sv-SE" dirty="0"/>
            </a:br>
            <a:br>
              <a:rPr lang="en-GB" altLang="sv-SE" dirty="0"/>
            </a:br>
            <a:r>
              <a:rPr lang="en-GB" altLang="sv-SE" dirty="0" err="1"/>
              <a:t>Klubbgemensamma</a:t>
            </a:r>
            <a:r>
              <a:rPr lang="en-GB" altLang="sv-SE" dirty="0"/>
              <a:t> </a:t>
            </a:r>
            <a:r>
              <a:rPr lang="en-GB" altLang="sv-SE" dirty="0" err="1"/>
              <a:t>aktiviteter</a:t>
            </a:r>
            <a:br>
              <a:rPr lang="sv-SE" altLang="sv-SE" b="1" dirty="0"/>
            </a:br>
            <a:br>
              <a:rPr lang="sv-SE" altLang="sv-SE" b="1" dirty="0"/>
            </a:br>
            <a:r>
              <a:rPr lang="sv-SE" altLang="sv-SE" b="1" dirty="0"/>
              <a:t>Insläpp Lekis/Hockeyskolan </a:t>
            </a:r>
            <a:br>
              <a:rPr lang="sv-SE" altLang="sv-SE" b="1" u="sng" dirty="0"/>
            </a:br>
            <a:br>
              <a:rPr lang="sv-SE" altLang="sv-SE" dirty="0"/>
            </a:br>
            <a:endParaRPr lang="sv-SE" sz="2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525EBA-F67E-4297-A468-123715BA1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2000" b="1" dirty="0" err="1"/>
              <a:t>Trekronematcherna</a:t>
            </a:r>
            <a:br>
              <a:rPr lang="sv-SE" altLang="sv-SE" sz="2000" b="1" u="sng" dirty="0"/>
            </a:br>
            <a:r>
              <a:rPr lang="sv-SE" altLang="sv-SE" sz="2000" dirty="0"/>
              <a:t>Två hemmamatcher per säsong. Detta kan laget verkligen tjäna pengar på! </a:t>
            </a:r>
            <a:br>
              <a:rPr lang="sv-SE" altLang="sv-SE" sz="2000" dirty="0"/>
            </a:br>
            <a:endParaRPr lang="sv-SE" sz="20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7F74C3-64A8-438F-9B82-F9251BE1C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Vid ishockeymatchen XX? Det är för att publiken vid detta tillfälle ska kunna bjudas på gratis entré. Vi hoppas därmed att många nya supportrar ska hitta till ishallen.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Beloppet maximeras till 1 800 kronor. __ Vi vill deltaga med maxbeloppet (sätt kryss här).</a:t>
            </a:r>
          </a:p>
          <a:p>
            <a:r>
              <a:rPr lang="sv-SE" dirty="0"/>
              <a:t> 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72559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Agenda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sv-SE" sz="1400" dirty="0"/>
              <a:t>Mål med säsongen</a:t>
            </a:r>
          </a:p>
          <a:p>
            <a:pPr eaLnBrk="1" hangingPunct="1"/>
            <a:r>
              <a:rPr lang="sv-SE" sz="1400" dirty="0"/>
              <a:t>Träningar/Matcher/Cuper</a:t>
            </a:r>
          </a:p>
          <a:p>
            <a:pPr eaLnBrk="1" hangingPunct="1"/>
            <a:r>
              <a:rPr lang="sv-SE" sz="1400" dirty="0"/>
              <a:t>Information</a:t>
            </a:r>
          </a:p>
          <a:p>
            <a:pPr lvl="1" eaLnBrk="1" hangingPunct="1"/>
            <a:r>
              <a:rPr lang="sv-SE" sz="1400" dirty="0" err="1"/>
              <a:t>Lagsidan</a:t>
            </a:r>
            <a:endParaRPr lang="sv-SE" sz="1400" dirty="0"/>
          </a:p>
          <a:p>
            <a:pPr lvl="1" eaLnBrk="1" hangingPunct="1"/>
            <a:r>
              <a:rPr lang="sv-SE" sz="1400" dirty="0"/>
              <a:t>Lagkassan</a:t>
            </a:r>
          </a:p>
          <a:p>
            <a:pPr lvl="1" eaLnBrk="1" hangingPunct="1"/>
            <a:r>
              <a:rPr lang="sv-SE" sz="1400" dirty="0"/>
              <a:t>Ansvarsområden:  </a:t>
            </a:r>
            <a:r>
              <a:rPr lang="sv-SE" sz="1400" dirty="0" err="1"/>
              <a:t>Lagl</a:t>
            </a:r>
            <a:r>
              <a:rPr lang="sv-SE" sz="1400" dirty="0"/>
              <a:t>., Tränare, </a:t>
            </a:r>
            <a:r>
              <a:rPr lang="sv-SE" sz="1400" dirty="0" err="1"/>
              <a:t>Mtrl.förv</a:t>
            </a:r>
            <a:r>
              <a:rPr lang="sv-SE" sz="1400" dirty="0"/>
              <a:t>. mm</a:t>
            </a:r>
          </a:p>
          <a:p>
            <a:pPr lvl="1" eaLnBrk="1" hangingPunct="1"/>
            <a:r>
              <a:rPr lang="sv-SE" sz="1400" dirty="0"/>
              <a:t>Utrustning</a:t>
            </a:r>
          </a:p>
          <a:p>
            <a:pPr lvl="1" eaLnBrk="1" hangingPunct="1"/>
            <a:r>
              <a:rPr lang="sv-SE" sz="1400" dirty="0"/>
              <a:t>Förråd</a:t>
            </a:r>
          </a:p>
          <a:p>
            <a:pPr lvl="1" eaLnBrk="1" hangingPunct="1"/>
            <a:r>
              <a:rPr lang="sv-SE" sz="1400" dirty="0"/>
              <a:t>Regler</a:t>
            </a:r>
          </a:p>
          <a:p>
            <a:pPr lvl="1" eaLnBrk="1" hangingPunct="1"/>
            <a:r>
              <a:rPr lang="sv-SE" sz="1400" dirty="0"/>
              <a:t>Medlemsavgift</a:t>
            </a:r>
          </a:p>
          <a:p>
            <a:pPr lvl="1" eaLnBrk="1" hangingPunct="1"/>
            <a:r>
              <a:rPr lang="sv-SE" sz="1400" dirty="0"/>
              <a:t>Caféet</a:t>
            </a:r>
          </a:p>
          <a:p>
            <a:pPr eaLnBrk="1" hangingPunct="1"/>
            <a:r>
              <a:rPr lang="sv-SE" sz="1400" dirty="0"/>
              <a:t>Vår egna Cup</a:t>
            </a:r>
          </a:p>
          <a:p>
            <a:pPr eaLnBrk="1" hangingPunct="1"/>
            <a:r>
              <a:rPr lang="sv-SE" sz="1400" dirty="0"/>
              <a:t>Övrigt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tshållare för innehåll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/>
            <a:endParaRPr lang="sv-SE" sz="3600" dirty="0"/>
          </a:p>
          <a:p>
            <a:pPr eaLnBrk="1" hangingPunct="1">
              <a:buFont typeface="Arial" charset="0"/>
              <a:buNone/>
            </a:pPr>
            <a:r>
              <a:rPr lang="sv-SE" sz="3600" dirty="0"/>
              <a:t>				</a:t>
            </a:r>
            <a:r>
              <a:rPr lang="sv-SE" sz="4400" dirty="0"/>
              <a:t>Lerums U9</a:t>
            </a:r>
          </a:p>
          <a:p>
            <a:pPr eaLnBrk="1" hangingPunct="1">
              <a:buFont typeface="Arial" charset="0"/>
              <a:buNone/>
            </a:pPr>
            <a:r>
              <a:rPr lang="sv-SE" sz="3600" dirty="0"/>
              <a:t>		</a:t>
            </a:r>
          </a:p>
          <a:p>
            <a:pPr eaLnBrk="1" hangingPunct="1">
              <a:buFont typeface="Arial" charset="0"/>
              <a:buNone/>
            </a:pPr>
            <a:r>
              <a:rPr lang="sv-SE" sz="3600" dirty="0"/>
              <a:t>		Tillsammans gör vi detta möjligt!</a:t>
            </a:r>
          </a:p>
        </p:txBody>
      </p:sp>
      <p:pic>
        <p:nvPicPr>
          <p:cNvPr id="32771" name="Picture 2" descr="C:\Users\Patrik\AppData\Local\Microsoft\Windows\Temporary Internet Files\Content.IE5\YGUC76ED\MC9002824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3789363"/>
            <a:ext cx="3095625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Team 13 / U9</a:t>
            </a:r>
            <a:br>
              <a:rPr lang="sv-SE" dirty="0"/>
            </a:br>
            <a:r>
              <a:rPr lang="sv-SE" dirty="0"/>
              <a:t>Organisation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1448544" y="1844824"/>
            <a:ext cx="2736304" cy="3168352"/>
          </a:xfrm>
        </p:spPr>
        <p:txBody>
          <a:bodyPr/>
          <a:lstStyle/>
          <a:p>
            <a:pPr eaLnBrk="1" hangingPunct="1"/>
            <a:r>
              <a:rPr lang="sv-SE" sz="1400" dirty="0"/>
              <a:t>Lagledare</a:t>
            </a:r>
          </a:p>
          <a:p>
            <a:pPr lvl="1" eaLnBrk="1" hangingPunct="1"/>
            <a:r>
              <a:rPr lang="sv-SE" sz="1000" dirty="0"/>
              <a:t>Joakim Rastman</a:t>
            </a:r>
          </a:p>
          <a:p>
            <a:pPr lvl="1" eaLnBrk="1" hangingPunct="1">
              <a:buNone/>
            </a:pPr>
            <a:endParaRPr lang="sv-SE" sz="1400" dirty="0"/>
          </a:p>
          <a:p>
            <a:pPr eaLnBrk="1" hangingPunct="1"/>
            <a:r>
              <a:rPr lang="sv-SE" sz="1400" dirty="0"/>
              <a:t>Tränare</a:t>
            </a:r>
          </a:p>
          <a:p>
            <a:pPr lvl="1" eaLnBrk="1" hangingPunct="1"/>
            <a:r>
              <a:rPr lang="sv-SE" sz="1000" dirty="0"/>
              <a:t>Daniel Karlsson</a:t>
            </a:r>
          </a:p>
          <a:p>
            <a:pPr lvl="1" eaLnBrk="1" hangingPunct="1"/>
            <a:r>
              <a:rPr lang="sv-SE" sz="1000" dirty="0"/>
              <a:t>Jonas </a:t>
            </a:r>
            <a:r>
              <a:rPr lang="sv-SE" sz="1000" dirty="0" err="1"/>
              <a:t>Stirna</a:t>
            </a:r>
            <a:endParaRPr lang="sv-SE" sz="1000" dirty="0"/>
          </a:p>
          <a:p>
            <a:pPr lvl="1" eaLnBrk="1" hangingPunct="1"/>
            <a:r>
              <a:rPr lang="sv-SE" sz="1000" dirty="0"/>
              <a:t>Christer Winter </a:t>
            </a:r>
            <a:r>
              <a:rPr lang="sv-SE" sz="1000" dirty="0" err="1"/>
              <a:t>Hallden</a:t>
            </a:r>
            <a:endParaRPr lang="sv-SE" sz="1000" dirty="0"/>
          </a:p>
          <a:p>
            <a:pPr lvl="1" eaLnBrk="1" hangingPunct="1"/>
            <a:r>
              <a:rPr lang="sv-SE" sz="1000" dirty="0"/>
              <a:t>Fredrik Forsberg</a:t>
            </a:r>
          </a:p>
          <a:p>
            <a:pPr marL="457200" lvl="1" indent="0" eaLnBrk="1" hangingPunct="1">
              <a:buNone/>
            </a:pPr>
            <a:endParaRPr lang="sv-SE" sz="1400" dirty="0"/>
          </a:p>
          <a:p>
            <a:pPr eaLnBrk="1" hangingPunct="1"/>
            <a:r>
              <a:rPr lang="sv-SE" sz="1400" dirty="0"/>
              <a:t>Materialförvaltare</a:t>
            </a:r>
          </a:p>
          <a:p>
            <a:pPr lvl="1" eaLnBrk="1" hangingPunct="1"/>
            <a:r>
              <a:rPr lang="sv-SE" sz="1000" dirty="0"/>
              <a:t>Mikael Hammarfjord</a:t>
            </a:r>
          </a:p>
          <a:p>
            <a:pPr lvl="1" eaLnBrk="1" hangingPunct="1"/>
            <a:r>
              <a:rPr lang="sv-SE" sz="800" b="0" i="0" dirty="0">
                <a:solidFill>
                  <a:srgbClr val="333333"/>
                </a:solidFill>
                <a:effectLst/>
                <a:latin typeface="ProximaNova"/>
              </a:rPr>
              <a:t>Christoffer Johansson</a:t>
            </a:r>
            <a:endParaRPr lang="sv-SE" sz="1000" b="0" i="0" dirty="0">
              <a:solidFill>
                <a:srgbClr val="333333"/>
              </a:solidFill>
              <a:effectLst/>
              <a:latin typeface="ProximaNova"/>
            </a:endParaRPr>
          </a:p>
          <a:p>
            <a:pPr lvl="1" eaLnBrk="1" hangingPunct="1"/>
            <a:r>
              <a:rPr lang="sv-SE" sz="800" b="0" i="0" dirty="0">
                <a:solidFill>
                  <a:srgbClr val="333333"/>
                </a:solidFill>
                <a:effectLst/>
                <a:latin typeface="ProximaNova"/>
              </a:rPr>
              <a:t>Jesper Gustafsson</a:t>
            </a:r>
            <a:endParaRPr lang="sv-SE" sz="1000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5292080" y="1844824"/>
            <a:ext cx="306923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Ekonomi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Sekretariatsansvarig</a:t>
            </a:r>
          </a:p>
          <a:p>
            <a:pPr marL="742950" marR="0" lvl="1" indent="-2857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Pernilla Broman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Cupgeneral</a:t>
            </a:r>
          </a:p>
          <a:p>
            <a:pPr marL="171450" marR="0" lvl="0" indent="-1714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000" dirty="0">
                <a:latin typeface="+mn-lt"/>
                <a:cs typeface="+mn-cs"/>
              </a:rPr>
              <a:t>Sandra Fihn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Caféansvarig</a:t>
            </a:r>
          </a:p>
          <a:p>
            <a:pPr marL="628650" marR="0" lvl="1" indent="-1714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000" b="0" i="0" dirty="0">
                <a:solidFill>
                  <a:srgbClr val="333333"/>
                </a:solidFill>
                <a:effectLst/>
                <a:latin typeface="ProximaNova"/>
              </a:rPr>
              <a:t>Love Strömberg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Marknadsansvarig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000" dirty="0">
                <a:latin typeface="+mn-lt"/>
                <a:cs typeface="+mn-cs"/>
              </a:rPr>
              <a:t>Ulrika Andersson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5" name="Picture 1" descr="level">
            <a:extLst>
              <a:ext uri="{FF2B5EF4-FFF2-40B4-BE49-F238E27FC236}">
                <a16:creationId xmlns:a16="http://schemas.microsoft.com/office/drawing/2014/main" id="{C4B7D478-9DB8-4FF7-AD00-13AE669BC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evel">
            <a:extLst>
              <a:ext uri="{FF2B5EF4-FFF2-40B4-BE49-F238E27FC236}">
                <a16:creationId xmlns:a16="http://schemas.microsoft.com/office/drawing/2014/main" id="{D134001C-D548-4C30-8DB4-16581EB85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Mål med säsongen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195736" y="1700808"/>
            <a:ext cx="4762872" cy="676672"/>
          </a:xfrm>
        </p:spPr>
        <p:txBody>
          <a:bodyPr/>
          <a:lstStyle/>
          <a:p>
            <a:pPr eaLnBrk="1" hangingPunct="1"/>
            <a:r>
              <a:rPr lang="sv-SE" sz="1400" dirty="0"/>
              <a:t>Alla skall ha roligt med nya och gamla kompisar</a:t>
            </a:r>
          </a:p>
          <a:p>
            <a:pPr eaLnBrk="1" hangingPunct="1"/>
            <a:r>
              <a:rPr lang="sv-SE" sz="1400" dirty="0"/>
              <a:t>Utvecklas som spelare och individ</a:t>
            </a:r>
          </a:p>
          <a:p>
            <a:pPr eaLnBrk="1" hangingPunct="1"/>
            <a:endParaRPr lang="sv-SE" sz="1400" dirty="0"/>
          </a:p>
          <a:p>
            <a:pPr eaLnBrk="1" hangingPunct="1"/>
            <a:endParaRPr lang="sv-SE" sz="1400" dirty="0"/>
          </a:p>
          <a:p>
            <a:pPr eaLnBrk="1" hangingPunct="1"/>
            <a:endParaRPr lang="sv-SE" sz="1400" dirty="0"/>
          </a:p>
          <a:p>
            <a:pPr eaLnBrk="1" hangingPunct="1">
              <a:buNone/>
            </a:pPr>
            <a:endParaRPr lang="sv-SE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karlstad.se/apps/symfoni/karlstad/karlstad_mm.nsf/lupGraphics/Siluett%20hockeyspelare.jpg/$file/Siluett%20hockeyspela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284984"/>
            <a:ext cx="17049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053844" cy="1143000"/>
          </a:xfrm>
        </p:spPr>
        <p:txBody>
          <a:bodyPr/>
          <a:lstStyle/>
          <a:p>
            <a:pPr eaLnBrk="1" hangingPunct="1"/>
            <a:r>
              <a:rPr lang="sv-SE" dirty="0"/>
              <a:t>Träningar/Matcher/Cuper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1979712" y="2420888"/>
            <a:ext cx="5112568" cy="2869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v-SE" sz="1400" dirty="0">
                <a:latin typeface="+mn-lt"/>
              </a:rPr>
              <a:t>Alla ska få vara med, alla med alla i så god utsträckning som det är möjligt!!!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Träningar i</a:t>
            </a:r>
            <a:r>
              <a:rPr kumimoji="0" lang="sv-SE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full gång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v-SE" sz="1400" baseline="0" dirty="0">
                <a:latin typeface="+mn-lt"/>
                <a:cs typeface="+mn-cs"/>
              </a:rPr>
              <a:t>U9 träningar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v-SE" sz="1400" dirty="0">
                <a:latin typeface="+mn-lt"/>
              </a:rPr>
              <a:t>Serie (poolspel) – Återkommer med tider (troligtvis Söndagar)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sv-SE" sz="1400" dirty="0">
                <a:latin typeface="+mn-lt"/>
              </a:rPr>
              <a:t>D-ungdom =  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Lerums Pucken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Mellan 2 till 4 Cuper – Vilka/När/Var?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Spelare som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tränar upp eller</a:t>
            </a:r>
            <a:r>
              <a:rPr kumimoji="0" lang="sv-SE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ner mellan </a:t>
            </a:r>
            <a:r>
              <a:rPr lang="sv-SE" sz="1400" dirty="0">
                <a:latin typeface="+mn-lt"/>
                <a:cs typeface="+mn-cs"/>
              </a:rPr>
              <a:t>å</a:t>
            </a:r>
            <a:r>
              <a:rPr lang="sv-SE" sz="1400" baseline="0" dirty="0">
                <a:latin typeface="+mn-lt"/>
                <a:cs typeface="+mn-cs"/>
              </a:rPr>
              <a:t>rskullarna</a:t>
            </a:r>
            <a:r>
              <a:rPr lang="sv-SE" sz="1400" dirty="0">
                <a:latin typeface="+mn-lt"/>
                <a:cs typeface="+mn-cs"/>
              </a:rPr>
              <a:t> beslutas i samförstånd mellan tränarna för respektive lag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Lagsidan Team 13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r>
              <a:rPr lang="sv-SE" sz="2400" dirty="0"/>
              <a:t>www.laget.se/LBKTeam13</a:t>
            </a:r>
          </a:p>
          <a:p>
            <a:pPr eaLnBrk="1" hangingPunct="1">
              <a:buNone/>
            </a:pPr>
            <a:endParaRPr lang="sv-SE" sz="1100" dirty="0"/>
          </a:p>
          <a:p>
            <a:pPr eaLnBrk="1" hangingPunct="1"/>
            <a:endParaRPr lang="sv-SE" sz="1100" dirty="0"/>
          </a:p>
          <a:p>
            <a:pPr eaLnBrk="1" hangingPunct="1"/>
            <a:r>
              <a:rPr lang="sv-SE" sz="1400" dirty="0"/>
              <a:t>Titta in på </a:t>
            </a:r>
            <a:r>
              <a:rPr lang="sv-SE" sz="1400" dirty="0" err="1"/>
              <a:t>lagsidan</a:t>
            </a:r>
            <a:r>
              <a:rPr lang="sv-SE" sz="1400" dirty="0"/>
              <a:t> med jämna mellanrum och gärna ofta då uppdateringar av tränings- och matchtider mm. presenteras i detta forum.</a:t>
            </a:r>
          </a:p>
          <a:p>
            <a:pPr eaLnBrk="1" hangingPunct="1">
              <a:buNone/>
            </a:pPr>
            <a:endParaRPr lang="sv-SE" sz="1400" dirty="0"/>
          </a:p>
          <a:p>
            <a:pPr eaLnBrk="1" hangingPunct="1"/>
            <a:r>
              <a:rPr lang="sv-SE" sz="1400" dirty="0"/>
              <a:t>Viktigt information läggs upp under ”Nyheter”</a:t>
            </a:r>
          </a:p>
          <a:p>
            <a:pPr eaLnBrk="1" hangingPunct="1">
              <a:buNone/>
            </a:pPr>
            <a:endParaRPr lang="sv-SE" sz="1400" dirty="0"/>
          </a:p>
          <a:p>
            <a:pPr eaLnBrk="1" hangingPunct="1"/>
            <a:r>
              <a:rPr lang="sv-SE" sz="1400" dirty="0"/>
              <a:t>Tränings-, matchtider och  aktiviteter presenteras i ”Kalendern”</a:t>
            </a:r>
          </a:p>
          <a:p>
            <a:pPr eaLnBrk="1" hangingPunct="1"/>
            <a:endParaRPr lang="sv-SE" sz="1400" dirty="0"/>
          </a:p>
          <a:p>
            <a:pPr eaLnBrk="1" hangingPunct="1"/>
            <a:r>
              <a:rPr lang="sv-SE" sz="1400" dirty="0"/>
              <a:t>Anmälan till match och andra ev. aktiviteter sker ALLTID via hemsidan, Mycket viktigt att man ALLLTID svarar på kallelse. </a:t>
            </a:r>
          </a:p>
          <a:p>
            <a:pPr eaLnBrk="1" hangingPunct="1"/>
            <a:endParaRPr lang="sv-SE" sz="1400" dirty="0"/>
          </a:p>
          <a:p>
            <a:pPr eaLnBrk="1" hangingPunct="1"/>
            <a:r>
              <a:rPr lang="sv-SE" sz="1400" dirty="0"/>
              <a:t>Information, scheman mm. om Cafétider mm. hittas under ”Dokument”</a:t>
            </a:r>
          </a:p>
          <a:p>
            <a:pPr eaLnBrk="1" hangingPunct="1"/>
            <a:endParaRPr lang="sv-SE" sz="1400" dirty="0"/>
          </a:p>
          <a:p>
            <a:pPr eaLnBrk="1" hangingPunct="1"/>
            <a:r>
              <a:rPr lang="sv-SE" sz="1400" dirty="0"/>
              <a:t>Utskick via </a:t>
            </a:r>
            <a:r>
              <a:rPr lang="sv-SE" sz="1400" dirty="0" err="1"/>
              <a:t>mail</a:t>
            </a:r>
            <a:r>
              <a:rPr lang="sv-SE" sz="1400" dirty="0"/>
              <a:t> kommer ske när information behöver förmedlas</a:t>
            </a:r>
          </a:p>
          <a:p>
            <a:pPr eaLnBrk="1" hangingPunct="1"/>
            <a:endParaRPr lang="sv-SE" sz="1400" dirty="0"/>
          </a:p>
          <a:p>
            <a:pPr eaLnBrk="1" hangingPunct="1"/>
            <a:r>
              <a:rPr lang="sv-SE" sz="1400" dirty="0"/>
              <a:t>Vid frågor, ändringar av </a:t>
            </a:r>
            <a:r>
              <a:rPr lang="sv-SE" sz="1400" dirty="0" err="1"/>
              <a:t>kont.uppg</a:t>
            </a:r>
            <a:r>
              <a:rPr lang="sv-SE" sz="1400" dirty="0"/>
              <a:t>., mm. mailar ni detta till lerumsbk@lerumsbk.nu</a:t>
            </a:r>
          </a:p>
          <a:p>
            <a:pPr eaLnBrk="1" hangingPunct="1"/>
            <a:endParaRPr lang="sv-SE" sz="1100" dirty="0"/>
          </a:p>
          <a:p>
            <a:pPr eaLnBrk="1" hangingPunct="1">
              <a:buNone/>
            </a:pPr>
            <a:endParaRPr lang="sv-SE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Ansvarsområden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sv-SE" sz="1400" dirty="0"/>
              <a:t>	</a:t>
            </a:r>
          </a:p>
          <a:p>
            <a:pPr eaLnBrk="1" hangingPunct="1">
              <a:buNone/>
            </a:pPr>
            <a:r>
              <a:rPr lang="sv-SE" sz="1400" dirty="0"/>
              <a:t>	Vi har alla föräldrar och ledare ett ansvar att se till samt skapa förutsättningar för att få killarna att trivas och ha roligt när vi träffas!</a:t>
            </a:r>
          </a:p>
          <a:p>
            <a:pPr eaLnBrk="1" hangingPunct="1">
              <a:buNone/>
            </a:pPr>
            <a:endParaRPr lang="sv-SE" sz="1400" dirty="0"/>
          </a:p>
          <a:p>
            <a:pPr eaLnBrk="1" hangingPunct="1"/>
            <a:r>
              <a:rPr lang="sv-SE" sz="1400" dirty="0"/>
              <a:t>Lagledare</a:t>
            </a:r>
          </a:p>
          <a:p>
            <a:pPr lvl="1" eaLnBrk="1" hangingPunct="1"/>
            <a:r>
              <a:rPr lang="sv-SE" sz="1000" dirty="0"/>
              <a:t>Förmedla alla information om träningar, matcher och aktiviteter mm.</a:t>
            </a:r>
          </a:p>
          <a:p>
            <a:pPr lvl="1" eaLnBrk="1" hangingPunct="1"/>
            <a:r>
              <a:rPr lang="sv-SE" sz="1000" dirty="0"/>
              <a:t>Filter mellan LBK - Tränare - Föräldrar</a:t>
            </a:r>
          </a:p>
          <a:p>
            <a:pPr lvl="1" eaLnBrk="1" hangingPunct="1"/>
            <a:r>
              <a:rPr lang="sv-SE" sz="1000" dirty="0"/>
              <a:t>Kontakt med motståndarlag</a:t>
            </a:r>
          </a:p>
          <a:p>
            <a:pPr lvl="1" eaLnBrk="1" hangingPunct="1"/>
            <a:endParaRPr lang="sv-SE" sz="1000" dirty="0"/>
          </a:p>
          <a:p>
            <a:pPr eaLnBrk="1" hangingPunct="1"/>
            <a:r>
              <a:rPr lang="sv-SE" sz="1400" dirty="0"/>
              <a:t>Tränare</a:t>
            </a:r>
          </a:p>
          <a:p>
            <a:pPr lvl="1" eaLnBrk="1" hangingPunct="1"/>
            <a:r>
              <a:rPr lang="sv-SE" sz="1000" dirty="0"/>
              <a:t>Hålla i träningar/matcher</a:t>
            </a:r>
          </a:p>
          <a:p>
            <a:pPr lvl="1" eaLnBrk="1" hangingPunct="1"/>
            <a:r>
              <a:rPr lang="sv-SE" sz="1000" dirty="0"/>
              <a:t>Laguttagningar vid matcher/cuper</a:t>
            </a:r>
          </a:p>
          <a:p>
            <a:pPr lvl="1" eaLnBrk="1" hangingPunct="1"/>
            <a:r>
              <a:rPr lang="sv-SE" sz="1000" dirty="0"/>
              <a:t>Diskussion med tränare i andra lag vid träningar/matcher för killar upp eller ner i årskullarna</a:t>
            </a:r>
          </a:p>
          <a:p>
            <a:pPr eaLnBrk="1" hangingPunct="1"/>
            <a:endParaRPr lang="sv-SE" sz="1400" dirty="0"/>
          </a:p>
          <a:p>
            <a:pPr eaLnBrk="1" hangingPunct="1"/>
            <a:r>
              <a:rPr lang="sv-SE" sz="1400" dirty="0"/>
              <a:t>Materialförvaltare</a:t>
            </a:r>
          </a:p>
          <a:p>
            <a:pPr lvl="1" eaLnBrk="1" hangingPunct="1"/>
            <a:r>
              <a:rPr lang="sv-SE" sz="1000" dirty="0"/>
              <a:t>Hjälpa tränarna och killarna med tröjor, utrustning och materiel mm.</a:t>
            </a:r>
          </a:p>
          <a:p>
            <a:pPr lvl="1" eaLnBrk="1" hangingPunct="1"/>
            <a:r>
              <a:rPr lang="sv-SE" sz="1000" dirty="0"/>
              <a:t>Ansvarar för förrådet</a:t>
            </a:r>
          </a:p>
          <a:p>
            <a:pPr lvl="1" eaLnBrk="1" hangingPunct="1"/>
            <a:endParaRPr lang="sv-SE" sz="1000" dirty="0"/>
          </a:p>
          <a:p>
            <a:pPr eaLnBrk="1" hangingPunct="1"/>
            <a:r>
              <a:rPr lang="sv-SE" sz="1400" dirty="0"/>
              <a:t>Cupgeneral, Ekonomi, </a:t>
            </a:r>
            <a:r>
              <a:rPr lang="sv-SE" sz="1400" dirty="0" err="1"/>
              <a:t>Caféansv</a:t>
            </a:r>
            <a:r>
              <a:rPr lang="sv-SE" sz="1400" dirty="0"/>
              <a:t>., </a:t>
            </a:r>
            <a:r>
              <a:rPr lang="sv-SE" sz="1400" dirty="0" err="1"/>
              <a:t>Marknadsansv</a:t>
            </a:r>
            <a:r>
              <a:rPr lang="sv-SE" sz="1400" dirty="0"/>
              <a:t>., </a:t>
            </a:r>
            <a:r>
              <a:rPr lang="sv-SE" sz="1400" dirty="0" err="1"/>
              <a:t>Sargansv</a:t>
            </a:r>
            <a:r>
              <a:rPr lang="sv-SE" sz="1400" dirty="0"/>
              <a:t>. &amp; </a:t>
            </a:r>
            <a:r>
              <a:rPr lang="sv-SE" sz="1400" dirty="0" err="1"/>
              <a:t>Seketariatansv</a:t>
            </a:r>
            <a:r>
              <a:rPr lang="sv-SE" sz="1400" dirty="0"/>
              <a:t>.</a:t>
            </a:r>
          </a:p>
          <a:p>
            <a:pPr lvl="1" eaLnBrk="1" hangingPunct="1"/>
            <a:r>
              <a:rPr lang="sv-SE" sz="1000" dirty="0"/>
              <a:t>Planering </a:t>
            </a:r>
          </a:p>
          <a:p>
            <a:pPr lvl="1" eaLnBrk="1" hangingPunct="1"/>
            <a:r>
              <a:rPr lang="sv-SE" sz="1000" dirty="0"/>
              <a:t>Schemaläggning </a:t>
            </a:r>
          </a:p>
          <a:p>
            <a:pPr lvl="1" eaLnBrk="1" hangingPunct="1"/>
            <a:r>
              <a:rPr lang="sv-SE" sz="1000" dirty="0"/>
              <a:t>Uppföljning</a:t>
            </a:r>
          </a:p>
          <a:p>
            <a:pPr lvl="1" eaLnBrk="1" hangingPunct="1"/>
            <a:endParaRPr lang="sv-SE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Utrustning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1187624" y="2132856"/>
            <a:ext cx="6696744" cy="2016224"/>
          </a:xfrm>
        </p:spPr>
        <p:txBody>
          <a:bodyPr/>
          <a:lstStyle/>
          <a:p>
            <a:pPr eaLnBrk="1" hangingPunct="1">
              <a:buNone/>
            </a:pPr>
            <a:r>
              <a:rPr lang="sv-SE" sz="1400" dirty="0"/>
              <a:t>Vid köp av ny utrustning av föräldrar, ledare eller spelare gäller färgerna nedan för LBK.</a:t>
            </a:r>
          </a:p>
          <a:p>
            <a:pPr eaLnBrk="1" hangingPunct="1">
              <a:buNone/>
            </a:pPr>
            <a:r>
              <a:rPr lang="sv-SE" sz="1400" dirty="0"/>
              <a:t>Helst av det märke Lerums BK har avtal med; CCM.</a:t>
            </a:r>
          </a:p>
          <a:p>
            <a:pPr eaLnBrk="1" hangingPunct="1"/>
            <a:endParaRPr lang="sv-SE" sz="1400" dirty="0"/>
          </a:p>
          <a:p>
            <a:pPr eaLnBrk="1" hangingPunct="1"/>
            <a:r>
              <a:rPr lang="sv-SE" sz="1400" dirty="0"/>
              <a:t>Blå hjälm</a:t>
            </a:r>
          </a:p>
          <a:p>
            <a:pPr eaLnBrk="1" hangingPunct="1"/>
            <a:r>
              <a:rPr lang="sv-SE" sz="1400" dirty="0"/>
              <a:t>Blå byxor</a:t>
            </a:r>
          </a:p>
          <a:p>
            <a:pPr eaLnBrk="1" hangingPunct="1"/>
            <a:r>
              <a:rPr lang="sv-SE" sz="1400" dirty="0"/>
              <a:t>Röda handskar</a:t>
            </a:r>
          </a:p>
          <a:p>
            <a:pPr eaLnBrk="1" hangingPunct="1"/>
            <a:r>
              <a:rPr lang="sv-SE" sz="1400" dirty="0"/>
              <a:t>Röda damasker</a:t>
            </a:r>
          </a:p>
          <a:p>
            <a:pPr eaLnBrk="1" hangingPunct="1"/>
            <a:endParaRPr lang="sv-SE" sz="1400" dirty="0"/>
          </a:p>
          <a:p>
            <a:pPr eaLnBrk="1" hangingPunct="1"/>
            <a:r>
              <a:rPr lang="sv-SE" sz="1400" dirty="0"/>
              <a:t>Overaller?</a:t>
            </a:r>
          </a:p>
          <a:p>
            <a:pPr eaLnBrk="1" hangingPunct="1"/>
            <a:endParaRPr lang="sv-SE" sz="1400" dirty="0"/>
          </a:p>
          <a:p>
            <a:pPr eaLnBrk="1" hangingPunct="1"/>
            <a:r>
              <a:rPr lang="sv-SE" sz="1400" dirty="0"/>
              <a:t>Förvaringsbackar?</a:t>
            </a:r>
          </a:p>
          <a:p>
            <a:pPr eaLnBrk="1" hangingPunct="1"/>
            <a:endParaRPr lang="sv-SE" sz="1400" dirty="0"/>
          </a:p>
          <a:p>
            <a:pPr eaLnBrk="1" hangingPunct="1">
              <a:buNone/>
            </a:pPr>
            <a:r>
              <a:rPr lang="sv-SE" sz="1400" dirty="0"/>
              <a:t>Har ni frågor kring utrustning i övrigt är ni välkomna att fråga</a:t>
            </a:r>
          </a:p>
          <a:p>
            <a:pPr eaLnBrk="1" hangingPunct="1">
              <a:buNone/>
            </a:pPr>
            <a:r>
              <a:rPr lang="sv-SE" sz="1400" dirty="0"/>
              <a:t>någon av tränarna, </a:t>
            </a:r>
            <a:r>
              <a:rPr lang="sv-SE" sz="1400" dirty="0" err="1"/>
              <a:t>mtrl.förv</a:t>
            </a:r>
            <a:r>
              <a:rPr lang="sv-SE" sz="1400" dirty="0"/>
              <a:t>. och lagledarna!</a:t>
            </a:r>
          </a:p>
        </p:txBody>
      </p:sp>
      <p:pic>
        <p:nvPicPr>
          <p:cNvPr id="25606" name="Picture 6" descr="http://cdn.laget.se/318773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365104"/>
            <a:ext cx="2032345" cy="1749972"/>
          </a:xfrm>
          <a:prstGeom prst="rect">
            <a:avLst/>
          </a:prstGeom>
          <a:noFill/>
        </p:spPr>
      </p:pic>
      <p:pic>
        <p:nvPicPr>
          <p:cNvPr id="25602" name="Picture 2" descr="http://europe.ccmhockey.com/uploads/pics/jogging_basic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2780927"/>
            <a:ext cx="2376264" cy="2316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/>
              <a:t>Ekonomi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endParaRPr lang="sv-SE" sz="2000" b="1" dirty="0"/>
          </a:p>
          <a:p>
            <a:pPr eaLnBrk="1" hangingPunct="1">
              <a:buNone/>
            </a:pPr>
            <a:endParaRPr lang="sv-SE" sz="2000" b="1" dirty="0"/>
          </a:p>
          <a:p>
            <a:pPr eaLnBrk="1" hangingPunct="1">
              <a:buNone/>
            </a:pPr>
            <a:r>
              <a:rPr lang="sv-SE" sz="2000" b="1" dirty="0"/>
              <a:t>Lag aktivitet som lagkassan skall subventionera i år</a:t>
            </a:r>
          </a:p>
          <a:p>
            <a:pPr eaLnBrk="1" hangingPunct="1">
              <a:buNone/>
            </a:pPr>
            <a:r>
              <a:rPr lang="sv-SE" sz="2000" b="1" dirty="0"/>
              <a:t>Förslag?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30013</TotalTime>
  <Words>1373</Words>
  <Application>Microsoft Office PowerPoint</Application>
  <PresentationFormat>Bildspel på skärmen (4:3)</PresentationFormat>
  <Paragraphs>382</Paragraphs>
  <Slides>20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4" baseType="lpstr">
      <vt:lpstr>Arial</vt:lpstr>
      <vt:lpstr>Calibri</vt:lpstr>
      <vt:lpstr>ProximaNova</vt:lpstr>
      <vt:lpstr>Office-tema</vt:lpstr>
      <vt:lpstr>PowerPoint-presentation</vt:lpstr>
      <vt:lpstr>Agenda</vt:lpstr>
      <vt:lpstr>Team 13 / U9 Organisation</vt:lpstr>
      <vt:lpstr>Mål med säsongen</vt:lpstr>
      <vt:lpstr>Träningar/Matcher/Cuper</vt:lpstr>
      <vt:lpstr>Lagsidan Team 13</vt:lpstr>
      <vt:lpstr>Ansvarsområden</vt:lpstr>
      <vt:lpstr>Utrustning</vt:lpstr>
      <vt:lpstr>Ekonomi</vt:lpstr>
      <vt:lpstr>Trivselregler</vt:lpstr>
      <vt:lpstr>Trivselregler</vt:lpstr>
      <vt:lpstr>Medlemsavgifter 2021/2022</vt:lpstr>
      <vt:lpstr>Caféet</vt:lpstr>
      <vt:lpstr>Caféet Öppetider</vt:lpstr>
      <vt:lpstr>Vår egna Cup Lerumspucken</vt:lpstr>
      <vt:lpstr>     Lerumspucken U9 2022</vt:lpstr>
      <vt:lpstr>        Stationer att bemanna</vt:lpstr>
      <vt:lpstr>  Klubbgemensamma aktiviteter  Insläpp Lekis/Hockeyskolan   </vt:lpstr>
      <vt:lpstr>Trekronematcherna Två hemmamatcher per säsong. Detta kan laget verkligen tjäna pengar på! 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Välkomna!</dc:title>
  <dc:creator>Patrik</dc:creator>
  <cp:lastModifiedBy>Louise Bertlin</cp:lastModifiedBy>
  <cp:revision>173</cp:revision>
  <cp:lastPrinted>2021-04-29T10:58:45Z</cp:lastPrinted>
  <dcterms:created xsi:type="dcterms:W3CDTF">2010-08-10T14:23:23Z</dcterms:created>
  <dcterms:modified xsi:type="dcterms:W3CDTF">2021-04-29T16:15:14Z</dcterms:modified>
</cp:coreProperties>
</file>