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58" r:id="rId6"/>
    <p:sldId id="260" r:id="rId7"/>
    <p:sldId id="259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mnlöst avsnitt" id="{328536D2-2058-4CC0-B591-B949AA8D0DB4}">
          <p14:sldIdLst>
            <p14:sldId id="261"/>
            <p14:sldId id="258"/>
            <p14:sldId id="260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061F6D-F40D-4B1B-ACBB-1A87B76E0C2B}" v="5" dt="2020-02-17T20:25:08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a Hovemyr" userId="19eee85d-84bd-457b-9dc4-f4a8a36777df" providerId="ADAL" clId="{BE52DE2D-8E8A-47C8-9ADC-B60208607E26}"/>
    <pc:docChg chg="custSel addSld delSld modSld sldOrd modSection">
      <pc:chgData name="Cina Hovemyr" userId="19eee85d-84bd-457b-9dc4-f4a8a36777df" providerId="ADAL" clId="{BE52DE2D-8E8A-47C8-9ADC-B60208607E26}" dt="2020-02-17T20:33:38.200" v="2112" actId="1076"/>
      <pc:docMkLst>
        <pc:docMk/>
      </pc:docMkLst>
      <pc:sldChg chg="modSp">
        <pc:chgData name="Cina Hovemyr" userId="19eee85d-84bd-457b-9dc4-f4a8a36777df" providerId="ADAL" clId="{BE52DE2D-8E8A-47C8-9ADC-B60208607E26}" dt="2020-02-17T20:32:28.658" v="2026" actId="20577"/>
        <pc:sldMkLst>
          <pc:docMk/>
          <pc:sldMk cId="927675057" sldId="258"/>
        </pc:sldMkLst>
        <pc:spChg chg="mod">
          <ac:chgData name="Cina Hovemyr" userId="19eee85d-84bd-457b-9dc4-f4a8a36777df" providerId="ADAL" clId="{BE52DE2D-8E8A-47C8-9ADC-B60208607E26}" dt="2020-02-17T19:38:47.710" v="22" actId="20577"/>
          <ac:spMkLst>
            <pc:docMk/>
            <pc:sldMk cId="927675057" sldId="258"/>
            <ac:spMk id="2" creationId="{273555E5-EE45-4A09-8A72-24AE6CA00973}"/>
          </ac:spMkLst>
        </pc:spChg>
        <pc:spChg chg="mod">
          <ac:chgData name="Cina Hovemyr" userId="19eee85d-84bd-457b-9dc4-f4a8a36777df" providerId="ADAL" clId="{BE52DE2D-8E8A-47C8-9ADC-B60208607E26}" dt="2020-02-17T20:32:28.658" v="2026" actId="20577"/>
          <ac:spMkLst>
            <pc:docMk/>
            <pc:sldMk cId="927675057" sldId="258"/>
            <ac:spMk id="3" creationId="{0324AECE-98D1-4161-98E0-89A652957501}"/>
          </ac:spMkLst>
        </pc:spChg>
      </pc:sldChg>
      <pc:sldChg chg="modSp">
        <pc:chgData name="Cina Hovemyr" userId="19eee85d-84bd-457b-9dc4-f4a8a36777df" providerId="ADAL" clId="{BE52DE2D-8E8A-47C8-9ADC-B60208607E26}" dt="2020-02-17T20:33:38.200" v="2112" actId="1076"/>
        <pc:sldMkLst>
          <pc:docMk/>
          <pc:sldMk cId="876637871" sldId="259"/>
        </pc:sldMkLst>
        <pc:spChg chg="mod">
          <ac:chgData name="Cina Hovemyr" userId="19eee85d-84bd-457b-9dc4-f4a8a36777df" providerId="ADAL" clId="{BE52DE2D-8E8A-47C8-9ADC-B60208607E26}" dt="2020-02-17T19:56:32.865" v="1444" actId="27636"/>
          <ac:spMkLst>
            <pc:docMk/>
            <pc:sldMk cId="876637871" sldId="259"/>
            <ac:spMk id="2" creationId="{273555E5-EE45-4A09-8A72-24AE6CA00973}"/>
          </ac:spMkLst>
        </pc:spChg>
        <pc:spChg chg="mod">
          <ac:chgData name="Cina Hovemyr" userId="19eee85d-84bd-457b-9dc4-f4a8a36777df" providerId="ADAL" clId="{BE52DE2D-8E8A-47C8-9ADC-B60208607E26}" dt="2020-02-17T20:33:38.200" v="2112" actId="1076"/>
          <ac:spMkLst>
            <pc:docMk/>
            <pc:sldMk cId="876637871" sldId="259"/>
            <ac:spMk id="3" creationId="{0324AECE-98D1-4161-98E0-89A652957501}"/>
          </ac:spMkLst>
        </pc:spChg>
      </pc:sldChg>
      <pc:sldChg chg="addSp modSp add">
        <pc:chgData name="Cina Hovemyr" userId="19eee85d-84bd-457b-9dc4-f4a8a36777df" providerId="ADAL" clId="{BE52DE2D-8E8A-47C8-9ADC-B60208607E26}" dt="2020-02-17T20:33:33.196" v="2111" actId="1076"/>
        <pc:sldMkLst>
          <pc:docMk/>
          <pc:sldMk cId="228392610" sldId="260"/>
        </pc:sldMkLst>
        <pc:spChg chg="mod">
          <ac:chgData name="Cina Hovemyr" userId="19eee85d-84bd-457b-9dc4-f4a8a36777df" providerId="ADAL" clId="{BE52DE2D-8E8A-47C8-9ADC-B60208607E26}" dt="2020-02-17T19:57:36.891" v="1515" actId="27636"/>
          <ac:spMkLst>
            <pc:docMk/>
            <pc:sldMk cId="228392610" sldId="260"/>
            <ac:spMk id="2" creationId="{273555E5-EE45-4A09-8A72-24AE6CA00973}"/>
          </ac:spMkLst>
        </pc:spChg>
        <pc:spChg chg="mod">
          <ac:chgData name="Cina Hovemyr" userId="19eee85d-84bd-457b-9dc4-f4a8a36777df" providerId="ADAL" clId="{BE52DE2D-8E8A-47C8-9ADC-B60208607E26}" dt="2020-02-17T20:33:27.366" v="2110" actId="20577"/>
          <ac:spMkLst>
            <pc:docMk/>
            <pc:sldMk cId="228392610" sldId="260"/>
            <ac:spMk id="3" creationId="{0324AECE-98D1-4161-98E0-89A652957501}"/>
          </ac:spMkLst>
        </pc:spChg>
        <pc:picChg chg="add mod">
          <ac:chgData name="Cina Hovemyr" userId="19eee85d-84bd-457b-9dc4-f4a8a36777df" providerId="ADAL" clId="{BE52DE2D-8E8A-47C8-9ADC-B60208607E26}" dt="2020-02-17T20:33:33.196" v="2111" actId="1076"/>
          <ac:picMkLst>
            <pc:docMk/>
            <pc:sldMk cId="228392610" sldId="260"/>
            <ac:picMk id="4" creationId="{1F8C8BC1-BE40-49D4-A3BB-9022AFAECE96}"/>
          </ac:picMkLst>
        </pc:picChg>
      </pc:sldChg>
      <pc:sldChg chg="del">
        <pc:chgData name="Cina Hovemyr" userId="19eee85d-84bd-457b-9dc4-f4a8a36777df" providerId="ADAL" clId="{BE52DE2D-8E8A-47C8-9ADC-B60208607E26}" dt="2020-02-17T19:38:34.294" v="0" actId="2696"/>
        <pc:sldMkLst>
          <pc:docMk/>
          <pc:sldMk cId="3143204967" sldId="260"/>
        </pc:sldMkLst>
      </pc:sldChg>
      <pc:sldChg chg="modSp add ord">
        <pc:chgData name="Cina Hovemyr" userId="19eee85d-84bd-457b-9dc4-f4a8a36777df" providerId="ADAL" clId="{BE52DE2D-8E8A-47C8-9ADC-B60208607E26}" dt="2020-02-17T20:28:16.022" v="1966" actId="20577"/>
        <pc:sldMkLst>
          <pc:docMk/>
          <pc:sldMk cId="1014395165" sldId="261"/>
        </pc:sldMkLst>
        <pc:spChg chg="mod">
          <ac:chgData name="Cina Hovemyr" userId="19eee85d-84bd-457b-9dc4-f4a8a36777df" providerId="ADAL" clId="{BE52DE2D-8E8A-47C8-9ADC-B60208607E26}" dt="2020-02-17T20:28:16.022" v="1966" actId="20577"/>
          <ac:spMkLst>
            <pc:docMk/>
            <pc:sldMk cId="1014395165" sldId="261"/>
            <ac:spMk id="2" creationId="{DF322C07-652E-4815-804B-D521A0503D24}"/>
          </ac:spMkLst>
        </pc:spChg>
        <pc:spChg chg="mod">
          <ac:chgData name="Cina Hovemyr" userId="19eee85d-84bd-457b-9dc4-f4a8a36777df" providerId="ADAL" clId="{BE52DE2D-8E8A-47C8-9ADC-B60208607E26}" dt="2020-02-17T20:27:57.671" v="1954" actId="20577"/>
          <ac:spMkLst>
            <pc:docMk/>
            <pc:sldMk cId="1014395165" sldId="261"/>
            <ac:spMk id="3" creationId="{E73A4752-B8EE-47C4-8961-7CF1185E251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8B9EB4-1B6E-4561-B0EC-7AADAA6E8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4D27D5A-F462-4438-8A36-00D91CE03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299FF48-F1E8-4DB7-84DD-A169C572B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99883A1-1766-4E34-A2F7-C58307D5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0B0E1D-AF8E-42C8-9521-66B96140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473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53F951-66BD-4255-851F-564ACE33D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4D49B7-7624-4DC1-8A3B-1797E6D50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0B0462-DD4B-49AB-9CDC-9F91C9894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7B58213-21D8-41EF-9417-AC93E5267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7A1074-460E-4E1E-9E49-AFB6B4A1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274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537D792-464F-4A6F-9BF0-E349382D0C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FA73C6-8464-46FA-A213-DB13DFE19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8B8B3E-0A31-44BB-BC4E-7A20A0673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072FE2-3A07-4F80-B57A-0A456E19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409938-A2A1-48D2-8261-7A4EDE8A8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919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6E61D-1BA8-4166-B242-E99F536F6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BA601-EAE4-41B0-88A2-17B2F1AD5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3CF614-4542-414B-B5AC-05F11B295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BE21BA-F286-460E-92EC-11A8BD5A8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7F90FF2-9974-46C4-8402-9B1BC210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78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C9099F-9D55-4324-801F-F76F8DF67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73E91E7-09FC-4919-9BBF-28A9CC407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6D25B9-99CE-41D8-85AC-B4681D52C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92917D3-9963-44D6-8F8D-2CB6E0DF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AC2628-0753-4349-B947-DF2D3BA5B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6877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60E391-F6F3-4367-A2C5-337FE9183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950C5F-FD58-408F-99B1-560BC9CB60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2117C38-36EB-4177-ABE3-751A24E48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63758A-A350-4945-A995-146002A4B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8B18E2B-1DF5-4C99-AEA0-2981408BA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A5FF5EA-28AC-4461-97B6-A43E84D1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1253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23678A-4AAB-4F8C-97AA-BD259EF2A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37AE377-3842-4776-BFAF-5ACED64A3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472CFCC-02E1-4417-9D35-860F1CC16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3B61EF6-53B5-4A8E-AE95-614BD3B71B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893D27C-29E6-455C-8EA4-81048F980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4EF0DDC-0D0D-430E-A916-292A4C026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928E6E7-C2EB-49E2-B155-87F032092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8B06D4C-6BF5-47B7-8D8A-C892975C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878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1C6ADD-B303-4294-BB68-A541AAD26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12CAC3-ADFF-464E-9CD3-C957D8F09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CCAFFDF-DC98-4D2B-AA79-C11683FD7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2A19C02-81CE-4909-B139-A38499CDB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219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9DB347E-0398-41FB-B751-BDE0AB6A6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6470A6F-252D-4B9E-B27C-C364EE32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CBDABFC-10DD-40CE-A3A7-B7E49343B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5810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6CB252-8A15-4C5D-B7BA-1A624E7B9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6E58D4-8189-438C-91A3-1776F5D01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F46EA50-46C7-4346-B3A0-67FD4D70C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03978D-FFE1-4D12-A8AD-70419D997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561B71F-1D26-4D50-8C46-194DB7F9D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6E8882E-61BC-4C80-9C49-E9BDEF59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907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5CD9E3-DCA8-46DB-A3AB-CA924063E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407CFAF-1A69-42F6-9A6B-40F743D56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C484761-C4FE-4018-B1FE-7DCBAE687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43278FC-2351-4B59-A7D5-6783C032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BFF2A4-C3EC-4777-922E-6CD682116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BDDC534-BB8B-4906-B6B4-8CEE83A7A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0834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CADAC75-BFDF-4616-8512-D5597F11A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5D0EE2-6FE3-4A4A-BAEE-FF434221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961F46-00DF-47EF-901B-9CA1929C4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2F284-E5CF-4E55-AE33-64FB34A5538C}" type="datetimeFigureOut">
              <a:rPr lang="sv-SE" smtClean="0"/>
              <a:t>2020-02-18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129E4E-456C-4204-8086-45F9B332D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0FDBDB-1DFE-4455-A190-B626CCAF6B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27BC3-C2C8-4429-8F80-477D25F40CE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085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322C07-652E-4815-804B-D521A0503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Aktivitetsgruppen P07/08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3A4752-B8EE-47C4-8961-7CF1185E2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/>
          <a:lstStyle/>
          <a:p>
            <a:r>
              <a:rPr lang="sv-SE" dirty="0" err="1"/>
              <a:t>Cina</a:t>
            </a:r>
            <a:r>
              <a:rPr lang="sv-SE" dirty="0"/>
              <a:t> (Isak)   	070 560 7956   	</a:t>
            </a:r>
            <a:r>
              <a:rPr lang="sv-SE" dirty="0" err="1"/>
              <a:t>cinahovemyr@gmail.com</a:t>
            </a:r>
            <a:endParaRPr lang="sv-SE" dirty="0"/>
          </a:p>
          <a:p>
            <a:r>
              <a:rPr lang="sv-SE" dirty="0"/>
              <a:t>Karin (Jakob)	070 313 1523	</a:t>
            </a:r>
            <a:r>
              <a:rPr lang="sv-SE" dirty="0" err="1"/>
              <a:t>Karin@fohlstedt.se</a:t>
            </a:r>
            <a:endParaRPr lang="sv-SE" dirty="0"/>
          </a:p>
          <a:p>
            <a:r>
              <a:rPr lang="sv-SE" dirty="0"/>
              <a:t>Lill (Max)		</a:t>
            </a:r>
            <a:r>
              <a:rPr lang="en-SE"/>
              <a:t>070 759 5410</a:t>
            </a:r>
            <a:r>
              <a:rPr lang="sv-SE" dirty="0"/>
              <a:t>	</a:t>
            </a:r>
            <a:r>
              <a:rPr lang="sv-SE" dirty="0" err="1"/>
              <a:t>ingalill.eriksson.stewen@gmail.com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4395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3555E5-EE45-4A09-8A72-24AE6CA00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9825"/>
          </a:xfrm>
        </p:spPr>
        <p:txBody>
          <a:bodyPr/>
          <a:lstStyle/>
          <a:p>
            <a:r>
              <a:rPr lang="en-US" dirty="0" err="1"/>
              <a:t>Aktiviteter</a:t>
            </a:r>
            <a:r>
              <a:rPr lang="en-US"/>
              <a:t> VT2020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24AECE-98D1-4161-98E0-89A652957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950"/>
            <a:ext cx="11106150" cy="4987925"/>
          </a:xfrm>
        </p:spPr>
        <p:txBody>
          <a:bodyPr>
            <a:normAutofit fontScale="92500" lnSpcReduction="10000"/>
          </a:bodyPr>
          <a:lstStyle/>
          <a:p>
            <a:r>
              <a:rPr lang="sv-SE"/>
              <a:t>Pantinsamling Mars 2020  / Vecka 10 Torsdagen den 5 Mars </a:t>
            </a:r>
            <a:endParaRPr lang="sv-SE" dirty="0"/>
          </a:p>
          <a:p>
            <a:pPr lvl="1"/>
            <a:r>
              <a:rPr lang="sv-SE" dirty="0"/>
              <a:t>Förra terminen drog vi in ca 4,000 på en kväll</a:t>
            </a:r>
          </a:p>
          <a:p>
            <a:pPr lvl="1"/>
            <a:r>
              <a:rPr lang="sv-SE" dirty="0"/>
              <a:t>Vi tar Torsdagen den 5 Mars (istället för träning)</a:t>
            </a:r>
          </a:p>
          <a:p>
            <a:pPr lvl="1"/>
            <a:r>
              <a:rPr lang="sv-SE"/>
              <a:t>Aktivitetsgruppen styr upp områden, skickar ut info och ser till att killarna får lappar att dela ut i sina områden minimum 1 Vecka innan.</a:t>
            </a:r>
          </a:p>
          <a:p>
            <a:pPr lvl="1"/>
            <a:r>
              <a:rPr lang="sv-SE"/>
              <a:t>Vi behöver hjälp av alla killar och minst en förälder/barn denna dag </a:t>
            </a:r>
          </a:p>
          <a:p>
            <a:pPr lvl="1"/>
            <a:r>
              <a:rPr lang="sv-SE">
                <a:highlight>
                  <a:srgbClr val="FFFF00"/>
                </a:highlight>
              </a:rPr>
              <a:t>Boka Torsdagen den Mars 5 - 18 till ca 21</a:t>
            </a:r>
            <a:endParaRPr lang="sv-SE" dirty="0">
              <a:highlight>
                <a:srgbClr val="FFFF00"/>
              </a:highlight>
            </a:endParaRPr>
          </a:p>
          <a:p>
            <a:r>
              <a:rPr lang="sv-SE"/>
              <a:t>Försäljning VT 2020</a:t>
            </a:r>
            <a:endParaRPr lang="sv-SE" dirty="0"/>
          </a:p>
          <a:p>
            <a:pPr lvl="1"/>
            <a:r>
              <a:rPr lang="sv-SE"/>
              <a:t>Det blir Skogens grillkol – samma som förra våren.  </a:t>
            </a:r>
            <a:endParaRPr lang="sv-SE" dirty="0"/>
          </a:p>
          <a:p>
            <a:pPr lvl="1"/>
            <a:r>
              <a:rPr lang="sv-SE"/>
              <a:t>Vi tjänade 6-7 tusen förrra gången.</a:t>
            </a:r>
          </a:p>
          <a:p>
            <a:pPr lvl="1"/>
            <a:r>
              <a:rPr lang="sv-SE"/>
              <a:t>Alla säljer så mycket de kan/vill – varje spelare får tillgodoräkna sig ”sin försäljning”.</a:t>
            </a:r>
          </a:p>
          <a:p>
            <a:pPr lvl="1"/>
            <a:r>
              <a:rPr lang="sv-SE"/>
              <a:t>Cina håller i beställningar och Bosse delare ut beställnings info och lappar på detta möte.</a:t>
            </a:r>
          </a:p>
          <a:p>
            <a:pPr lvl="1"/>
            <a:r>
              <a:rPr lang="sv-SE">
                <a:highlight>
                  <a:srgbClr val="FFFF00"/>
                </a:highlight>
              </a:rPr>
              <a:t>Försäljningen startar nu och pågår till APRIL 13 </a:t>
            </a:r>
            <a:r>
              <a:rPr lang="sv-SE"/>
              <a:t>(lapparna till Cina vid träningen denna måndag. Förväntad leverans blir då innan 1 Maj 2020).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7675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3555E5-EE45-4A09-8A72-24AE6CA00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800"/>
          </a:xfrm>
        </p:spPr>
        <p:txBody>
          <a:bodyPr>
            <a:normAutofit fontScale="90000"/>
          </a:bodyPr>
          <a:lstStyle/>
          <a:p>
            <a:r>
              <a:rPr lang="en-US"/>
              <a:t>Aktiviteter VT2020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24AECE-98D1-4161-98E0-89A652957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6150"/>
            <a:ext cx="11106150" cy="4987925"/>
          </a:xfrm>
        </p:spPr>
        <p:txBody>
          <a:bodyPr>
            <a:normAutofit/>
          </a:bodyPr>
          <a:lstStyle/>
          <a:p>
            <a:r>
              <a:rPr lang="sv-SE"/>
              <a:t>Nattvandring </a:t>
            </a:r>
          </a:p>
          <a:p>
            <a:pPr lvl="1"/>
            <a:r>
              <a:rPr lang="sv-SE"/>
              <a:t>3 pers per tillfälle (över 20 år) 20:00-24:00. </a:t>
            </a:r>
          </a:p>
          <a:p>
            <a:pPr lvl="1"/>
            <a:r>
              <a:rPr lang="sv-SE"/>
              <a:t>10 ggr ger 12,000 SEK (utbetalas när vi är klara)</a:t>
            </a:r>
          </a:p>
          <a:p>
            <a:pPr lvl="1"/>
            <a:r>
              <a:rPr lang="sv-SE"/>
              <a:t>Alla föräldrar måste ta 2 gånger och varje tillfälle kräver en utbildad värd.</a:t>
            </a:r>
          </a:p>
          <a:p>
            <a:pPr lvl="1"/>
            <a:r>
              <a:rPr lang="sv-SE"/>
              <a:t>Schema (se nedan). </a:t>
            </a:r>
          </a:p>
          <a:p>
            <a:pPr lvl="1"/>
            <a:r>
              <a:rPr lang="sv-SE">
                <a:highlight>
                  <a:srgbClr val="FFFF00"/>
                </a:highlight>
              </a:rPr>
              <a:t>Ni får byta med varandra om det inte funkar, MEN glöm ej att informera Cina om eventuella byten (070 560 7956 eller cinahovemyr@gmail.com)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F8C8BC1-BE40-49D4-A3BB-9022AFAEC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008" y="3859211"/>
            <a:ext cx="10514534" cy="2757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92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3555E5-EE45-4A09-8A72-24AE6CA00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2625"/>
          </a:xfrm>
        </p:spPr>
        <p:txBody>
          <a:bodyPr>
            <a:normAutofit fontScale="90000"/>
          </a:bodyPr>
          <a:lstStyle/>
          <a:p>
            <a:r>
              <a:rPr lang="sv-SE"/>
              <a:t>Andra Aktivitets alternativ HT 2020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24AECE-98D1-4161-98E0-89A652957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1152525"/>
            <a:ext cx="10515600" cy="5514975"/>
          </a:xfrm>
        </p:spPr>
        <p:txBody>
          <a:bodyPr>
            <a:normAutofit lnSpcReduction="10000"/>
          </a:bodyPr>
          <a:lstStyle/>
          <a:p>
            <a:r>
              <a:rPr lang="sv-SE"/>
              <a:t>Städa </a:t>
            </a:r>
            <a:r>
              <a:rPr lang="sv-SE" dirty="0"/>
              <a:t>Sverige (intresse anmält till städa Sverige) </a:t>
            </a:r>
          </a:p>
          <a:p>
            <a:pPr lvl="1"/>
            <a:r>
              <a:rPr lang="sv-SE" dirty="0"/>
              <a:t>Vanligen April-Nov </a:t>
            </a:r>
          </a:p>
          <a:p>
            <a:pPr lvl="1"/>
            <a:r>
              <a:rPr lang="sv-SE" dirty="0"/>
              <a:t>&gt;12 år kan städa strand men för att städa väg &gt;18 år.</a:t>
            </a:r>
          </a:p>
          <a:p>
            <a:pPr lvl="1"/>
            <a:r>
              <a:rPr lang="sv-SE" dirty="0"/>
              <a:t>Ex. en strandstädning 2,500 SEK/gång, men man kan få återkommande </a:t>
            </a:r>
            <a:r>
              <a:rPr lang="sv-SE"/>
              <a:t>uppdrag </a:t>
            </a:r>
            <a:endParaRPr lang="sv-SE" dirty="0"/>
          </a:p>
          <a:p>
            <a:pPr marL="0" indent="0">
              <a:buNone/>
            </a:pPr>
            <a:r>
              <a:rPr lang="sv-SE"/>
              <a:t>Andra möjliga saker kan vara </a:t>
            </a:r>
          </a:p>
          <a:p>
            <a:r>
              <a:rPr lang="sv-SE"/>
              <a:t>Baka </a:t>
            </a:r>
            <a:r>
              <a:rPr lang="sv-SE" dirty="0"/>
              <a:t>och sälja kakor/bröd</a:t>
            </a:r>
          </a:p>
          <a:p>
            <a:r>
              <a:rPr lang="sv-SE"/>
              <a:t>En försäljning till</a:t>
            </a:r>
            <a:endParaRPr lang="sv-SE" dirty="0"/>
          </a:p>
          <a:p>
            <a:r>
              <a:rPr lang="sv-SE"/>
              <a:t>Disco</a:t>
            </a:r>
            <a:endParaRPr lang="sv-SE" dirty="0"/>
          </a:p>
          <a:p>
            <a:r>
              <a:rPr lang="sv-SE"/>
              <a:t>En Pantinsamling till</a:t>
            </a:r>
            <a:endParaRPr lang="sv-SE" dirty="0"/>
          </a:p>
          <a:p>
            <a:r>
              <a:rPr lang="sv-SE"/>
              <a:t>Inventeringar </a:t>
            </a:r>
            <a:r>
              <a:rPr lang="sv-SE" dirty="0"/>
              <a:t>eller andra uppdrag som vi kan </a:t>
            </a:r>
            <a:r>
              <a:rPr lang="sv-SE"/>
              <a:t>göra? </a:t>
            </a:r>
          </a:p>
          <a:p>
            <a:r>
              <a:rPr lang="sv-SE"/>
              <a:t>Andra möjligheter – säg till om ni har några förslag?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6637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F370B3026BE2B4EAEA8132AE404B7DD" ma:contentTypeVersion="6" ma:contentTypeDescription="Skapa ett nytt dokument." ma:contentTypeScope="" ma:versionID="ef03b88572db00f775e9f0ba5bf62a71">
  <xsd:schema xmlns:xsd="http://www.w3.org/2001/XMLSchema" xmlns:xs="http://www.w3.org/2001/XMLSchema" xmlns:p="http://schemas.microsoft.com/office/2006/metadata/properties" xmlns:ns3="c334aa44-dc8d-4442-98a5-ddbc08661b78" targetNamespace="http://schemas.microsoft.com/office/2006/metadata/properties" ma:root="true" ma:fieldsID="d5afe8e69a90f911454c1dd2b2b09a51" ns3:_="">
    <xsd:import namespace="c334aa44-dc8d-4442-98a5-ddbc08661b7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4aa44-dc8d-4442-98a5-ddbc08661b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B3F2AD-51A9-46CD-946C-F3BD217697D1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c334aa44-dc8d-4442-98a5-ddbc08661b78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BAB702A-37CD-4825-A361-D9F7D89B3E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7E9DA5-7E90-48E6-8BA4-2A4BB763B1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34aa44-dc8d-4442-98a5-ddbc08661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371</Words>
  <Application>Microsoft Macintosh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Aktivitetsgruppen P07/08</vt:lpstr>
      <vt:lpstr>Aktiviteter VT2020</vt:lpstr>
      <vt:lpstr>Aktiviteter VT2020</vt:lpstr>
      <vt:lpstr>Andra Aktivitets alternativ HT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Cina Hovemyr</dc:creator>
  <cp:lastModifiedBy>Anders Haglund</cp:lastModifiedBy>
  <cp:revision>3</cp:revision>
  <dcterms:created xsi:type="dcterms:W3CDTF">2019-09-24T18:39:50Z</dcterms:created>
  <dcterms:modified xsi:type="dcterms:W3CDTF">2020-02-18T16:11:16Z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0x0101008F370B3026BE2B4EAEA8132AE404B7DD</vt:lpwstr>
  </property>
</Properties>
</file>