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7" r:id="rId2"/>
    <p:sldId id="260" r:id="rId3"/>
    <p:sldId id="265" r:id="rId4"/>
    <p:sldId id="264" r:id="rId5"/>
    <p:sldId id="259" r:id="rId6"/>
    <p:sldId id="266" r:id="rId7"/>
    <p:sldId id="261" r:id="rId8"/>
    <p:sldId id="262" r:id="rId9"/>
    <p:sldId id="263" r:id="rId10"/>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BB33BAC-9CC7-412C-9EE0-E19349215096}" type="datetimeFigureOut">
              <a:rPr lang="sv-SE" smtClean="0"/>
              <a:t>2018-09-16</a:t>
            </a:fld>
            <a:endParaRPr lang="sv-SE"/>
          </a:p>
        </p:txBody>
      </p:sp>
      <p:sp>
        <p:nvSpPr>
          <p:cNvPr id="4" name="Platshållare för bildobjekt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sidfo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E7FB20-332C-4F27-A0D7-A2FF079C58CB}" type="slidenum">
              <a:rPr lang="sv-SE" smtClean="0"/>
              <a:t>‹#›</a:t>
            </a:fld>
            <a:endParaRPr lang="sv-SE"/>
          </a:p>
        </p:txBody>
      </p:sp>
    </p:spTree>
    <p:extLst>
      <p:ext uri="{BB962C8B-B14F-4D97-AF65-F5344CB8AC3E}">
        <p14:creationId xmlns:p14="http://schemas.microsoft.com/office/powerpoint/2010/main" val="2152695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Kan</a:t>
            </a:r>
            <a:r>
              <a:rPr lang="sv-SE" baseline="0" dirty="0" smtClean="0"/>
              <a:t> tyckas som självklarheter och det är de i vissa avseenden. Vi försöker dock tänka i dessa termer inför varje träning. Hur bidrar denna övning till barnens fysiska utveckling, var sista träningen kul etc. Att följa upp målen är kanske att ta i (mäta </a:t>
            </a:r>
            <a:endParaRPr lang="sv-SE" dirty="0"/>
          </a:p>
        </p:txBody>
      </p:sp>
      <p:sp>
        <p:nvSpPr>
          <p:cNvPr id="4" name="Platshållare för bildnummer 3"/>
          <p:cNvSpPr>
            <a:spLocks noGrp="1"/>
          </p:cNvSpPr>
          <p:nvPr>
            <p:ph type="sldNum" sz="quarter" idx="10"/>
          </p:nvPr>
        </p:nvSpPr>
        <p:spPr/>
        <p:txBody>
          <a:bodyPr/>
          <a:lstStyle/>
          <a:p>
            <a:fld id="{02E7FB20-332C-4F27-A0D7-A2FF079C58CB}" type="slidenum">
              <a:rPr lang="sv-SE" smtClean="0"/>
              <a:t>2</a:t>
            </a:fld>
            <a:endParaRPr lang="sv-SE"/>
          </a:p>
        </p:txBody>
      </p:sp>
    </p:spTree>
    <p:extLst>
      <p:ext uri="{BB962C8B-B14F-4D97-AF65-F5344CB8AC3E}">
        <p14:creationId xmlns:p14="http://schemas.microsoft.com/office/powerpoint/2010/main" val="9977865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Kan</a:t>
            </a:r>
            <a:r>
              <a:rPr lang="sv-SE" baseline="0" dirty="0" smtClean="0"/>
              <a:t> tyckas som självklarheter och det är de i vissa avseenden. Vi försöker dock tänka i dessa termer inför varje träning. Hur bidrar denna övning till barnens fysiska utveckling, var sista träningen kul etc. Att följa upp målen är kanske att ta i (mäta </a:t>
            </a:r>
            <a:endParaRPr lang="sv-SE" dirty="0"/>
          </a:p>
        </p:txBody>
      </p:sp>
      <p:sp>
        <p:nvSpPr>
          <p:cNvPr id="4" name="Platshållare för bildnummer 3"/>
          <p:cNvSpPr>
            <a:spLocks noGrp="1"/>
          </p:cNvSpPr>
          <p:nvPr>
            <p:ph type="sldNum" sz="quarter" idx="10"/>
          </p:nvPr>
        </p:nvSpPr>
        <p:spPr/>
        <p:txBody>
          <a:bodyPr/>
          <a:lstStyle/>
          <a:p>
            <a:fld id="{02E7FB20-332C-4F27-A0D7-A2FF079C58CB}" type="slidenum">
              <a:rPr lang="sv-SE" smtClean="0"/>
              <a:t>3</a:t>
            </a:fld>
            <a:endParaRPr lang="sv-SE"/>
          </a:p>
        </p:txBody>
      </p:sp>
    </p:spTree>
    <p:extLst>
      <p:ext uri="{BB962C8B-B14F-4D97-AF65-F5344CB8AC3E}">
        <p14:creationId xmlns:p14="http://schemas.microsoft.com/office/powerpoint/2010/main" val="9977865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p:spPr>
        <p:txBody>
          <a:bodyPr/>
          <a:lstStyle/>
          <a:p>
            <a:r>
              <a:rPr lang="sv-SE" smtClean="0"/>
              <a:t>Klicka här för att ändra format</a:t>
            </a:r>
            <a:endParaRPr lang="sv-SE"/>
          </a:p>
        </p:txBody>
      </p:sp>
      <p:sp>
        <p:nvSpPr>
          <p:cNvPr id="3" name="Underrubri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sv-SE"/>
          </a:p>
        </p:txBody>
      </p:sp>
      <p:sp>
        <p:nvSpPr>
          <p:cNvPr id="4" name="Platshållare för datum 3"/>
          <p:cNvSpPr>
            <a:spLocks noGrp="1"/>
          </p:cNvSpPr>
          <p:nvPr>
            <p:ph type="dt" sz="half" idx="10"/>
          </p:nvPr>
        </p:nvSpPr>
        <p:spPr/>
        <p:txBody>
          <a:bodyPr/>
          <a:lstStyle/>
          <a:p>
            <a:fld id="{38849B6F-73C3-49EA-97A4-CB8C1C0DE69A}" type="datetimeFigureOut">
              <a:rPr lang="sv-SE" smtClean="0"/>
              <a:t>2018-09-16</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26B29F0-0C73-4A5A-99D5-24B2ECA6D77C}" type="slidenum">
              <a:rPr lang="sv-SE" smtClean="0"/>
              <a:t>‹#›</a:t>
            </a:fld>
            <a:endParaRPr lang="sv-SE"/>
          </a:p>
        </p:txBody>
      </p:sp>
    </p:spTree>
    <p:extLst>
      <p:ext uri="{BB962C8B-B14F-4D97-AF65-F5344CB8AC3E}">
        <p14:creationId xmlns:p14="http://schemas.microsoft.com/office/powerpoint/2010/main" val="15171302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38849B6F-73C3-49EA-97A4-CB8C1C0DE69A}" type="datetimeFigureOut">
              <a:rPr lang="sv-SE" smtClean="0"/>
              <a:t>2018-09-16</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26B29F0-0C73-4A5A-99D5-24B2ECA6D77C}" type="slidenum">
              <a:rPr lang="sv-SE" smtClean="0"/>
              <a:t>‹#›</a:t>
            </a:fld>
            <a:endParaRPr lang="sv-SE"/>
          </a:p>
        </p:txBody>
      </p:sp>
    </p:spTree>
    <p:extLst>
      <p:ext uri="{BB962C8B-B14F-4D97-AF65-F5344CB8AC3E}">
        <p14:creationId xmlns:p14="http://schemas.microsoft.com/office/powerpoint/2010/main" val="1954464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38849B6F-73C3-49EA-97A4-CB8C1C0DE69A}" type="datetimeFigureOut">
              <a:rPr lang="sv-SE" smtClean="0"/>
              <a:t>2018-09-16</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26B29F0-0C73-4A5A-99D5-24B2ECA6D77C}" type="slidenum">
              <a:rPr lang="sv-SE" smtClean="0"/>
              <a:t>‹#›</a:t>
            </a:fld>
            <a:endParaRPr lang="sv-SE"/>
          </a:p>
        </p:txBody>
      </p:sp>
    </p:spTree>
    <p:extLst>
      <p:ext uri="{BB962C8B-B14F-4D97-AF65-F5344CB8AC3E}">
        <p14:creationId xmlns:p14="http://schemas.microsoft.com/office/powerpoint/2010/main" val="6526545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38849B6F-73C3-49EA-97A4-CB8C1C0DE69A}" type="datetimeFigureOut">
              <a:rPr lang="sv-SE" smtClean="0"/>
              <a:t>2018-09-16</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26B29F0-0C73-4A5A-99D5-24B2ECA6D77C}" type="slidenum">
              <a:rPr lang="sv-SE" smtClean="0"/>
              <a:t>‹#›</a:t>
            </a:fld>
            <a:endParaRPr lang="sv-SE"/>
          </a:p>
        </p:txBody>
      </p:sp>
    </p:spTree>
    <p:extLst>
      <p:ext uri="{BB962C8B-B14F-4D97-AF65-F5344CB8AC3E}">
        <p14:creationId xmlns:p14="http://schemas.microsoft.com/office/powerpoint/2010/main" val="16797934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smtClean="0"/>
              <a:t>Klicka här för att ändra format</a:t>
            </a:r>
            <a:endParaRPr lang="sv-SE"/>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Klicka här för att ändra format på bakgrundstexten</a:t>
            </a:r>
          </a:p>
        </p:txBody>
      </p:sp>
      <p:sp>
        <p:nvSpPr>
          <p:cNvPr id="4" name="Platshållare för datum 3"/>
          <p:cNvSpPr>
            <a:spLocks noGrp="1"/>
          </p:cNvSpPr>
          <p:nvPr>
            <p:ph type="dt" sz="half" idx="10"/>
          </p:nvPr>
        </p:nvSpPr>
        <p:spPr/>
        <p:txBody>
          <a:bodyPr/>
          <a:lstStyle/>
          <a:p>
            <a:fld id="{38849B6F-73C3-49EA-97A4-CB8C1C0DE69A}" type="datetimeFigureOut">
              <a:rPr lang="sv-SE" smtClean="0"/>
              <a:t>2018-09-16</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26B29F0-0C73-4A5A-99D5-24B2ECA6D77C}" type="slidenum">
              <a:rPr lang="sv-SE" smtClean="0"/>
              <a:t>‹#›</a:t>
            </a:fld>
            <a:endParaRPr lang="sv-SE"/>
          </a:p>
        </p:txBody>
      </p:sp>
    </p:spTree>
    <p:extLst>
      <p:ext uri="{BB962C8B-B14F-4D97-AF65-F5344CB8AC3E}">
        <p14:creationId xmlns:p14="http://schemas.microsoft.com/office/powerpoint/2010/main" val="20642117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datum 4"/>
          <p:cNvSpPr>
            <a:spLocks noGrp="1"/>
          </p:cNvSpPr>
          <p:nvPr>
            <p:ph type="dt" sz="half" idx="10"/>
          </p:nvPr>
        </p:nvSpPr>
        <p:spPr/>
        <p:txBody>
          <a:bodyPr/>
          <a:lstStyle/>
          <a:p>
            <a:fld id="{38849B6F-73C3-49EA-97A4-CB8C1C0DE69A}" type="datetimeFigureOut">
              <a:rPr lang="sv-SE" smtClean="0"/>
              <a:t>2018-09-16</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326B29F0-0C73-4A5A-99D5-24B2ECA6D77C}" type="slidenum">
              <a:rPr lang="sv-SE" smtClean="0"/>
              <a:t>‹#›</a:t>
            </a:fld>
            <a:endParaRPr lang="sv-SE"/>
          </a:p>
        </p:txBody>
      </p:sp>
    </p:spTree>
    <p:extLst>
      <p:ext uri="{BB962C8B-B14F-4D97-AF65-F5344CB8AC3E}">
        <p14:creationId xmlns:p14="http://schemas.microsoft.com/office/powerpoint/2010/main" val="34141389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smtClean="0"/>
              <a:t>Klicka här för att ändra format</a:t>
            </a:r>
            <a:endParaRPr lang="sv-SE"/>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Platshållare för datum 6"/>
          <p:cNvSpPr>
            <a:spLocks noGrp="1"/>
          </p:cNvSpPr>
          <p:nvPr>
            <p:ph type="dt" sz="half" idx="10"/>
          </p:nvPr>
        </p:nvSpPr>
        <p:spPr/>
        <p:txBody>
          <a:bodyPr/>
          <a:lstStyle/>
          <a:p>
            <a:fld id="{38849B6F-73C3-49EA-97A4-CB8C1C0DE69A}" type="datetimeFigureOut">
              <a:rPr lang="sv-SE" smtClean="0"/>
              <a:t>2018-09-16</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326B29F0-0C73-4A5A-99D5-24B2ECA6D77C}" type="slidenum">
              <a:rPr lang="sv-SE" smtClean="0"/>
              <a:t>‹#›</a:t>
            </a:fld>
            <a:endParaRPr lang="sv-SE"/>
          </a:p>
        </p:txBody>
      </p:sp>
    </p:spTree>
    <p:extLst>
      <p:ext uri="{BB962C8B-B14F-4D97-AF65-F5344CB8AC3E}">
        <p14:creationId xmlns:p14="http://schemas.microsoft.com/office/powerpoint/2010/main" val="28320159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datum 2"/>
          <p:cNvSpPr>
            <a:spLocks noGrp="1"/>
          </p:cNvSpPr>
          <p:nvPr>
            <p:ph type="dt" sz="half" idx="10"/>
          </p:nvPr>
        </p:nvSpPr>
        <p:spPr/>
        <p:txBody>
          <a:bodyPr/>
          <a:lstStyle/>
          <a:p>
            <a:fld id="{38849B6F-73C3-49EA-97A4-CB8C1C0DE69A}" type="datetimeFigureOut">
              <a:rPr lang="sv-SE" smtClean="0"/>
              <a:t>2018-09-16</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326B29F0-0C73-4A5A-99D5-24B2ECA6D77C}" type="slidenum">
              <a:rPr lang="sv-SE" smtClean="0"/>
              <a:t>‹#›</a:t>
            </a:fld>
            <a:endParaRPr lang="sv-SE"/>
          </a:p>
        </p:txBody>
      </p:sp>
    </p:spTree>
    <p:extLst>
      <p:ext uri="{BB962C8B-B14F-4D97-AF65-F5344CB8AC3E}">
        <p14:creationId xmlns:p14="http://schemas.microsoft.com/office/powerpoint/2010/main" val="512776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38849B6F-73C3-49EA-97A4-CB8C1C0DE69A}" type="datetimeFigureOut">
              <a:rPr lang="sv-SE" smtClean="0"/>
              <a:t>2018-09-16</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326B29F0-0C73-4A5A-99D5-24B2ECA6D77C}" type="slidenum">
              <a:rPr lang="sv-SE" smtClean="0"/>
              <a:t>‹#›</a:t>
            </a:fld>
            <a:endParaRPr lang="sv-SE"/>
          </a:p>
        </p:txBody>
      </p:sp>
    </p:spTree>
    <p:extLst>
      <p:ext uri="{BB962C8B-B14F-4D97-AF65-F5344CB8AC3E}">
        <p14:creationId xmlns:p14="http://schemas.microsoft.com/office/powerpoint/2010/main" val="3769342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smtClean="0"/>
              <a:t>Klicka här för att ändra format</a:t>
            </a:r>
            <a:endParaRPr lang="sv-SE"/>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38849B6F-73C3-49EA-97A4-CB8C1C0DE69A}" type="datetimeFigureOut">
              <a:rPr lang="sv-SE" smtClean="0"/>
              <a:t>2018-09-16</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326B29F0-0C73-4A5A-99D5-24B2ECA6D77C}" type="slidenum">
              <a:rPr lang="sv-SE" smtClean="0"/>
              <a:t>‹#›</a:t>
            </a:fld>
            <a:endParaRPr lang="sv-SE"/>
          </a:p>
        </p:txBody>
      </p:sp>
    </p:spTree>
    <p:extLst>
      <p:ext uri="{BB962C8B-B14F-4D97-AF65-F5344CB8AC3E}">
        <p14:creationId xmlns:p14="http://schemas.microsoft.com/office/powerpoint/2010/main" val="41787050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smtClean="0"/>
              <a:t>Klicka här för att ändra format</a:t>
            </a:r>
            <a:endParaRPr lang="sv-SE"/>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38849B6F-73C3-49EA-97A4-CB8C1C0DE69A}" type="datetimeFigureOut">
              <a:rPr lang="sv-SE" smtClean="0"/>
              <a:t>2018-09-16</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326B29F0-0C73-4A5A-99D5-24B2ECA6D77C}" type="slidenum">
              <a:rPr lang="sv-SE" smtClean="0"/>
              <a:t>‹#›</a:t>
            </a:fld>
            <a:endParaRPr lang="sv-SE"/>
          </a:p>
        </p:txBody>
      </p:sp>
    </p:spTree>
    <p:extLst>
      <p:ext uri="{BB962C8B-B14F-4D97-AF65-F5344CB8AC3E}">
        <p14:creationId xmlns:p14="http://schemas.microsoft.com/office/powerpoint/2010/main" val="9605053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smtClean="0"/>
              <a:t>Klicka här för att ändra format</a:t>
            </a:r>
            <a:endParaRPr lang="sv-SE"/>
          </a:p>
        </p:txBody>
      </p:sp>
      <p:sp>
        <p:nvSpPr>
          <p:cNvPr id="3" name="Platshållare för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849B6F-73C3-49EA-97A4-CB8C1C0DE69A}" type="datetimeFigureOut">
              <a:rPr lang="sv-SE" smtClean="0"/>
              <a:t>2018-09-16</a:t>
            </a:fld>
            <a:endParaRPr lang="sv-SE"/>
          </a:p>
        </p:txBody>
      </p:sp>
      <p:sp>
        <p:nvSpPr>
          <p:cNvPr id="5" name="Platshållare för sidfo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6B29F0-0C73-4A5A-99D5-24B2ECA6D77C}" type="slidenum">
              <a:rPr lang="sv-SE" smtClean="0"/>
              <a:t>‹#›</a:t>
            </a:fld>
            <a:endParaRPr lang="sv-SE"/>
          </a:p>
        </p:txBody>
      </p:sp>
    </p:spTree>
    <p:extLst>
      <p:ext uri="{BB962C8B-B14F-4D97-AF65-F5344CB8AC3E}">
        <p14:creationId xmlns:p14="http://schemas.microsoft.com/office/powerpoint/2010/main" val="8593531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Föräldramöte F9/F8</a:t>
            </a:r>
            <a:endParaRPr lang="sv-SE" dirty="0"/>
          </a:p>
        </p:txBody>
      </p:sp>
      <p:pic>
        <p:nvPicPr>
          <p:cNvPr id="6" name="Platshållare för bild 5"/>
          <p:cNvPicPr>
            <a:picLocks noGrp="1" noChangeAspect="1"/>
          </p:cNvPicPr>
          <p:nvPr>
            <p:ph type="pic" idx="1"/>
          </p:nvPr>
        </p:nvPicPr>
        <p:blipFill>
          <a:blip r:embed="rId2">
            <a:extLst>
              <a:ext uri="{28A0092B-C50C-407E-A947-70E740481C1C}">
                <a14:useLocalDpi xmlns:a14="http://schemas.microsoft.com/office/drawing/2010/main" val="0"/>
              </a:ext>
            </a:extLst>
          </a:blip>
          <a:srcRect l="13197" r="13197"/>
          <a:stretch>
            <a:fillRect/>
          </a:stretch>
        </p:blipFill>
        <p:spPr>
          <a:xfrm>
            <a:off x="1792288" y="1484783"/>
            <a:ext cx="5486400" cy="3242791"/>
          </a:xfrm>
        </p:spPr>
      </p:pic>
      <p:sp>
        <p:nvSpPr>
          <p:cNvPr id="5" name="Platshållare för text 4"/>
          <p:cNvSpPr>
            <a:spLocks noGrp="1"/>
          </p:cNvSpPr>
          <p:nvPr>
            <p:ph type="body" sz="half" idx="2"/>
          </p:nvPr>
        </p:nvSpPr>
        <p:spPr/>
        <p:txBody>
          <a:bodyPr/>
          <a:lstStyle/>
          <a:p>
            <a:r>
              <a:rPr lang="sv-SE" dirty="0" smtClean="0"/>
              <a:t>Sporthallen Kiruna den 13 september 2018</a:t>
            </a:r>
            <a:endParaRPr lang="sv-SE" dirty="0"/>
          </a:p>
        </p:txBody>
      </p:sp>
    </p:spTree>
    <p:extLst>
      <p:ext uri="{BB962C8B-B14F-4D97-AF65-F5344CB8AC3E}">
        <p14:creationId xmlns:p14="http://schemas.microsoft.com/office/powerpoint/2010/main" val="37803406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15133" y="1726448"/>
            <a:ext cx="4229075" cy="467685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ubrik 1"/>
          <p:cNvSpPr>
            <a:spLocks noGrp="1"/>
          </p:cNvSpPr>
          <p:nvPr>
            <p:ph type="title"/>
          </p:nvPr>
        </p:nvSpPr>
        <p:spPr/>
        <p:txBody>
          <a:bodyPr>
            <a:normAutofit fontScale="90000"/>
          </a:bodyPr>
          <a:lstStyle/>
          <a:p>
            <a:r>
              <a:rPr lang="sv-SE" dirty="0" smtClean="0"/>
              <a:t>Förslag till </a:t>
            </a:r>
            <a:r>
              <a:rPr lang="sv-SE" dirty="0" smtClean="0"/>
              <a:t>målsättningar</a:t>
            </a:r>
            <a:br>
              <a:rPr lang="sv-SE" dirty="0" smtClean="0"/>
            </a:br>
            <a:r>
              <a:rPr lang="sv-SE" sz="3100" dirty="0" smtClean="0"/>
              <a:t>(Laget)</a:t>
            </a:r>
            <a:endParaRPr lang="sv-SE" sz="3100" dirty="0"/>
          </a:p>
        </p:txBody>
      </p:sp>
      <p:sp>
        <p:nvSpPr>
          <p:cNvPr id="9" name="textruta 8"/>
          <p:cNvSpPr txBox="1"/>
          <p:nvPr/>
        </p:nvSpPr>
        <p:spPr>
          <a:xfrm>
            <a:off x="6546305" y="3203103"/>
            <a:ext cx="2304256" cy="707886"/>
          </a:xfrm>
          <a:prstGeom prst="rect">
            <a:avLst/>
          </a:prstGeom>
          <a:noFill/>
        </p:spPr>
        <p:txBody>
          <a:bodyPr wrap="square" rtlCol="0">
            <a:spAutoFit/>
          </a:bodyPr>
          <a:lstStyle/>
          <a:p>
            <a:pPr marL="285750" indent="-285750">
              <a:buFontTx/>
              <a:buChar char="-"/>
            </a:pPr>
            <a:r>
              <a:rPr lang="sv-SE" sz="1000" dirty="0" smtClean="0"/>
              <a:t>Vi pratar värderingar </a:t>
            </a:r>
            <a:r>
              <a:rPr lang="sv-SE" sz="1000" dirty="0" smtClean="0"/>
              <a:t> under och  </a:t>
            </a:r>
            <a:r>
              <a:rPr lang="sv-SE" sz="1000" dirty="0" smtClean="0"/>
              <a:t>vid sidan </a:t>
            </a:r>
            <a:r>
              <a:rPr lang="sv-SE" sz="1000" dirty="0" smtClean="0"/>
              <a:t>av träning</a:t>
            </a:r>
            <a:r>
              <a:rPr lang="sv-SE" sz="1000" dirty="0" smtClean="0"/>
              <a:t>.</a:t>
            </a:r>
          </a:p>
          <a:p>
            <a:pPr marL="285750" indent="-285750">
              <a:buFontTx/>
              <a:buChar char="-"/>
            </a:pPr>
            <a:r>
              <a:rPr lang="sv-SE" sz="1000" dirty="0" smtClean="0"/>
              <a:t>Vi agerar kamratligt mot såväl medspelare som motståndare.</a:t>
            </a:r>
          </a:p>
        </p:txBody>
      </p:sp>
      <p:sp>
        <p:nvSpPr>
          <p:cNvPr id="12" name="textruta 11"/>
          <p:cNvSpPr txBox="1"/>
          <p:nvPr/>
        </p:nvSpPr>
        <p:spPr>
          <a:xfrm>
            <a:off x="611560" y="5306144"/>
            <a:ext cx="2304256" cy="553998"/>
          </a:xfrm>
          <a:prstGeom prst="rect">
            <a:avLst/>
          </a:prstGeom>
          <a:noFill/>
        </p:spPr>
        <p:txBody>
          <a:bodyPr wrap="square" rtlCol="0">
            <a:spAutoFit/>
          </a:bodyPr>
          <a:lstStyle/>
          <a:p>
            <a:pPr marL="285750" indent="-285750">
              <a:buFontTx/>
              <a:buChar char="-"/>
            </a:pPr>
            <a:r>
              <a:rPr lang="sv-SE" sz="1000" dirty="0" smtClean="0"/>
              <a:t>Vi spelar inte bara handboll utan försöker också prata handboll, hälsa etc..</a:t>
            </a:r>
          </a:p>
        </p:txBody>
      </p:sp>
      <p:sp>
        <p:nvSpPr>
          <p:cNvPr id="13" name="textruta 12"/>
          <p:cNvSpPr txBox="1"/>
          <p:nvPr/>
        </p:nvSpPr>
        <p:spPr>
          <a:xfrm>
            <a:off x="0" y="3433936"/>
            <a:ext cx="2304256" cy="246221"/>
          </a:xfrm>
          <a:prstGeom prst="rect">
            <a:avLst/>
          </a:prstGeom>
          <a:noFill/>
        </p:spPr>
        <p:txBody>
          <a:bodyPr wrap="square" rtlCol="0">
            <a:spAutoFit/>
          </a:bodyPr>
          <a:lstStyle/>
          <a:p>
            <a:pPr marL="285750" indent="-285750">
              <a:buFontTx/>
              <a:buChar char="-"/>
            </a:pPr>
            <a:r>
              <a:rPr lang="sv-SE" sz="1000" dirty="0" smtClean="0"/>
              <a:t>Vi avgör själva hur ofta vi vill träna.</a:t>
            </a:r>
          </a:p>
        </p:txBody>
      </p:sp>
      <p:sp>
        <p:nvSpPr>
          <p:cNvPr id="5" name="textruta 4"/>
          <p:cNvSpPr txBox="1"/>
          <p:nvPr/>
        </p:nvSpPr>
        <p:spPr>
          <a:xfrm>
            <a:off x="5178153" y="2144876"/>
            <a:ext cx="2736304" cy="553998"/>
          </a:xfrm>
          <a:prstGeom prst="rect">
            <a:avLst/>
          </a:prstGeom>
          <a:noFill/>
        </p:spPr>
        <p:txBody>
          <a:bodyPr wrap="square" rtlCol="0">
            <a:spAutoFit/>
          </a:bodyPr>
          <a:lstStyle/>
          <a:p>
            <a:pPr marL="285750" indent="-285750">
              <a:buFontTx/>
              <a:buChar char="-"/>
            </a:pPr>
            <a:r>
              <a:rPr lang="sv-SE" sz="1000" dirty="0" smtClean="0"/>
              <a:t>Vi har roligt och anpassar våra träningar för att uppfylla vår viktigaste målsättning.</a:t>
            </a:r>
          </a:p>
          <a:p>
            <a:pPr marL="285750" indent="-285750">
              <a:buFontTx/>
              <a:buChar char="-"/>
            </a:pPr>
            <a:endParaRPr lang="sv-SE" sz="1000" dirty="0"/>
          </a:p>
        </p:txBody>
      </p:sp>
      <p:sp>
        <p:nvSpPr>
          <p:cNvPr id="11" name="textruta 10"/>
          <p:cNvSpPr txBox="1"/>
          <p:nvPr/>
        </p:nvSpPr>
        <p:spPr>
          <a:xfrm>
            <a:off x="5868144" y="5228374"/>
            <a:ext cx="2304256" cy="553998"/>
          </a:xfrm>
          <a:prstGeom prst="rect">
            <a:avLst/>
          </a:prstGeom>
          <a:noFill/>
        </p:spPr>
        <p:txBody>
          <a:bodyPr wrap="square" rtlCol="0">
            <a:spAutoFit/>
          </a:bodyPr>
          <a:lstStyle/>
          <a:p>
            <a:pPr marL="285750" indent="-285750">
              <a:buFontTx/>
              <a:buChar char="-"/>
            </a:pPr>
            <a:r>
              <a:rPr lang="sv-SE" sz="1000" dirty="0" smtClean="0"/>
              <a:t>Vi vågar utmana oss själva såväl fysiskt som psykiskt.</a:t>
            </a:r>
          </a:p>
          <a:p>
            <a:pPr marL="285750" indent="-285750">
              <a:buFontTx/>
              <a:buChar char="-"/>
            </a:pPr>
            <a:r>
              <a:rPr lang="sv-SE" sz="1000" dirty="0" smtClean="0"/>
              <a:t>Vi är inte rädda för att bli trötta</a:t>
            </a:r>
          </a:p>
        </p:txBody>
      </p:sp>
    </p:spTree>
    <p:extLst>
      <p:ext uri="{BB962C8B-B14F-4D97-AF65-F5344CB8AC3E}">
        <p14:creationId xmlns:p14="http://schemas.microsoft.com/office/powerpoint/2010/main" val="9852744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58729" y="1916832"/>
            <a:ext cx="4224883" cy="43104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ubrik 1"/>
          <p:cNvSpPr>
            <a:spLocks noGrp="1"/>
          </p:cNvSpPr>
          <p:nvPr>
            <p:ph type="title"/>
          </p:nvPr>
        </p:nvSpPr>
        <p:spPr/>
        <p:txBody>
          <a:bodyPr>
            <a:normAutofit fontScale="90000"/>
          </a:bodyPr>
          <a:lstStyle/>
          <a:p>
            <a:r>
              <a:rPr lang="sv-SE" dirty="0" smtClean="0"/>
              <a:t>Förslag till </a:t>
            </a:r>
            <a:r>
              <a:rPr lang="sv-SE" dirty="0" smtClean="0"/>
              <a:t>målsättningar</a:t>
            </a:r>
            <a:br>
              <a:rPr lang="sv-SE" dirty="0" smtClean="0"/>
            </a:br>
            <a:r>
              <a:rPr lang="sv-SE" sz="3100" dirty="0" smtClean="0"/>
              <a:t>(Det omkring laget)</a:t>
            </a:r>
            <a:endParaRPr lang="sv-SE" sz="3100" dirty="0"/>
          </a:p>
        </p:txBody>
      </p:sp>
      <p:sp>
        <p:nvSpPr>
          <p:cNvPr id="7" name="textruta 6"/>
          <p:cNvSpPr txBox="1"/>
          <p:nvPr/>
        </p:nvSpPr>
        <p:spPr>
          <a:xfrm>
            <a:off x="5580112" y="2276872"/>
            <a:ext cx="2304256" cy="400110"/>
          </a:xfrm>
          <a:prstGeom prst="rect">
            <a:avLst/>
          </a:prstGeom>
          <a:noFill/>
        </p:spPr>
        <p:txBody>
          <a:bodyPr wrap="square" rtlCol="0">
            <a:spAutoFit/>
          </a:bodyPr>
          <a:lstStyle/>
          <a:p>
            <a:pPr marL="285750" indent="-285750">
              <a:buFontTx/>
              <a:buChar char="-"/>
            </a:pPr>
            <a:r>
              <a:rPr lang="sv-SE" sz="1000" dirty="0" smtClean="0"/>
              <a:t>Vi utbildar oss</a:t>
            </a:r>
          </a:p>
          <a:p>
            <a:pPr marL="285750" indent="-285750">
              <a:buFontTx/>
              <a:buChar char="-"/>
            </a:pPr>
            <a:r>
              <a:rPr lang="sv-SE" sz="1000" dirty="0" smtClean="0"/>
              <a:t>Vi tar gärna emot feedback</a:t>
            </a:r>
          </a:p>
        </p:txBody>
      </p:sp>
      <p:sp>
        <p:nvSpPr>
          <p:cNvPr id="8" name="textruta 7"/>
          <p:cNvSpPr txBox="1"/>
          <p:nvPr/>
        </p:nvSpPr>
        <p:spPr>
          <a:xfrm>
            <a:off x="6588224" y="4797152"/>
            <a:ext cx="2304256" cy="553998"/>
          </a:xfrm>
          <a:prstGeom prst="rect">
            <a:avLst/>
          </a:prstGeom>
          <a:noFill/>
        </p:spPr>
        <p:txBody>
          <a:bodyPr wrap="square" rtlCol="0">
            <a:spAutoFit/>
          </a:bodyPr>
          <a:lstStyle/>
          <a:p>
            <a:pPr marL="285750" indent="-285750">
              <a:buFontTx/>
              <a:buChar char="-"/>
            </a:pPr>
            <a:r>
              <a:rPr lang="sv-SE" sz="1000" dirty="0" smtClean="0"/>
              <a:t>Vi hoppas att handbollen inte bara ska vara rolig för tjejerna utan för hela familjen.</a:t>
            </a:r>
          </a:p>
        </p:txBody>
      </p:sp>
      <p:sp>
        <p:nvSpPr>
          <p:cNvPr id="9" name="textruta 8"/>
          <p:cNvSpPr txBox="1"/>
          <p:nvPr/>
        </p:nvSpPr>
        <p:spPr>
          <a:xfrm>
            <a:off x="323528" y="4797152"/>
            <a:ext cx="2304256" cy="400110"/>
          </a:xfrm>
          <a:prstGeom prst="rect">
            <a:avLst/>
          </a:prstGeom>
          <a:noFill/>
        </p:spPr>
        <p:txBody>
          <a:bodyPr wrap="square" rtlCol="0">
            <a:spAutoFit/>
          </a:bodyPr>
          <a:lstStyle/>
          <a:p>
            <a:pPr marL="285750" indent="-285750">
              <a:buFontTx/>
              <a:buChar char="-"/>
            </a:pPr>
            <a:r>
              <a:rPr lang="sv-SE" sz="1000" dirty="0" smtClean="0"/>
              <a:t>Vi hjälps åt och försöker att hitta smarta lösningar såsom laget.se</a:t>
            </a:r>
          </a:p>
        </p:txBody>
      </p:sp>
    </p:spTree>
    <p:extLst>
      <p:ext uri="{BB962C8B-B14F-4D97-AF65-F5344CB8AC3E}">
        <p14:creationId xmlns:p14="http://schemas.microsoft.com/office/powerpoint/2010/main" val="27403625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67544" y="620688"/>
            <a:ext cx="8229600" cy="1143000"/>
          </a:xfrm>
        </p:spPr>
        <p:txBody>
          <a:bodyPr>
            <a:noAutofit/>
          </a:bodyPr>
          <a:lstStyle/>
          <a:p>
            <a:r>
              <a:rPr lang="sv-SE" sz="2800" dirty="0" smtClean="0"/>
              <a:t>Arrangemangsgruppen &amp; </a:t>
            </a:r>
            <a:br>
              <a:rPr lang="sv-SE" sz="2800" dirty="0" smtClean="0"/>
            </a:br>
            <a:r>
              <a:rPr lang="sv-SE" sz="2800" dirty="0" smtClean="0"/>
              <a:t>Information från </a:t>
            </a:r>
            <a:r>
              <a:rPr lang="sv-SE" sz="2800" dirty="0" smtClean="0"/>
              <a:t>styrelsen/Åtaganden</a:t>
            </a:r>
            <a:br>
              <a:rPr lang="sv-SE" sz="2800" dirty="0" smtClean="0"/>
            </a:br>
            <a:r>
              <a:rPr lang="sv-SE" sz="2800" dirty="0" smtClean="0"/>
              <a:t>(Se separat information)</a:t>
            </a:r>
            <a:endParaRPr lang="sv-SE" sz="2800" dirty="0"/>
          </a:p>
        </p:txBody>
      </p:sp>
      <p:pic>
        <p:nvPicPr>
          <p:cNvPr id="4" name="Platshållare för bild 5"/>
          <p:cNvPicPr>
            <a:picLocks noChangeAspect="1"/>
          </p:cNvPicPr>
          <p:nvPr/>
        </p:nvPicPr>
        <p:blipFill>
          <a:blip r:embed="rId2">
            <a:extLst>
              <a:ext uri="{28A0092B-C50C-407E-A947-70E740481C1C}">
                <a14:useLocalDpi xmlns:a14="http://schemas.microsoft.com/office/drawing/2010/main" val="0"/>
              </a:ext>
            </a:extLst>
          </a:blip>
          <a:srcRect l="13197" r="13197"/>
          <a:stretch>
            <a:fillRect/>
          </a:stretch>
        </p:blipFill>
        <p:spPr>
          <a:xfrm>
            <a:off x="1786215" y="2564904"/>
            <a:ext cx="5486400" cy="3242791"/>
          </a:xfrm>
          <a:prstGeom prst="rect">
            <a:avLst/>
          </a:prstGeom>
        </p:spPr>
      </p:pic>
    </p:spTree>
    <p:extLst>
      <p:ext uri="{BB962C8B-B14F-4D97-AF65-F5344CB8AC3E}">
        <p14:creationId xmlns:p14="http://schemas.microsoft.com/office/powerpoint/2010/main" val="32384162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Säsongen 2018-2019</a:t>
            </a:r>
            <a:endParaRPr lang="sv-SE" dirty="0"/>
          </a:p>
        </p:txBody>
      </p:sp>
      <p:sp>
        <p:nvSpPr>
          <p:cNvPr id="3" name="Platshållare för innehåll 2"/>
          <p:cNvSpPr>
            <a:spLocks noGrp="1"/>
          </p:cNvSpPr>
          <p:nvPr>
            <p:ph idx="1"/>
          </p:nvPr>
        </p:nvSpPr>
        <p:spPr>
          <a:xfrm>
            <a:off x="457200" y="1600200"/>
            <a:ext cx="8229600" cy="4061048"/>
          </a:xfrm>
        </p:spPr>
        <p:txBody>
          <a:bodyPr>
            <a:normAutofit/>
          </a:bodyPr>
          <a:lstStyle/>
          <a:p>
            <a:r>
              <a:rPr lang="sv-SE" sz="2000" dirty="0" smtClean="0"/>
              <a:t>F09/F10 blir F9/F8</a:t>
            </a:r>
          </a:p>
          <a:p>
            <a:pPr lvl="1"/>
            <a:r>
              <a:rPr lang="sv-SE" sz="1400" dirty="0" smtClean="0"/>
              <a:t>Handbollsförbundet har slutat benämna lag utifrån det år barnen är födda utan istället utifrån barnens ålder. Vi benämns numer F9/F8</a:t>
            </a:r>
            <a:r>
              <a:rPr lang="sv-SE" sz="1400" dirty="0" smtClean="0"/>
              <a:t>. </a:t>
            </a:r>
            <a:endParaRPr lang="sv-SE" sz="1400" dirty="0" smtClean="0"/>
          </a:p>
          <a:p>
            <a:r>
              <a:rPr lang="sv-SE" sz="2000" dirty="0" smtClean="0"/>
              <a:t>Säsongen 2018/2019</a:t>
            </a:r>
          </a:p>
          <a:p>
            <a:pPr lvl="1"/>
            <a:r>
              <a:rPr lang="sv-SE" sz="1400" dirty="0" smtClean="0"/>
              <a:t>Arrangemangsschema för 2018/2019 finns tillgänglig på hemsidan (laget.se).</a:t>
            </a:r>
          </a:p>
          <a:p>
            <a:pPr lvl="1"/>
            <a:r>
              <a:rPr lang="sv-SE" sz="1400" dirty="0" smtClean="0"/>
              <a:t>Laget har anmält ett lag till sammandrag/serie då vi bedömt att det blir för många resor om varje spelare ska delta vid samtliga tillfällen. Vi kommer att låta alla spela lika många sammandrag. Till sammandrag i Kiruna kommer vi att anmäla fler lag. Första sammandra är i Boden den 6 oktober</a:t>
            </a:r>
            <a:r>
              <a:rPr lang="sv-SE" sz="1400" dirty="0" smtClean="0"/>
              <a:t>. Information kommer inom kort.</a:t>
            </a:r>
            <a:endParaRPr lang="sv-SE" sz="1400" dirty="0"/>
          </a:p>
          <a:p>
            <a:pPr lvl="1"/>
            <a:r>
              <a:rPr lang="sv-SE" sz="1400" dirty="0" smtClean="0"/>
              <a:t>Vi </a:t>
            </a:r>
            <a:r>
              <a:rPr lang="sv-SE" sz="1400" dirty="0" smtClean="0"/>
              <a:t>kommer att delta vid Rallarcupen, 3 (4) november (4 lag anmälda). Vi har för avsikt att anmäla oss till Kalix </a:t>
            </a:r>
            <a:r>
              <a:rPr lang="sv-SE" sz="1400" dirty="0" err="1" smtClean="0"/>
              <a:t>minicup</a:t>
            </a:r>
            <a:r>
              <a:rPr lang="sv-SE" sz="1400" dirty="0" smtClean="0"/>
              <a:t> 1 december och Boden </a:t>
            </a:r>
            <a:r>
              <a:rPr lang="sv-SE" sz="1400" dirty="0" err="1" smtClean="0"/>
              <a:t>Minicup</a:t>
            </a:r>
            <a:r>
              <a:rPr lang="sv-SE" sz="1400" dirty="0" smtClean="0"/>
              <a:t> den 23 februari.</a:t>
            </a:r>
          </a:p>
          <a:p>
            <a:pPr lvl="1"/>
            <a:r>
              <a:rPr lang="sv-SE" sz="1400" dirty="0" smtClean="0"/>
              <a:t>Övriga aktiviteter kan komma att ske. Vi uppmuntrar föräldrar/syskon som är involverade i annan idrott/aktivitet att bjuda in till en träning/pass. Bra att ibland få lite avbrott i träningsvardagen.</a:t>
            </a:r>
            <a:endParaRPr lang="sv-SE" sz="1400" dirty="0" smtClean="0"/>
          </a:p>
        </p:txBody>
      </p:sp>
    </p:spTree>
    <p:extLst>
      <p:ext uri="{BB962C8B-B14F-4D97-AF65-F5344CB8AC3E}">
        <p14:creationId xmlns:p14="http://schemas.microsoft.com/office/powerpoint/2010/main" val="3402590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Säsongen </a:t>
            </a:r>
            <a:r>
              <a:rPr lang="sv-SE" smtClean="0"/>
              <a:t>2018-2019</a:t>
            </a:r>
            <a:endParaRPr lang="sv-SE"/>
          </a:p>
        </p:txBody>
      </p:sp>
      <p:sp>
        <p:nvSpPr>
          <p:cNvPr id="3" name="Platshållare för innehåll 2"/>
          <p:cNvSpPr>
            <a:spLocks noGrp="1"/>
          </p:cNvSpPr>
          <p:nvPr>
            <p:ph idx="1"/>
          </p:nvPr>
        </p:nvSpPr>
        <p:spPr/>
        <p:txBody>
          <a:bodyPr/>
          <a:lstStyle/>
          <a:p>
            <a:r>
              <a:rPr lang="sv-SE" sz="2000" dirty="0"/>
              <a:t>F7 (tidigare F11)</a:t>
            </a:r>
          </a:p>
          <a:p>
            <a:pPr lvl="1"/>
            <a:r>
              <a:rPr lang="sv-SE" sz="1400" dirty="0"/>
              <a:t>Inför säsongen beslöt föreningen att låta F9/F8 fortsätta som ett lag. Vår förhoppning var att ett nytt lag för F7 skulle skapas innan det att säsongen startade upp. Så har inte blivit fallet. Flickor som tränat med oss tidigare är dock mer än välkomna att fortsätta göra så. Vi har dock sagt till om att vi inte kan ta in ytterligare F7 i laget då vi bedömer att ålders- och storleksskillnaden är för stor. Vi gör samma bedömning när det kommer till F7 deltagande i sammandrag. Här kommer flickorna även möta flickor som är 10 år. </a:t>
            </a:r>
            <a:r>
              <a:rPr lang="sv-SE" sz="1400" u="sng" dirty="0">
                <a:solidFill>
                  <a:srgbClr val="FF0000"/>
                </a:solidFill>
              </a:rPr>
              <a:t>F7 kommer av denna anledning vara exkluderade från åtaganden.</a:t>
            </a:r>
            <a:r>
              <a:rPr lang="sv-SE" sz="1400" dirty="0"/>
              <a:t> F7 kommer däremot att vara med under de cuper vi deltar vid.</a:t>
            </a:r>
          </a:p>
          <a:p>
            <a:pPr lvl="1"/>
            <a:endParaRPr lang="sv-SE" sz="1400" dirty="0"/>
          </a:p>
          <a:p>
            <a:pPr marL="0" indent="0">
              <a:buNone/>
            </a:pPr>
            <a:endParaRPr lang="sv-SE" dirty="0"/>
          </a:p>
        </p:txBody>
      </p:sp>
    </p:spTree>
    <p:extLst>
      <p:ext uri="{BB962C8B-B14F-4D97-AF65-F5344CB8AC3E}">
        <p14:creationId xmlns:p14="http://schemas.microsoft.com/office/powerpoint/2010/main" val="23159483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Föräldraengagemang/Vara med</a:t>
            </a:r>
            <a:endParaRPr lang="sv-SE" dirty="0"/>
          </a:p>
        </p:txBody>
      </p:sp>
      <p:sp>
        <p:nvSpPr>
          <p:cNvPr id="3" name="Platshållare för innehåll 2"/>
          <p:cNvSpPr>
            <a:spLocks noGrp="1"/>
          </p:cNvSpPr>
          <p:nvPr>
            <p:ph idx="1"/>
          </p:nvPr>
        </p:nvSpPr>
        <p:spPr/>
        <p:txBody>
          <a:bodyPr/>
          <a:lstStyle/>
          <a:p>
            <a:r>
              <a:rPr lang="sv-SE" sz="2000" dirty="0" smtClean="0"/>
              <a:t>Vi behöver all hjälp vi kan få</a:t>
            </a:r>
          </a:p>
          <a:p>
            <a:pPr lvl="1"/>
            <a:r>
              <a:rPr lang="sv-SE" sz="1400" dirty="0" smtClean="0"/>
              <a:t>Vi behöver utse en eller två lagförälder/rar. Enskild information på laget.se om detta.</a:t>
            </a:r>
          </a:p>
          <a:p>
            <a:pPr lvl="1"/>
            <a:r>
              <a:rPr lang="sv-SE" sz="1400" dirty="0" smtClean="0"/>
              <a:t>Vi är idag tre tränare men skulle se det som positivt om fler ville engagera sig i tränarrollen. Utbildning ges och tränarskapet är verkligen roligt!</a:t>
            </a:r>
          </a:p>
          <a:p>
            <a:pPr lvl="1"/>
            <a:r>
              <a:rPr lang="sv-SE" sz="1400" dirty="0" smtClean="0"/>
              <a:t>Vi både uppmanar och ber föräldrar som befinner sig på träningarna att hjälpa till med allt från att agera bollpassare till att ställa tillbaka mål. Skapar alltid lite onödig stress som flyttar fokus från flickorna och övningarna. </a:t>
            </a:r>
          </a:p>
          <a:p>
            <a:pPr lvl="1"/>
            <a:r>
              <a:rPr lang="sv-SE" sz="1400" dirty="0" smtClean="0"/>
              <a:t>Vid cuper/sammandrag har vi för avsikt att utse en eller </a:t>
            </a:r>
            <a:r>
              <a:rPr lang="sv-SE" sz="1400" dirty="0" err="1" smtClean="0"/>
              <a:t>förädrar</a:t>
            </a:r>
            <a:r>
              <a:rPr lang="sv-SE" sz="1400" dirty="0" smtClean="0"/>
              <a:t> till ansvarig för det praktiska som att barnen får sin mat, att de dyker upp när matchen börjar etc. </a:t>
            </a:r>
            <a:endParaRPr lang="sv-SE" sz="1400" dirty="0" smtClean="0"/>
          </a:p>
          <a:p>
            <a:endParaRPr lang="sv-SE" sz="2000" dirty="0" smtClean="0"/>
          </a:p>
          <a:p>
            <a:r>
              <a:rPr lang="sv-SE" sz="2000" dirty="0" smtClean="0"/>
              <a:t>Samåkning </a:t>
            </a:r>
            <a:r>
              <a:rPr lang="sv-SE" sz="2000" dirty="0" smtClean="0"/>
              <a:t>till </a:t>
            </a:r>
            <a:r>
              <a:rPr lang="sv-SE" sz="2000" dirty="0" smtClean="0"/>
              <a:t>träning</a:t>
            </a:r>
          </a:p>
          <a:p>
            <a:pPr lvl="1"/>
            <a:r>
              <a:rPr lang="sv-SE" sz="1400" dirty="0" smtClean="0"/>
              <a:t>Vardagen kan ibland köra ihop sig och det kan vara svårt att hinna med att skjutsa barnen till och från träningarna. Ta hjälp av oss tränare eller annan förälder. Vi ska se över om laget.se på något vis skulle kunna fungera som meddelandetjänst för detta ändamål. Tillsvidare bara att ringa. Ta hjälp!</a:t>
            </a:r>
            <a:endParaRPr lang="sv-SE" sz="1400" dirty="0" smtClean="0"/>
          </a:p>
        </p:txBody>
      </p:sp>
    </p:spTree>
    <p:extLst>
      <p:ext uri="{BB962C8B-B14F-4D97-AF65-F5344CB8AC3E}">
        <p14:creationId xmlns:p14="http://schemas.microsoft.com/office/powerpoint/2010/main" val="2932847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Säkerhet</a:t>
            </a:r>
            <a:endParaRPr lang="sv-SE" dirty="0"/>
          </a:p>
        </p:txBody>
      </p:sp>
      <p:sp>
        <p:nvSpPr>
          <p:cNvPr id="3" name="Platshållare för innehåll 2"/>
          <p:cNvSpPr>
            <a:spLocks noGrp="1"/>
          </p:cNvSpPr>
          <p:nvPr>
            <p:ph idx="1"/>
          </p:nvPr>
        </p:nvSpPr>
        <p:spPr>
          <a:xfrm>
            <a:off x="457200" y="1600200"/>
            <a:ext cx="8229600" cy="5141168"/>
          </a:xfrm>
        </p:spPr>
        <p:txBody>
          <a:bodyPr>
            <a:normAutofit/>
          </a:bodyPr>
          <a:lstStyle/>
          <a:p>
            <a:r>
              <a:rPr lang="sv-SE" sz="2000" dirty="0" smtClean="0"/>
              <a:t>Försäkring &amp; </a:t>
            </a:r>
            <a:r>
              <a:rPr lang="sv-SE" sz="2000" dirty="0" smtClean="0"/>
              <a:t>Medlemskap</a:t>
            </a:r>
          </a:p>
          <a:p>
            <a:pPr lvl="1"/>
            <a:r>
              <a:rPr lang="sv-SE" sz="1400" dirty="0" smtClean="0"/>
              <a:t>Inbetalningsavi har kommit till medlemmar som var medlemmar förra året. Till övriga finns blankett på laget.se under dokument. Viktigt att betala då medlemskapet är förutsättning för spelarförsäkringen. Info om spelarförsäkringen finns på vår hemsida. </a:t>
            </a:r>
            <a:endParaRPr lang="sv-SE" sz="1400" dirty="0" smtClean="0"/>
          </a:p>
          <a:p>
            <a:r>
              <a:rPr lang="sv-SE" sz="2000" dirty="0" smtClean="0"/>
              <a:t>Resor</a:t>
            </a:r>
          </a:p>
          <a:p>
            <a:pPr lvl="1"/>
            <a:r>
              <a:rPr lang="sv-SE" sz="1400" dirty="0" smtClean="0"/>
              <a:t>Vi kommer att förhålla </a:t>
            </a:r>
            <a:r>
              <a:rPr lang="sv-SE" sz="1400" dirty="0" smtClean="0"/>
              <a:t>oss till klubbens resepolicy vid resor. Policyn finns på laget.se</a:t>
            </a:r>
            <a:endParaRPr lang="sv-SE" sz="1400" dirty="0" smtClean="0"/>
          </a:p>
          <a:p>
            <a:r>
              <a:rPr lang="sv-SE" sz="2000" dirty="0" smtClean="0"/>
              <a:t>Ringar i öronen och halsband</a:t>
            </a:r>
          </a:p>
          <a:p>
            <a:pPr lvl="1"/>
            <a:r>
              <a:rPr lang="sv-SE" sz="1400" dirty="0" smtClean="0"/>
              <a:t>Spelare ska inte spela med örhängen, ringar och halsband på sig. Bra om dessa tas av redan hemma.</a:t>
            </a:r>
            <a:endParaRPr lang="sv-SE" sz="1400" dirty="0" smtClean="0"/>
          </a:p>
          <a:p>
            <a:r>
              <a:rPr lang="sv-SE" sz="2000" dirty="0" smtClean="0"/>
              <a:t>Skador</a:t>
            </a:r>
          </a:p>
          <a:p>
            <a:pPr lvl="1"/>
            <a:r>
              <a:rPr lang="sv-SE" sz="1400" dirty="0" smtClean="0"/>
              <a:t>Skador kan även uppkomma på små </a:t>
            </a:r>
            <a:r>
              <a:rPr lang="sv-SE" sz="1400" dirty="0" smtClean="0"/>
              <a:t>barn och vid varje hall finns utrustning för att hantera de vanligt förekommande skadorna som stukade fingrar och skrapsår.</a:t>
            </a:r>
          </a:p>
          <a:p>
            <a:pPr lvl="1"/>
            <a:r>
              <a:rPr lang="sv-SE" sz="1400" dirty="0" smtClean="0"/>
              <a:t>Om ert barn blir skadad uppmanar vi er att meddela problemet till oss tränare. Om fler anmäler samma problem kan det vara en signal på att vi gör något annorlunda. Problemen med hälarna/fötterna efter cupen i Narvik är ett bra exempel.</a:t>
            </a:r>
          </a:p>
          <a:p>
            <a:pPr marL="457200" lvl="1" indent="0">
              <a:buNone/>
            </a:pPr>
            <a:endParaRPr lang="sv-SE" sz="2000" dirty="0"/>
          </a:p>
        </p:txBody>
      </p:sp>
    </p:spTree>
    <p:extLst>
      <p:ext uri="{BB962C8B-B14F-4D97-AF65-F5344CB8AC3E}">
        <p14:creationId xmlns:p14="http://schemas.microsoft.com/office/powerpoint/2010/main" val="4160939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Tack för er uppmärksamhet!</a:t>
            </a:r>
            <a:endParaRPr lang="sv-SE" dirty="0"/>
          </a:p>
        </p:txBody>
      </p:sp>
      <p:pic>
        <p:nvPicPr>
          <p:cNvPr id="4" name="Platshållare för bild 5"/>
          <p:cNvPicPr>
            <a:picLocks noChangeAspect="1"/>
          </p:cNvPicPr>
          <p:nvPr/>
        </p:nvPicPr>
        <p:blipFill>
          <a:blip r:embed="rId2">
            <a:extLst>
              <a:ext uri="{28A0092B-C50C-407E-A947-70E740481C1C}">
                <a14:useLocalDpi xmlns:a14="http://schemas.microsoft.com/office/drawing/2010/main" val="0"/>
              </a:ext>
            </a:extLst>
          </a:blip>
          <a:srcRect l="13197" r="13197"/>
          <a:stretch>
            <a:fillRect/>
          </a:stretch>
        </p:blipFill>
        <p:spPr>
          <a:xfrm>
            <a:off x="1792288" y="2708920"/>
            <a:ext cx="5486400" cy="3242791"/>
          </a:xfrm>
          <a:prstGeom prst="rect">
            <a:avLst/>
          </a:prstGeom>
        </p:spPr>
      </p:pic>
    </p:spTree>
    <p:extLst>
      <p:ext uri="{BB962C8B-B14F-4D97-AF65-F5344CB8AC3E}">
        <p14:creationId xmlns:p14="http://schemas.microsoft.com/office/powerpoint/2010/main" val="157642471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2334</TotalTime>
  <Words>867</Words>
  <Application>Microsoft Office PowerPoint</Application>
  <PresentationFormat>Bildspel på skärmen (4:3)</PresentationFormat>
  <Paragraphs>51</Paragraphs>
  <Slides>9</Slides>
  <Notes>2</Notes>
  <HiddenSlides>0</HiddenSlides>
  <MMClips>0</MMClips>
  <ScaleCrop>false</ScaleCrop>
  <HeadingPairs>
    <vt:vector size="4" baseType="variant">
      <vt:variant>
        <vt:lpstr>Tema</vt:lpstr>
      </vt:variant>
      <vt:variant>
        <vt:i4>1</vt:i4>
      </vt:variant>
      <vt:variant>
        <vt:lpstr>Bildrubriker</vt:lpstr>
      </vt:variant>
      <vt:variant>
        <vt:i4>9</vt:i4>
      </vt:variant>
    </vt:vector>
  </HeadingPairs>
  <TitlesOfParts>
    <vt:vector size="10" baseType="lpstr">
      <vt:lpstr>Office-tema</vt:lpstr>
      <vt:lpstr>Föräldramöte F9/F8</vt:lpstr>
      <vt:lpstr>Förslag till målsättningar (Laget)</vt:lpstr>
      <vt:lpstr>Förslag till målsättningar (Det omkring laget)</vt:lpstr>
      <vt:lpstr>Arrangemangsgruppen &amp;  Information från styrelsen/Åtaganden (Se separat information)</vt:lpstr>
      <vt:lpstr>Säsongen 2018-2019</vt:lpstr>
      <vt:lpstr>Säsongen 2018-2019</vt:lpstr>
      <vt:lpstr>Föräldraengagemang/Vara med</vt:lpstr>
      <vt:lpstr>Säkerhet</vt:lpstr>
      <vt:lpstr>Tack för er uppmärksamhet!</vt:lpstr>
    </vt:vector>
  </TitlesOfParts>
  <Company>Polismyndigheten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Peter Jäger</dc:creator>
  <cp:lastModifiedBy>Peter Jäger</cp:lastModifiedBy>
  <cp:revision>29</cp:revision>
  <dcterms:created xsi:type="dcterms:W3CDTF">2018-09-11T08:08:38Z</dcterms:created>
  <dcterms:modified xsi:type="dcterms:W3CDTF">2018-09-16T08:42:05Z</dcterms:modified>
</cp:coreProperties>
</file>