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2552B4-BA36-3AFE-87F7-F359CC088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A39C8D4-B46C-ACDE-A27B-1626BAB27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2574D-A870-40DC-8352-190E3E884C0D}" type="datetimeFigureOut">
              <a:rPr lang="sv-SE" smtClean="0"/>
              <a:t>2026-04-07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D73169F-6562-514D-82AF-C8B011085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ED8072C-E60F-03B5-631A-59C64F699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DC64-E6EA-4EA9-82F9-EA1D7475421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4790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C8AB0C3-0DDA-46B9-9CFC-2A375D829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92A5C69-5009-63D8-298A-B65AA7D83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5562A7E-E802-A468-6B07-A83C85BF31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A2574D-A870-40DC-8352-190E3E884C0D}" type="datetimeFigureOut">
              <a:rPr lang="sv-SE" smtClean="0"/>
              <a:t>2026-04-07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E4108C1-2E67-3183-88F7-8DC3E50989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C765528-B763-7C12-8987-D08630F182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F9DC64-E6EA-4EA9-82F9-EA1D7475421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90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8E497932-AFD0-6171-A102-AF5662B1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Bildstöd</a:t>
            </a: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D9D3FDD-AE16-96E9-DB63-2B1335917A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65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084C4D6E-99A5-9878-3EA7-47F17C07C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Träning (Under)</a:t>
            </a: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52A19D2-31AF-F2AD-F027-4273577BBE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0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2BD63FE7-D43F-E88B-BD62-F9AB6639E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Träning (Efter)</a:t>
            </a: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4A71697-555C-E9E5-E092-D82A303D57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7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660A7309-CAB6-9EF4-3176-28CAFCA9F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Match (innan – 3 mot 3 &amp; 5 mot 5)</a:t>
            </a: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7997C2D-8C34-3784-99CE-BE6D5BEA98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4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706C6DBB-6469-3593-3AEA-63480D7C2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Match (Under – 3 mot 3 &amp; 5 mot 5)</a:t>
            </a: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8F94406-90FF-1D70-0789-0F3DA451A1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3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53AD1F11-F7C8-3435-C8D0-0DF5C2667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Match (Efter – 3 mot 3 &amp; 5 mot 5)</a:t>
            </a: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E7E7B8A-261E-5C88-8DF3-4427D3DF47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59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426C6283-47E1-77C9-E6F5-590819A04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Match (innan – 7 mot 7)</a:t>
            </a: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FFEA2F9-C212-5F4A-16D7-C9E796F5BF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3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FB8C2495-EFE4-F288-242B-027AE695E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Match (Under – 7 mot 7)</a:t>
            </a: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4DED826-584B-2E33-DF4C-CED087F23C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5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873DD2A8-6685-93AD-D6F9-B1A151B9A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Match (Efter – 7 mot 7)</a:t>
            </a: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0A5F33F-9084-D5A5-0458-543EE6E372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08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C92CAB3E-0ACE-F8CF-BAF9-BE51FDE12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Match (innan – 9 mot 9 &amp; 11 mot 11)</a:t>
            </a: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29B5307-6CAA-37FB-4E3C-125B0E22D3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8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EA77C6B5-159B-DD45-E5EB-5C725E139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Match (Under – 9 mot 9 &amp; 11 mot 11)</a:t>
            </a: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01D96B5-63CC-590F-5EEA-4B1D203708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3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4475E896-807A-225A-CB1F-CE8D883BC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”BARNEN BEHÖVER INTE BLI BÄTTRE PÅ ATT FÖRSTÅ OSS. Vi BEHÖVER BLI BÄTTRE PÅ ATT FÖRKLARA.”</a:t>
            </a: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91AE450-4FB9-B3D7-2656-D85109E530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67384A21-8B12-8934-8641-0FF8B16DE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Match (Efter – 9 mot 9 &amp; 11 mot 11)</a:t>
            </a: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C91F544-EC56-095C-4EA9-FCA09933F0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7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37AB5B7E-DA4C-5583-6FFF-163BC9CEB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Domare</a:t>
            </a: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5F0C33B-C237-48AC-7252-F3275615BF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7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9CD07B9A-7A18-539A-156B-780F4E18A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Fairplay</a:t>
            </a: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A98C065-D988-1E79-9BED-AC41DF38B2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3EF57D7F-0DF8-934F-A7CC-84C7C9443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Färdigheter</a:t>
            </a: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E10A03A-41CF-8044-1BC3-5669BF838A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86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813162A6-4967-9255-44F4-C1EA71A96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Känslor</a:t>
            </a: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C803C58-5F86-E141-D08B-503E0B877B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9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2AD4CEB9-0A3B-3A68-6B29-3D718853C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Utrustning</a:t>
            </a: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737CE7A-BF0E-AF1F-3383-D00D653678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96979300-47EB-22B7-32F3-368FCCC25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Packa och resa</a:t>
            </a: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3580E43-5370-C893-1E2B-CD2C607A47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9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D04B490A-710D-288F-D7D6-FDA9EB06D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Så skapar du din egen planering</a:t>
            </a: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91C1D3E-35DA-C873-E947-EEABE89605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56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8C0ECA22-C4A8-30E6-7F40-9CE3966DA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Så använder du mallen</a:t>
            </a: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3DA1561-B7E8-C5DB-26A0-7E58FD7E44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2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FB0540B8-5A82-3384-7C0A-69D2113ED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4CA95F3-C075-5A57-1C57-5388F40967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8A0504A5-A2B8-8E31-D430-CDEC52A24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KATEGORIER</a:t>
            </a: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909FC86-31CC-D0B8-D3A8-3ADE036231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8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6312E524-2156-C2CC-DF26-C33857966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MIN PLANERING</a:t>
            </a: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2F99712-BE07-8A5D-6745-9BDE1017CA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69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C19FC809-6EF7-2956-5548-3616F3F20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MIN PLANERING</a:t>
            </a: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8648679-8157-F7E3-C23E-78CDBA2C4C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55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hidden="1">
            <a:extLst>
              <a:ext uri="{FF2B5EF4-FFF2-40B4-BE49-F238E27FC236}">
                <a16:creationId xmlns:a16="http://schemas.microsoft.com/office/drawing/2014/main" id="{FA8FA4C1-6C53-170B-DCF5-010C630BB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Träning (innan)</a:t>
            </a: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FFFF82F-10FB-2567-41DA-87163CE1D4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45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</Words>
  <Application>Microsoft Office PowerPoint</Application>
  <PresentationFormat>Bredbild</PresentationFormat>
  <Paragraphs>25</Paragraphs>
  <Slides>26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26</vt:i4>
      </vt:variant>
    </vt:vector>
  </HeadingPairs>
  <TitlesOfParts>
    <vt:vector size="30" baseType="lpstr">
      <vt:lpstr>Aptos</vt:lpstr>
      <vt:lpstr>Aptos Display</vt:lpstr>
      <vt:lpstr>Arial</vt:lpstr>
      <vt:lpstr>Office-tema</vt:lpstr>
      <vt:lpstr>Bildstöd</vt:lpstr>
      <vt:lpstr>”BARNEN BEHÖVER INTE BLI BÄTTRE PÅ ATT FÖRSTÅ OSS. Vi BEHÖVER BLI BÄTTRE PÅ ATT FÖRKLARA.”</vt:lpstr>
      <vt:lpstr>Så skapar du din egen planering</vt:lpstr>
      <vt:lpstr>Så använder du mallen</vt:lpstr>
      <vt:lpstr>PowerPoint-presentation</vt:lpstr>
      <vt:lpstr>KATEGORIER</vt:lpstr>
      <vt:lpstr>MIN PLANERING</vt:lpstr>
      <vt:lpstr>MIN PLANERING</vt:lpstr>
      <vt:lpstr>Träning (innan)</vt:lpstr>
      <vt:lpstr>Träning (Under)</vt:lpstr>
      <vt:lpstr>Träning (Efter)</vt:lpstr>
      <vt:lpstr>Match (innan – 3 mot 3 &amp; 5 mot 5)</vt:lpstr>
      <vt:lpstr>Match (Under – 3 mot 3 &amp; 5 mot 5)</vt:lpstr>
      <vt:lpstr>Match (Efter – 3 mot 3 &amp; 5 mot 5)</vt:lpstr>
      <vt:lpstr>Match (innan – 7 mot 7)</vt:lpstr>
      <vt:lpstr>Match (Under – 7 mot 7)</vt:lpstr>
      <vt:lpstr>Match (Efter – 7 mot 7)</vt:lpstr>
      <vt:lpstr>Match (innan – 9 mot 9 &amp; 11 mot 11)</vt:lpstr>
      <vt:lpstr>Match (Under – 9 mot 9 &amp; 11 mot 11)</vt:lpstr>
      <vt:lpstr>Match (Efter – 9 mot 9 &amp; 11 mot 11)</vt:lpstr>
      <vt:lpstr>Domare</vt:lpstr>
      <vt:lpstr>Fairplay</vt:lpstr>
      <vt:lpstr>Färdigheter</vt:lpstr>
      <vt:lpstr>Känslor</vt:lpstr>
      <vt:lpstr>Utrustning</vt:lpstr>
      <vt:lpstr>Packa och resa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Fredrik Wallin</dc:creator>
  <cp:lastModifiedBy>Fredrik Wallin</cp:lastModifiedBy>
  <cp:revision>1</cp:revision>
  <dcterms:created xsi:type="dcterms:W3CDTF">2026-04-07T19:11:30Z</dcterms:created>
  <dcterms:modified xsi:type="dcterms:W3CDTF">2026-04-07T19:11:30Z</dcterms:modified>
</cp:coreProperties>
</file>