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01" r:id="rId3"/>
    <p:sldId id="257" r:id="rId4"/>
    <p:sldId id="272" r:id="rId5"/>
    <p:sldId id="260" r:id="rId6"/>
    <p:sldId id="300" r:id="rId7"/>
    <p:sldId id="298" r:id="rId8"/>
    <p:sldId id="285" r:id="rId9"/>
    <p:sldId id="261" r:id="rId10"/>
    <p:sldId id="259" r:id="rId11"/>
    <p:sldId id="262" r:id="rId12"/>
    <p:sldId id="263" r:id="rId13"/>
    <p:sldId id="264" r:id="rId14"/>
    <p:sldId id="265" r:id="rId15"/>
    <p:sldId id="299" r:id="rId16"/>
    <p:sldId id="297" r:id="rId17"/>
    <p:sldId id="274" r:id="rId18"/>
    <p:sldId id="277" r:id="rId19"/>
    <p:sldId id="302" r:id="rId20"/>
    <p:sldId id="271" r:id="rId21"/>
    <p:sldId id="275" r:id="rId22"/>
    <p:sldId id="276" r:id="rId23"/>
    <p:sldId id="270" r:id="rId24"/>
    <p:sldId id="273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9C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6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79984-743E-1946-86B3-A35210C076F3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12F18-9F76-3145-9DCA-07E518374C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31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5DB53-093C-AC4D-98C3-6197A35689E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89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B63B6E-4328-1544-B905-7C54D21DD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E878A5-50BE-6B42-9859-8033E5CE3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EFD425-1C20-0540-96BA-CCFF500E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627-53DB-5F40-B14E-41BAF6BE20D5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EC964C-1EFC-0840-B372-7B0149E3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4072B2-2A92-F542-BFE5-6AA9D622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A7D1-9C6E-A94E-AD98-C8B2365FF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30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38A62C-40F9-2442-B1F1-D0D461EEF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E4B5F31-085A-0647-A6E0-A2984C4E9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506094-0867-5D4A-A285-D842B019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627-53DB-5F40-B14E-41BAF6BE20D5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304FC4-4210-FA40-A031-FAFAB5B1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82689C-D263-DC4B-8919-4F760A1F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A7D1-9C6E-A94E-AD98-C8B2365FF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16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6E488D0-C2AD-2F41-BD2A-8B0CB955E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E73CB2E-320E-874E-914C-1EF006876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BC1EF1-0660-3244-9F41-585F7018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627-53DB-5F40-B14E-41BAF6BE20D5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32EB30-7C19-5947-A397-0FA59B6A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CD0D45-5EED-6C4C-8BE0-EF2B4760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A7D1-9C6E-A94E-AD98-C8B2365FF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6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16B00E-824D-5C48-8360-D14EBD0E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FDD817-E109-4041-AAE2-1A305954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13D9B0-7E77-164B-8DB1-91A2EDE1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627-53DB-5F40-B14E-41BAF6BE20D5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25CBA5-0D3F-4C47-B1DF-022BB272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AFBFD5-4055-EE4A-9FF9-825C66D4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A7D1-9C6E-A94E-AD98-C8B2365FF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05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6E5F00-809C-7A4B-BD74-AEE902BA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4B5D8B-673E-234F-9A37-1297D5BB7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F655AE-E393-1740-8CF8-7DBB70A3A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627-53DB-5F40-B14E-41BAF6BE20D5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14BD34-18B4-3C4F-BE73-E98CCD3A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8029AF-CD7B-614C-A2AD-81B60B47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A7D1-9C6E-A94E-AD98-C8B2365FF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62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8C7E55-5D44-894E-BA99-8B652720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CA6A49-3C13-9A40-98D2-D4A09C320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51A2A60-24FD-DD45-8A28-6868EA264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86D245-79BF-F843-9DFE-C8F086E3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627-53DB-5F40-B14E-41BAF6BE20D5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0545DBC-1F31-3949-853D-4A2C3F56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4B27ED-5DFA-7140-8A6E-09A76143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A7D1-9C6E-A94E-AD98-C8B2365FF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47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A0BFDE-54A7-0D40-9F93-53F2CAB6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685D3F-5162-9744-96B2-287A24BB5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5D0347-50B0-0E4F-B9CE-032F48DA5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E25B5C-4ADD-3A42-A800-FF5E1A97F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7A2ED4C-A5CE-8344-AC93-68A72D9BE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F4394DE-696F-DF44-8D41-8ECFD163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627-53DB-5F40-B14E-41BAF6BE20D5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D2299F6-DCF5-CA42-BDF5-08D38A5D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18D9231-EF37-DC42-A60C-AE908075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A7D1-9C6E-A94E-AD98-C8B2365FF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86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AFFAFA-26C4-0F43-BD40-6ABAFC922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D734EA3-7F1F-1149-950A-32170D33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627-53DB-5F40-B14E-41BAF6BE20D5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E72AAC-3FDC-1544-9E13-CD0B8B40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FB016A-7172-1245-83B7-7699A56E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A7D1-9C6E-A94E-AD98-C8B2365FF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20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6F56642-B0B9-594B-AC24-699FAFBB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627-53DB-5F40-B14E-41BAF6BE20D5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DB524A9-6840-C14D-9513-40636BB51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D9C1576-78E2-2142-A8C1-EAD9F7BC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A7D1-9C6E-A94E-AD98-C8B2365FF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47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C31A6A-5597-E949-BC2D-777B9F6B2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DD64D1-2683-E546-9D78-4CB62F21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37FFC5-D53D-874B-A024-90B7E3BED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65760AF-8975-0A48-B9DC-9AA80F4F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627-53DB-5F40-B14E-41BAF6BE20D5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FD041C-7AEE-2446-924F-F5F67C41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BB07AB9-EC50-FC45-BF30-63C6FD6E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A7D1-9C6E-A94E-AD98-C8B2365FF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94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62EEE7-4A07-A448-A3A2-88C59AEB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04FE03-E05C-EB4F-87E0-5B86E7B89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5FD1AF-4820-8547-8DEB-D40189512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1CD95B-40A4-AB4F-84F4-5055B962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627-53DB-5F40-B14E-41BAF6BE20D5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1679BA-5064-524D-A54E-C363266F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02F960A-B453-A249-A511-0ABA6C66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A7D1-9C6E-A94E-AD98-C8B2365FF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942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A18C6BA-E36E-9B42-8B59-53385124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F3A71D-90FB-6A42-B0C3-421D73D13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C31846-27A6-B344-A622-A9B24B26D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6627-53DB-5F40-B14E-41BAF6BE20D5}" type="datetimeFigureOut">
              <a:rPr lang="sv-SE" smtClean="0"/>
              <a:t>2021-04-08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8B1346-0365-7E46-B90D-E28C63C03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EF2AB1-B6CD-1B47-B3BF-B8D935B64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A7D1-9C6E-A94E-AD98-C8B2365FF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02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tyrelsen@kungsbackaif.s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EB240E-7979-F24D-871B-57A762DF6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C21683-8A14-3746-9F58-0E1BDD2B6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v-SE" sz="4800" dirty="0"/>
              <a:t>Välkommen!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905AAC-E327-6D49-ACFC-A0A4B9435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sv-SE" sz="2000" dirty="0"/>
              <a:t>Föräldramöte KIF P-10 - 2021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D809518F-2BB0-DA4E-8E96-D58B184DF9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50" y="345426"/>
            <a:ext cx="1173890" cy="16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5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8755C65-7E5E-C64B-8304-3998B517C3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A5139FE-6AD8-6A4D-9D0F-722148DD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Träningspolicy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878C00-4903-AE48-BE4E-20067972C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sv-SE" sz="2000" dirty="0"/>
              <a:t>Svara på träningsanmälan</a:t>
            </a:r>
          </a:p>
          <a:p>
            <a:r>
              <a:rPr lang="sv-SE" sz="2000" dirty="0"/>
              <a:t>Sista anmälningsstop, klockan, lunch?</a:t>
            </a:r>
          </a:p>
          <a:p>
            <a:r>
              <a:rPr lang="sv-SE" sz="2000" dirty="0"/>
              <a:t>Killarna skall vara på träningen 10 minuter innan</a:t>
            </a:r>
          </a:p>
          <a:p>
            <a:r>
              <a:rPr lang="sv-SE" sz="2000" dirty="0"/>
              <a:t>50% träningsdeltagande för matchdeltagande (klubbpolicy)</a:t>
            </a:r>
          </a:p>
          <a:p>
            <a:endParaRPr lang="sv-SE" sz="17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C215D5A-DF80-D642-BCEE-374E7574D2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3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847A9B7-23D9-7B44-8567-3CFC0FD16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F68FA39-9740-B04C-A7F3-A4B73831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Målvaktssatsning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1FF107-1B91-44D4-B87C-93C30C38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E05648E-6A7B-3A43-AB0A-9EBDB5125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4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A41D293-09B1-9D46-8E6F-6DBB89D7C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14E94A-2EFA-984C-A5D6-A3EB2636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Merträning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241B09-7BAD-4A5B-A4D1-399A9AC9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01293F5-B27A-1748-BA0F-60D06BB27F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9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47D0A58-05BF-2D4A-8B49-91214D4D65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25163F-AD2D-2B41-98BF-45B2BC6C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Seriespel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B45612-C182-46F6-89C9-39FFDF9A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A36CC34-292A-8141-8C00-235E682F20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8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DFDC456-54B6-1947-8611-EEE048B651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370923-CEB6-BE4F-B0D3-62D4DD96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Gothia Cup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041133-698D-4A7C-B955-8E5739B0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629406" cy="3207258"/>
          </a:xfrm>
        </p:spPr>
        <p:txBody>
          <a:bodyPr anchor="t">
            <a:normAutofit/>
          </a:bodyPr>
          <a:lstStyle/>
          <a:p>
            <a:r>
              <a:rPr lang="sv-SE" sz="2000" dirty="0"/>
              <a:t>V29</a:t>
            </a:r>
          </a:p>
          <a:p>
            <a:r>
              <a:rPr lang="sv-SE" sz="2000" dirty="0"/>
              <a:t>Planera in i kalendern</a:t>
            </a:r>
          </a:p>
          <a:p>
            <a:r>
              <a:rPr lang="sv-SE" sz="2000" dirty="0"/>
              <a:t>En upplevelse för livet!</a:t>
            </a:r>
          </a:p>
          <a:p>
            <a:r>
              <a:rPr lang="sv-SE" sz="2000" dirty="0"/>
              <a:t>Obligatoriska arbetspass till alla föräldrar kommer delas ut.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E3A4C78-4E87-F14D-8CFD-D169FB1B95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6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0013B11-E04E-3841-B094-5F034EE8C5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3B48B8-33DA-C947-8CEA-BDA7464E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600"/>
              <a:t>Föräldrarepresentanter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89EA5D9-7FB8-4BFE-8593-A8C389392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786694" cy="3207258"/>
          </a:xfrm>
        </p:spPr>
        <p:txBody>
          <a:bodyPr anchor="t">
            <a:normAutofit/>
          </a:bodyPr>
          <a:lstStyle/>
          <a:p>
            <a:r>
              <a:rPr lang="sv-SE" sz="1700" dirty="0"/>
              <a:t>Ett ärofyllt uppdrag som ger dig som förälder möjlighet att vara en viktig del av ditt barns fritid</a:t>
            </a:r>
          </a:p>
          <a:p>
            <a:r>
              <a:rPr lang="sv-SE" sz="1700" dirty="0"/>
              <a:t>Avlastar ledarna så att de kan lägga fokus på fotbollen</a:t>
            </a:r>
          </a:p>
          <a:p>
            <a:r>
              <a:rPr lang="sv-SE" sz="1700" dirty="0"/>
              <a:t>Håller i försäljningsaktiviteter</a:t>
            </a:r>
          </a:p>
          <a:p>
            <a:r>
              <a:rPr lang="sv-SE" sz="1700" dirty="0"/>
              <a:t> Hjälper till med </a:t>
            </a:r>
            <a:r>
              <a:rPr lang="sv-SE" sz="1700" dirty="0" err="1"/>
              <a:t>teambuilding</a:t>
            </a:r>
            <a:endParaRPr lang="sv-SE" sz="1700" dirty="0"/>
          </a:p>
          <a:p>
            <a:r>
              <a:rPr lang="sv-SE" sz="1700" dirty="0"/>
              <a:t>Fördelar ut arbetspass vid gemensamma aktiviteter</a:t>
            </a:r>
          </a:p>
          <a:p>
            <a:r>
              <a:rPr lang="sv-SE" sz="1700" dirty="0"/>
              <a:t>Samordnar logistikhantering</a:t>
            </a:r>
          </a:p>
          <a:p>
            <a:r>
              <a:rPr lang="sv-SE" sz="1700" dirty="0"/>
              <a:t>Vilka 4 är lagets representanter 2021?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90478B22-43FF-734D-973B-85337178C0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479E858-826B-3F40-BBA5-60C436E8D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3639" y="0"/>
            <a:ext cx="10664721" cy="7536235"/>
          </a:xfr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810C6AD-553A-A443-BF0D-EFF9CB8AFF19}"/>
              </a:ext>
            </a:extLst>
          </p:cNvPr>
          <p:cNvSpPr txBox="1"/>
          <p:nvPr/>
        </p:nvSpPr>
        <p:spPr>
          <a:xfrm>
            <a:off x="8820553" y="4424650"/>
            <a:ext cx="1083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V15 </a:t>
            </a:r>
            <a:r>
              <a:rPr lang="sv-SE" sz="1200" dirty="0" err="1"/>
              <a:t>Newbody</a:t>
            </a:r>
            <a:endParaRPr lang="sv-SE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BC0905B-9AE7-A245-8E8A-C3FF0067F6B0}"/>
              </a:ext>
            </a:extLst>
          </p:cNvPr>
          <p:cNvSpPr/>
          <p:nvPr/>
        </p:nvSpPr>
        <p:spPr>
          <a:xfrm>
            <a:off x="9007839" y="2467778"/>
            <a:ext cx="444633" cy="20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74B9238-342A-D644-8254-F42EF9D850A6}"/>
              </a:ext>
            </a:extLst>
          </p:cNvPr>
          <p:cNvSpPr/>
          <p:nvPr/>
        </p:nvSpPr>
        <p:spPr>
          <a:xfrm>
            <a:off x="8831570" y="2677099"/>
            <a:ext cx="409602" cy="22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B3986F8-E9C1-7243-B49E-E98EA0E11EE9}"/>
              </a:ext>
            </a:extLst>
          </p:cNvPr>
          <p:cNvSpPr/>
          <p:nvPr/>
        </p:nvSpPr>
        <p:spPr>
          <a:xfrm>
            <a:off x="8482988" y="3084723"/>
            <a:ext cx="969484" cy="50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8ED8976-A0F2-9E4E-AF09-CFA1BDF44B53}"/>
              </a:ext>
            </a:extLst>
          </p:cNvPr>
          <p:cNvSpPr txBox="1"/>
          <p:nvPr/>
        </p:nvSpPr>
        <p:spPr>
          <a:xfrm>
            <a:off x="8482988" y="3084723"/>
            <a:ext cx="969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Buff 99:-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87A6D24-6E3C-2545-9C1A-A6DC22E6AF91}"/>
              </a:ext>
            </a:extLst>
          </p:cNvPr>
          <p:cNvSpPr/>
          <p:nvPr/>
        </p:nvSpPr>
        <p:spPr>
          <a:xfrm>
            <a:off x="2577946" y="1872867"/>
            <a:ext cx="517793" cy="17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537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D0A48D3-8D7A-124C-A246-5B9C0A4D6F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517DD1-6129-894F-B083-78F38B4A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Sponsring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4B17CA-9873-4F39-A445-837A1856F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143756" cy="3207258"/>
          </a:xfrm>
        </p:spPr>
        <p:txBody>
          <a:bodyPr anchor="t">
            <a:noAutofit/>
          </a:bodyPr>
          <a:lstStyle/>
          <a:p>
            <a:r>
              <a:rPr lang="sv-SE" sz="2000" dirty="0"/>
              <a:t>Känner du till något företag som vill sponsra föreningen, kontakta </a:t>
            </a:r>
            <a:r>
              <a:rPr lang="sv-SE" sz="2000" dirty="0">
                <a:hlinkClick r:id="rId3"/>
              </a:rPr>
              <a:t>styrelsen@kungsbackaif.se</a:t>
            </a:r>
            <a:r>
              <a:rPr lang="sv-SE" sz="2000" dirty="0"/>
              <a:t> eller prata med Johan </a:t>
            </a:r>
            <a:r>
              <a:rPr lang="sv-SE" sz="2000" dirty="0" err="1"/>
              <a:t>Brandén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Har du större hjärta än plånbok och vill bidra till något specifikt för P-10 kontakta föräldrarepresentant Camilla Junggren (Jacobs mamma)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782B0BF-10B4-BA4F-B8FA-17422AE9E2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5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420971-EBA7-EF49-98CD-230F62A7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 dirty="0"/>
              <a:t>Kläder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9D8F92-4E2C-0448-BB7F-2EAE3A14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Nytt</a:t>
            </a:r>
            <a:r>
              <a:rPr lang="en-US" sz="2000" dirty="0"/>
              <a:t> </a:t>
            </a:r>
            <a:r>
              <a:rPr lang="en-US" sz="2000" dirty="0" err="1"/>
              <a:t>klädavtal</a:t>
            </a:r>
            <a:r>
              <a:rPr lang="en-US" sz="2000" dirty="0"/>
              <a:t> med Craft via </a:t>
            </a:r>
            <a:r>
              <a:rPr lang="en-US" sz="2000" dirty="0" err="1"/>
              <a:t>Klubbhuset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Göteborg</a:t>
            </a:r>
            <a:endParaRPr lang="en-US" sz="20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BC38B28-55ED-9147-A4B9-DBE30CE732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83" y="641350"/>
            <a:ext cx="4254500" cy="55753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3E7490F-820F-A54E-960F-BF212722C5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0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93EE54E-997A-794E-A019-F46B025196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420971-EBA7-EF49-98CD-230F62A7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KIF’s klubbshop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9D8F92-4E2C-0448-BB7F-2EAE3A14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 err="1"/>
              <a:t>laget.se</a:t>
            </a:r>
            <a:r>
              <a:rPr lang="sv-SE" sz="2000" dirty="0"/>
              <a:t> finns </a:t>
            </a:r>
            <a:r>
              <a:rPr lang="sv-SE" sz="2000" dirty="0" err="1"/>
              <a:t>KIF’s</a:t>
            </a:r>
            <a:r>
              <a:rPr lang="sv-SE" sz="2000" dirty="0"/>
              <a:t> webbshop. Här kan du beställa högkvalitativa kläder med </a:t>
            </a:r>
            <a:r>
              <a:rPr lang="sv-SE" sz="2000" dirty="0" err="1"/>
              <a:t>KIF’s</a:t>
            </a:r>
            <a:r>
              <a:rPr lang="sv-SE" sz="2000" dirty="0"/>
              <a:t> klubbemblem från Craft. </a:t>
            </a:r>
          </a:p>
          <a:p>
            <a:pPr marL="0" indent="0">
              <a:buNone/>
            </a:pPr>
            <a:r>
              <a:rPr lang="sv-SE" sz="2000" dirty="0"/>
              <a:t>Kan hämtas fraktfritt i Klubbhusets butik bredvid Valhallabadet eller beställas hem till brevlådan.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FF9D716-89AB-4342-8D24-495D390D4D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1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08BB25F-2BDB-FF44-AF94-29B3D2D4D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-314327"/>
            <a:ext cx="12750766" cy="71723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8592D4-3D45-0840-85B0-47B59F7A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Det är vi som är ledare för P-10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3239D1F-764D-734B-9964-FA7E97E22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69" y="5177168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BCFA53-D33C-914C-9886-8AB412B10A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702A3A2-B38A-EB4F-BC24-953B861E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 dirty="0"/>
              <a:t>Medlemsavgift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FABAE8-7E3D-7544-A048-7C8848C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729224"/>
          </a:xfrm>
        </p:spPr>
        <p:txBody>
          <a:bodyPr anchor="t">
            <a:normAutofit/>
          </a:bodyPr>
          <a:lstStyle/>
          <a:p>
            <a:r>
              <a:rPr lang="sv-SE" sz="1700" dirty="0"/>
              <a:t>Årets medlemsavgift ska vara betald senast i mars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5705F647-C453-0045-A6A4-E9C7233155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E1712DA-4C0E-984A-A8D6-03BE6850AFE8}"/>
              </a:ext>
            </a:extLst>
          </p:cNvPr>
          <p:cNvSpPr txBox="1"/>
          <p:nvPr/>
        </p:nvSpPr>
        <p:spPr>
          <a:xfrm>
            <a:off x="568903" y="3429000"/>
            <a:ext cx="3438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Majblomman delar ut ekonomiskt stöd till barn i familjer där pengarna inte räcker till. Det kan t ex handla om ett par fotbollsskor, träningskläder eller avgiften till fritidsaktiviteter. Hur många barn som kan få hjälp beror på hur många majblommor som sålts. </a:t>
            </a:r>
          </a:p>
          <a:p>
            <a:r>
              <a:rPr lang="sv-SE" sz="1600" dirty="0"/>
              <a:t>För mer info kontakta Pia på kansliet: </a:t>
            </a:r>
            <a:r>
              <a:rPr lang="sv-SE" sz="1600" dirty="0" err="1"/>
              <a:t>info@kungsbackaif.se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63992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C9B565A-5161-3D49-BBFB-DFE4540F3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942507-18A3-B14E-BCA6-77D83945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KIF-dagen 19 juni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312DED-9C37-46F7-A61D-1D8700863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sv-SE" sz="1700" dirty="0" err="1"/>
              <a:t>KIF’s</a:t>
            </a:r>
            <a:r>
              <a:rPr lang="sv-SE" sz="1700" dirty="0"/>
              <a:t> egen “nationaldag”</a:t>
            </a:r>
          </a:p>
          <a:p>
            <a:r>
              <a:rPr lang="sv-SE" sz="1700" dirty="0"/>
              <a:t>En härlig dag på </a:t>
            </a:r>
            <a:r>
              <a:rPr lang="sv-SE" sz="1700" dirty="0" err="1"/>
              <a:t>Inlag</a:t>
            </a:r>
            <a:r>
              <a:rPr lang="sv-SE" sz="1700" dirty="0"/>
              <a:t> där vi samlar alla medlemmar.</a:t>
            </a:r>
          </a:p>
          <a:p>
            <a:r>
              <a:rPr lang="sv-SE" sz="1700" dirty="0"/>
              <a:t>Mixade ålderslag spelar matcher i Champions League-format. </a:t>
            </a:r>
          </a:p>
          <a:p>
            <a:r>
              <a:rPr lang="sv-SE" sz="1700" dirty="0"/>
              <a:t>Fika</a:t>
            </a:r>
          </a:p>
          <a:p>
            <a:r>
              <a:rPr lang="sv-SE" sz="1700" dirty="0"/>
              <a:t>Tävlingar</a:t>
            </a:r>
          </a:p>
          <a:p>
            <a:r>
              <a:rPr lang="sv-SE" sz="1700" dirty="0"/>
              <a:t>Lotterier</a:t>
            </a:r>
          </a:p>
          <a:p>
            <a:r>
              <a:rPr lang="sv-SE" sz="1700" dirty="0"/>
              <a:t>Sommaravslutning för SLL 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393A4B-A7E6-D442-8F34-61141C29F2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2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F4565F6-F14E-B84A-9AD1-59BC7C1056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08B4B8B-BE97-6844-A726-48DE1592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 dirty="0"/>
              <a:t>Sommarfotbollsskolan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490BED-255D-459C-8B8F-5E1101E0B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sv-SE" sz="1700" dirty="0"/>
              <a:t>V25 (midsommarveckan)</a:t>
            </a:r>
          </a:p>
          <a:p>
            <a:r>
              <a:rPr lang="sv-SE" sz="1700" dirty="0"/>
              <a:t>Sommarens höjdpunkt!</a:t>
            </a:r>
          </a:p>
          <a:p>
            <a:r>
              <a:rPr lang="sv-SE" sz="1700" dirty="0"/>
              <a:t>2020 = stor succé!</a:t>
            </a:r>
          </a:p>
          <a:p>
            <a:r>
              <a:rPr lang="sv-SE" sz="1700" dirty="0"/>
              <a:t>Häng på låset när anmälan öppnar! (Väntelista 2020)</a:t>
            </a:r>
          </a:p>
          <a:p>
            <a:r>
              <a:rPr lang="sv-SE" sz="1700" dirty="0"/>
              <a:t>Vi behöver föräldrar som hjälper till under korta arbetspass ( t ex dela ut frukt, fixa mellanmål)</a:t>
            </a:r>
          </a:p>
          <a:p>
            <a:endParaRPr lang="en-US" sz="17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FB1259-7F3A-F143-8512-54D5BF8065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82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ågetecken på grön pastellbakgrund">
            <a:extLst>
              <a:ext uri="{FF2B5EF4-FFF2-40B4-BE49-F238E27FC236}">
                <a16:creationId xmlns:a16="http://schemas.microsoft.com/office/drawing/2014/main" id="{6788CAF3-202F-4C1C-91AB-A367E292D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69928E2-3631-1A4C-B2C2-90612FD1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Övriga frågor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8B2DE7-FDFF-994B-A305-3DF89C90A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sv-SE" sz="170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AD8D13A-8DF3-A84B-810D-4B82D0AF5D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1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891DA45-3468-BF45-811A-41BCE66F0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BAD211-B422-F646-BD4A-D08BBE4D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 dirty="0"/>
              <a:t>Tack för din uppmärksamhet!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259CBE-F205-4DD8-9570-04D5D7A6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93" y="2610104"/>
            <a:ext cx="3000067" cy="320725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sv-SE" sz="2400" dirty="0">
                <a:latin typeface="+mj-lt"/>
              </a:rPr>
              <a:t>Tillsammans </a:t>
            </a:r>
          </a:p>
          <a:p>
            <a:pPr marL="0" indent="0" algn="ctr">
              <a:buNone/>
            </a:pPr>
            <a:r>
              <a:rPr lang="sv-SE" sz="2400" dirty="0">
                <a:latin typeface="+mj-lt"/>
              </a:rPr>
              <a:t>hjälps vi åt och </a:t>
            </a:r>
          </a:p>
          <a:p>
            <a:pPr marL="0" indent="0" algn="ctr">
              <a:buNone/>
            </a:pPr>
            <a:r>
              <a:rPr lang="sv-SE" sz="2400" dirty="0">
                <a:latin typeface="+mj-lt"/>
              </a:rPr>
              <a:t>håller ut </a:t>
            </a:r>
          </a:p>
          <a:p>
            <a:pPr marL="0" indent="0" algn="ctr">
              <a:buNone/>
            </a:pPr>
            <a:r>
              <a:rPr lang="sv-SE" sz="2400" dirty="0">
                <a:latin typeface="+mj-lt"/>
              </a:rPr>
              <a:t>för att skapa </a:t>
            </a:r>
          </a:p>
          <a:p>
            <a:pPr marL="0" indent="0" algn="ctr">
              <a:buNone/>
            </a:pPr>
            <a:r>
              <a:rPr lang="sv-SE" sz="2400" dirty="0">
                <a:latin typeface="+mj-lt"/>
              </a:rPr>
              <a:t>bästa möjliga fotbollssäsong!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F6C2AD1-D7DD-A643-8143-3AB00CCB19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AD5AF88-D8D0-514E-B506-0D0C8B0108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B6E1EE6-B911-4144-990B-ABD16C3C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83" y="317754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 dirty="0"/>
              <a:t>Agenda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FA57CF6-2C4A-3947-8679-E940DF74C9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93A6148-D860-FE4F-9A44-E6A6487EB0B4}"/>
              </a:ext>
            </a:extLst>
          </p:cNvPr>
          <p:cNvSpPr/>
          <p:nvPr/>
        </p:nvSpPr>
        <p:spPr>
          <a:xfrm>
            <a:off x="292087" y="2319231"/>
            <a:ext cx="3640935" cy="23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FF49EB-D46C-CF4B-AE2E-9227185F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235" y="1640371"/>
            <a:ext cx="5658699" cy="4800613"/>
          </a:xfrm>
        </p:spPr>
        <p:txBody>
          <a:bodyPr anchor="t">
            <a:noAutofit/>
          </a:bodyPr>
          <a:lstStyle/>
          <a:p>
            <a:r>
              <a:rPr lang="sv-SE" sz="1800" dirty="0"/>
              <a:t>Coronapolicy</a:t>
            </a:r>
          </a:p>
          <a:p>
            <a:r>
              <a:rPr lang="sv-SE" sz="1800" dirty="0"/>
              <a:t>Årsplanering</a:t>
            </a:r>
          </a:p>
          <a:p>
            <a:r>
              <a:rPr lang="sv-SE" sz="1800" dirty="0"/>
              <a:t>Kungsbacka </a:t>
            </a:r>
            <a:r>
              <a:rPr lang="sv-SE" sz="1800" dirty="0" err="1"/>
              <a:t>IF’s</a:t>
            </a:r>
            <a:r>
              <a:rPr lang="sv-SE" sz="1800" dirty="0"/>
              <a:t> vision, policy &amp; inställning</a:t>
            </a:r>
          </a:p>
          <a:p>
            <a:r>
              <a:rPr lang="sv-SE" sz="1800" dirty="0"/>
              <a:t>Träning, filosofi, policy, målvaktssatsning &amp; merträning</a:t>
            </a:r>
          </a:p>
          <a:p>
            <a:r>
              <a:rPr lang="sv-SE" sz="1800" dirty="0"/>
              <a:t>Seriespel</a:t>
            </a:r>
          </a:p>
          <a:p>
            <a:r>
              <a:rPr lang="sv-SE" sz="1800" dirty="0"/>
              <a:t>Gothia Cup</a:t>
            </a:r>
          </a:p>
          <a:p>
            <a:r>
              <a:rPr lang="sv-SE" sz="1800" dirty="0"/>
              <a:t>Föräldrarepresentanter</a:t>
            </a:r>
          </a:p>
          <a:p>
            <a:r>
              <a:rPr lang="sv-SE" sz="1800" dirty="0"/>
              <a:t>Försäljningsaktiviteter &amp; Sponsring</a:t>
            </a:r>
          </a:p>
          <a:p>
            <a:r>
              <a:rPr lang="sv-SE" sz="1800" dirty="0"/>
              <a:t>Kläder</a:t>
            </a:r>
          </a:p>
          <a:p>
            <a:r>
              <a:rPr lang="sv-SE" sz="1800" dirty="0"/>
              <a:t>Medlemsavgift</a:t>
            </a:r>
          </a:p>
          <a:p>
            <a:r>
              <a:rPr lang="sv-SE" sz="1800" dirty="0"/>
              <a:t>Sommaraktiviteter</a:t>
            </a:r>
          </a:p>
          <a:p>
            <a:r>
              <a:rPr lang="sv-SE" sz="1800" dirty="0"/>
              <a:t>Övriga frågor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D3108A80-C9AE-3E4E-8112-B0B269E306E8}"/>
              </a:ext>
            </a:extLst>
          </p:cNvPr>
          <p:cNvCxnSpPr/>
          <p:nvPr/>
        </p:nvCxnSpPr>
        <p:spPr>
          <a:xfrm>
            <a:off x="973455" y="1541619"/>
            <a:ext cx="4028203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0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ACCC2A3-3AA7-CB4D-A039-0D63B8374F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DA5D0E5-3520-A94D-838B-EACFD7A8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Coronapolicy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CF65C4-1F0C-DE45-8130-7F934A162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sv-SE" sz="1700" dirty="0"/>
              <a:t>KIF följer </a:t>
            </a:r>
            <a:r>
              <a:rPr lang="sv-SE" sz="1700" dirty="0" err="1"/>
              <a:t>FHM’s</a:t>
            </a:r>
            <a:r>
              <a:rPr lang="sv-SE" sz="1700" dirty="0"/>
              <a:t> och </a:t>
            </a:r>
            <a:r>
              <a:rPr lang="sv-SE" sz="1700" dirty="0" err="1"/>
              <a:t>SvFF’s</a:t>
            </a:r>
            <a:r>
              <a:rPr lang="sv-SE" sz="1700" dirty="0"/>
              <a:t>  rekommendationer</a:t>
            </a:r>
          </a:p>
          <a:p>
            <a:r>
              <a:rPr lang="sv-SE" sz="1700" dirty="0"/>
              <a:t>Uppdateringar sker löpande</a:t>
            </a:r>
          </a:p>
          <a:p>
            <a:r>
              <a:rPr lang="sv-SE" sz="1700" dirty="0"/>
              <a:t>Meddela alltid smitta till ledarna</a:t>
            </a:r>
          </a:p>
          <a:p>
            <a:r>
              <a:rPr lang="sv-SE" sz="1700" dirty="0"/>
              <a:t>Vid smitta tar vi 7 dagars uppehåll med träningar.</a:t>
            </a:r>
          </a:p>
          <a:p>
            <a:r>
              <a:rPr lang="sv-SE" sz="1700" dirty="0"/>
              <a:t>Spel med annat lag än ordinarie lag är inte tillåtet.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6DB9EF9-4CFA-0545-A6F9-ECB5320DB3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7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A5E19E5-3DE8-2B4A-BAD3-DEFDD8293D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704EBC3-2A66-C040-BCBE-592780B2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 dirty="0"/>
              <a:t>Kungsbacka </a:t>
            </a:r>
            <a:r>
              <a:rPr lang="sv-SE" sz="2800" dirty="0" err="1"/>
              <a:t>IF’s</a:t>
            </a:r>
            <a:r>
              <a:rPr lang="sv-SE" sz="2800" dirty="0"/>
              <a:t> vision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7B5DFD-477C-034D-81DA-AD830E68C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BEA757A-9CC8-694B-B006-49C9C7701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2641424"/>
            <a:ext cx="4261485" cy="387442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v-SE" dirty="0"/>
              <a:t>Vi skall ge så många som möjligt chansen att lära sig spela fotboll eller aktivera sig efter sin egen förmåga och sina möjligheter.</a:t>
            </a:r>
          </a:p>
          <a:p>
            <a:pPr>
              <a:buFont typeface="Wingdings" pitchFamily="2" charset="2"/>
              <a:buChar char="Ø"/>
            </a:pPr>
            <a:r>
              <a:rPr lang="sv-SE" dirty="0"/>
              <a:t>Vi skall respektera vår omgivning, varandra och bidra till samverkan.</a:t>
            </a:r>
          </a:p>
          <a:p>
            <a:pPr>
              <a:buFont typeface="Wingdings" pitchFamily="2" charset="2"/>
              <a:buChar char="Ø"/>
            </a:pPr>
            <a:r>
              <a:rPr lang="sv-SE" dirty="0"/>
              <a:t>Vi skall skapa möjligheter att utvecklas i en trygg och ansvarsfull miljö. </a:t>
            </a:r>
          </a:p>
          <a:p>
            <a:pPr>
              <a:buFont typeface="Wingdings" pitchFamily="2" charset="2"/>
              <a:buChar char="Ø"/>
            </a:pPr>
            <a:r>
              <a:rPr lang="sv-SE" dirty="0"/>
              <a:t>”Kungsbacka </a:t>
            </a:r>
            <a:r>
              <a:rPr lang="sv-SE" dirty="0" err="1"/>
              <a:t>IF´s</a:t>
            </a:r>
            <a:r>
              <a:rPr lang="sv-SE" dirty="0"/>
              <a:t> Trygga - Framgång är ingen slump”. Föreningens interna handbok som på ett ingående sätt beskriver regler, tillämpningar och ansvar. Genom att följa detta skapas trygghet och framgång.</a:t>
            </a:r>
          </a:p>
        </p:txBody>
      </p:sp>
    </p:spTree>
    <p:extLst>
      <p:ext uri="{BB962C8B-B14F-4D97-AF65-F5344CB8AC3E}">
        <p14:creationId xmlns:p14="http://schemas.microsoft.com/office/powerpoint/2010/main" val="116084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A9AB960-B43D-6F4C-BC2F-7E5F619BF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8ECF9E9-5669-704F-A18D-5C251685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Barn &amp; vuxenpolicy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366D5682-3E86-AD43-BB16-1E6F081576ED}"/>
              </a:ext>
            </a:extLst>
          </p:cNvPr>
          <p:cNvSpPr txBox="1">
            <a:spLocks/>
          </p:cNvSpPr>
          <p:nvPr/>
        </p:nvSpPr>
        <p:spPr>
          <a:xfrm>
            <a:off x="371093" y="2718054"/>
            <a:ext cx="4572381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Var med på det du kan/får (träning, match, arbetspass) - Ditt barn vill det!</a:t>
            </a:r>
          </a:p>
          <a:p>
            <a:r>
              <a:rPr lang="sv-SE" sz="1600" dirty="0"/>
              <a:t>Uppmuntra alla barn - inte bara ditt eget!</a:t>
            </a:r>
          </a:p>
          <a:p>
            <a:r>
              <a:rPr lang="sv-SE" sz="1600" dirty="0"/>
              <a:t>Förse ledarna med info om ditt barn som kan vara barnet till nytta</a:t>
            </a:r>
          </a:p>
          <a:p>
            <a:r>
              <a:rPr lang="sv-SE" sz="1600" dirty="0"/>
              <a:t>Kommentera inte barnen under spel – det blir bara förvirrande och är respektlöst mot tränarna </a:t>
            </a:r>
          </a:p>
          <a:p>
            <a:r>
              <a:rPr lang="sv-SE" sz="1600" dirty="0"/>
              <a:t>Respektera tränarnas laguttagning</a:t>
            </a:r>
          </a:p>
          <a:p>
            <a:r>
              <a:rPr lang="sv-SE" sz="1600" dirty="0"/>
              <a:t>Oacceptabelt att klaga på domare, tränare, spelare eller andra föräldrar under match.</a:t>
            </a:r>
          </a:p>
          <a:p>
            <a:r>
              <a:rPr lang="sv-SE" sz="1600" dirty="0"/>
              <a:t>Respektera domarens arbete</a:t>
            </a:r>
          </a:p>
          <a:p>
            <a:r>
              <a:rPr lang="sv-SE" sz="1600" dirty="0"/>
              <a:t>Sätt dig in i klubbens policy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6127361-011C-5947-B56B-F14C9C61C2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4BA1D4-104C-2040-9C07-6AC952C2D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6C38B4-F76A-D04C-A179-1D0F8402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Barnens inställning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60DACC-A697-1A4E-8279-52CE42A6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2625554"/>
            <a:ext cx="3438906" cy="3926990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v-SE" sz="1400" dirty="0"/>
              <a:t>Barnen ska komma förberedda till träning/match (energipåfyllda och rätt saker med sig)</a:t>
            </a:r>
          </a:p>
          <a:p>
            <a:pPr>
              <a:buFont typeface="Wingdings" pitchFamily="2" charset="2"/>
              <a:buChar char="Ø"/>
            </a:pPr>
            <a:r>
              <a:rPr lang="sv-SE" sz="1400" dirty="0"/>
              <a:t>Kom i tid</a:t>
            </a:r>
          </a:p>
          <a:p>
            <a:pPr>
              <a:buFont typeface="Wingdings" pitchFamily="2" charset="2"/>
              <a:buChar char="Ø"/>
            </a:pPr>
            <a:r>
              <a:rPr lang="sv-SE" sz="1400" dirty="0"/>
              <a:t>Samling ska genomföras utan att ledare ska behöva höja rösten</a:t>
            </a:r>
          </a:p>
          <a:p>
            <a:pPr>
              <a:buFont typeface="Wingdings" pitchFamily="2" charset="2"/>
              <a:buChar char="Ø"/>
            </a:pPr>
            <a:r>
              <a:rPr lang="sv-SE" sz="1400" dirty="0"/>
              <a:t>Gruppen ska kunna sitta ner och prata lugnt i normal samtalston</a:t>
            </a:r>
          </a:p>
          <a:p>
            <a:pPr>
              <a:buFont typeface="Wingdings" pitchFamily="2" charset="2"/>
              <a:buChar char="Ø"/>
            </a:pPr>
            <a:r>
              <a:rPr lang="sv-SE" sz="1400" dirty="0"/>
              <a:t>Under träning &amp; match koncentrerar vi oss på det vi ska göra</a:t>
            </a:r>
          </a:p>
          <a:p>
            <a:pPr>
              <a:buFont typeface="Wingdings" pitchFamily="2" charset="2"/>
              <a:buChar char="Ø"/>
            </a:pPr>
            <a:r>
              <a:rPr lang="sv-SE" sz="1400" dirty="0"/>
              <a:t>Trams är oacceptabelt</a:t>
            </a:r>
          </a:p>
          <a:p>
            <a:pPr>
              <a:buFont typeface="Wingdings" pitchFamily="2" charset="2"/>
              <a:buChar char="Ø"/>
            </a:pPr>
            <a:r>
              <a:rPr lang="sv-SE" sz="1400" dirty="0"/>
              <a:t>Ha kul!</a:t>
            </a:r>
          </a:p>
          <a:p>
            <a:pPr>
              <a:buFont typeface="Wingdings" pitchFamily="2" charset="2"/>
              <a:buChar char="Ø"/>
            </a:pPr>
            <a:r>
              <a:rPr lang="sv-SE" sz="1400" dirty="0"/>
              <a:t>Var en god kompis!</a:t>
            </a:r>
          </a:p>
          <a:p>
            <a:pPr>
              <a:buFont typeface="Wingdings" pitchFamily="2" charset="2"/>
              <a:buChar char="Ø"/>
            </a:pPr>
            <a:r>
              <a:rPr lang="sv-SE" sz="1400" dirty="0"/>
              <a:t>(Självklart gäller detta även oss vuxna)</a:t>
            </a:r>
          </a:p>
          <a:p>
            <a:endParaRPr lang="sv-SE" sz="12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B740A5D-5404-8A47-9A17-848F01FBB4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2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A73CDDD-F9B1-B949-A816-15AB62176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2637" y="-1103313"/>
            <a:ext cx="11810238" cy="8345714"/>
          </a:xfr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C41D614-7073-034D-97B0-DF5D2981A492}"/>
              </a:ext>
            </a:extLst>
          </p:cNvPr>
          <p:cNvSpPr txBox="1"/>
          <p:nvPr/>
        </p:nvSpPr>
        <p:spPr>
          <a:xfrm>
            <a:off x="804231" y="5319081"/>
            <a:ext cx="1685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highlight>
                  <a:srgbClr val="FFFF00"/>
                </a:highlight>
              </a:rPr>
              <a:t>6-8/8 ODDEBOLLEN</a:t>
            </a:r>
          </a:p>
          <a:p>
            <a:r>
              <a:rPr lang="sv-SE" sz="1400" dirty="0">
                <a:highlight>
                  <a:srgbClr val="FFFF00"/>
                </a:highlight>
              </a:rPr>
              <a:t>UDDEVALLA</a:t>
            </a:r>
          </a:p>
        </p:txBody>
      </p:sp>
    </p:spTree>
    <p:extLst>
      <p:ext uri="{BB962C8B-B14F-4D97-AF65-F5344CB8AC3E}">
        <p14:creationId xmlns:p14="http://schemas.microsoft.com/office/powerpoint/2010/main" val="424685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CF82B66-7100-B14A-9D95-C0242DE43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9334CC-9029-4742-BC37-9755BF96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Träningsfilosofi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428ED3-9644-43CE-BD93-5DF849D03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v-SE" sz="1700" u="sng" dirty="0"/>
              <a:t>Alla</a:t>
            </a:r>
            <a:r>
              <a:rPr lang="sv-SE" sz="1700" dirty="0"/>
              <a:t> ska ha ROLIGT!</a:t>
            </a:r>
          </a:p>
          <a:p>
            <a:pPr>
              <a:buFont typeface="Wingdings" pitchFamily="2" charset="2"/>
              <a:buChar char="ü"/>
            </a:pPr>
            <a:r>
              <a:rPr lang="sv-SE" sz="1700" dirty="0"/>
              <a:t>Teknik, passning, känsla för bollen</a:t>
            </a:r>
          </a:p>
          <a:p>
            <a:pPr>
              <a:buFont typeface="Wingdings" pitchFamily="2" charset="2"/>
              <a:buChar char="ü"/>
            </a:pPr>
            <a:r>
              <a:rPr lang="sv-SE" sz="1700" dirty="0"/>
              <a:t>Jobba mot EN grupp</a:t>
            </a:r>
          </a:p>
          <a:p>
            <a:pPr>
              <a:buFont typeface="Wingdings" pitchFamily="2" charset="2"/>
              <a:buChar char="ü"/>
            </a:pPr>
            <a:r>
              <a:rPr lang="sv-SE" sz="1700" dirty="0"/>
              <a:t>Bli bra kamrater</a:t>
            </a:r>
          </a:p>
          <a:p>
            <a:pPr>
              <a:buFont typeface="Wingdings" pitchFamily="2" charset="2"/>
              <a:buChar char="ü"/>
            </a:pPr>
            <a:r>
              <a:rPr lang="sv-SE" sz="1700" dirty="0"/>
              <a:t>Försöka behålla så många som möjligt så länge det går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5EED7F5-2B96-E147-BA4B-F85252D686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94" y="417016"/>
            <a:ext cx="681368" cy="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37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728</Words>
  <Application>Microsoft Macintosh PowerPoint</Application>
  <PresentationFormat>Bredbild</PresentationFormat>
  <Paragraphs>112</Paragraphs>
  <Slides>24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Office-tema</vt:lpstr>
      <vt:lpstr>Välkommen!</vt:lpstr>
      <vt:lpstr>Det är vi som är ledare för P-10</vt:lpstr>
      <vt:lpstr>Agenda</vt:lpstr>
      <vt:lpstr>Coronapolicy</vt:lpstr>
      <vt:lpstr>Kungsbacka IF’s vision</vt:lpstr>
      <vt:lpstr>Barn &amp; vuxenpolicy</vt:lpstr>
      <vt:lpstr>Barnens inställning</vt:lpstr>
      <vt:lpstr>PowerPoint-presentation</vt:lpstr>
      <vt:lpstr>Träningsfilosofi</vt:lpstr>
      <vt:lpstr>Träningspolicy</vt:lpstr>
      <vt:lpstr>Målvaktssatsning</vt:lpstr>
      <vt:lpstr>Merträning</vt:lpstr>
      <vt:lpstr>Seriespel</vt:lpstr>
      <vt:lpstr>Gothia Cup</vt:lpstr>
      <vt:lpstr>Föräldrarepresentanter</vt:lpstr>
      <vt:lpstr>PowerPoint-presentation</vt:lpstr>
      <vt:lpstr>Sponsring</vt:lpstr>
      <vt:lpstr>Kläder</vt:lpstr>
      <vt:lpstr>KIF’s klubbshop</vt:lpstr>
      <vt:lpstr>Medlemsavgift</vt:lpstr>
      <vt:lpstr>KIF-dagen 19 juni</vt:lpstr>
      <vt:lpstr>Sommarfotbollsskolan 2021</vt:lpstr>
      <vt:lpstr>Övriga frågor</vt:lpstr>
      <vt:lpstr>Tack för din uppmärksamhet!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Välkommen!</dc:title>
  <dc:creator>Sara Hellgren</dc:creator>
  <cp:lastModifiedBy>Sara Hellgren</cp:lastModifiedBy>
  <cp:revision>4</cp:revision>
  <dcterms:created xsi:type="dcterms:W3CDTF">2021-03-08T11:10:35Z</dcterms:created>
  <dcterms:modified xsi:type="dcterms:W3CDTF">2021-04-08T09:03:25Z</dcterms:modified>
</cp:coreProperties>
</file>