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626.xml" ContentType="application/vnd.openxmlformats-officedocument.presentationml.tags+xml"/>
  <Override PartName="/ppt/theme/theme3.xml" ContentType="application/vnd.openxmlformats-officedocument.them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heme/theme4.xml" ContentType="application/vnd.openxmlformats-officedocument.theme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18" r:id="rId5"/>
  </p:sldMasterIdLst>
  <p:notesMasterIdLst>
    <p:notesMasterId r:id="rId7"/>
  </p:notesMasterIdLst>
  <p:handoutMasterIdLst>
    <p:handoutMasterId r:id="rId8"/>
  </p:handoutMasterIdLst>
  <p:sldIdLst>
    <p:sldId id="286" r:id="rId6"/>
  </p:sldIdLst>
  <p:sldSz cx="12192000" cy="6858000"/>
  <p:notesSz cx="6858000" cy="9144000"/>
  <p:embeddedFontLst>
    <p:embeddedFont>
      <p:font typeface="SKF Sans Office" pitchFamily="2" charset="0"/>
      <p:regular r:id="rId9"/>
      <p:bold r:id="rId10"/>
      <p:italic r:id="rId11"/>
      <p:boldItalic r:id="rId12"/>
    </p:embeddedFont>
    <p:embeddedFont>
      <p:font typeface="SKF Sans Office Medium" pitchFamily="2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30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35.xml"/><Relationship Id="rId2" Type="http://schemas.openxmlformats.org/officeDocument/2006/relationships/tags" Target="../tags/tag634.xml"/><Relationship Id="rId1" Type="http://schemas.openxmlformats.org/officeDocument/2006/relationships/theme" Target="../theme/theme4.xml"/><Relationship Id="rId6" Type="http://schemas.openxmlformats.org/officeDocument/2006/relationships/tags" Target="../tags/tag638.xml"/><Relationship Id="rId5" Type="http://schemas.openxmlformats.org/officeDocument/2006/relationships/tags" Target="../tags/tag637.xml"/><Relationship Id="rId4" Type="http://schemas.openxmlformats.org/officeDocument/2006/relationships/tags" Target="../tags/tag6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B8617F-C86B-E405-F12E-5C134B237DD5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4613" y="255600"/>
            <a:ext cx="2971800" cy="198000"/>
          </a:xfrm>
          <a:prstGeom prst="rect">
            <a:avLst/>
          </a:prstGeom>
        </p:spPr>
        <p:txBody>
          <a:bodyPr vert="horz" lIns="180000" tIns="45720" rIns="180000" bIns="45720" rtlCol="0"/>
          <a:lstStyle>
            <a:lvl1pPr algn="l">
              <a:defRPr sz="1200"/>
            </a:lvl1pPr>
          </a:lstStyle>
          <a:p>
            <a:pPr algn="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80244-4EED-1AED-480A-BCA287DAF25C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57600"/>
            <a:ext cx="2971800" cy="198000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sz="1200"/>
            </a:lvl1pPr>
          </a:lstStyle>
          <a:p>
            <a:fld id="{EBA3F5FE-B313-4CC5-9877-A3C5F2FA460D}" type="datetimeFigureOut">
              <a:rPr lang="en-GB" sz="800" smtClean="0"/>
              <a:t>19/09/2025</a:t>
            </a:fld>
            <a:endParaRPr lang="en-GB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D8F8-A179-4259-2959-1E86837A343E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70426-4D8B-8F32-F2B0-987CF91A8196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180000" bIns="45720" rtlCol="0" anchor="b"/>
          <a:lstStyle>
            <a:lvl1pPr algn="r">
              <a:defRPr sz="1200"/>
            </a:lvl1pPr>
          </a:lstStyle>
          <a:p>
            <a:fld id="{A9B4B3A3-9309-498B-B371-4C6825A40C15}" type="slidenum">
              <a:rPr lang="en-GB" sz="800" smtClean="0"/>
              <a:t>‹#›</a:t>
            </a:fld>
            <a:endParaRPr lang="en-GB" sz="800" dirty="0"/>
          </a:p>
        </p:txBody>
      </p:sp>
      <p:sp>
        <p:nvSpPr>
          <p:cNvPr id="7" name="!!Logo">
            <a:extLst>
              <a:ext uri="{FF2B5EF4-FFF2-40B4-BE49-F238E27FC236}">
                <a16:creationId xmlns:a16="http://schemas.microsoft.com/office/drawing/2014/main" id="{A3794F8B-D116-A333-4A51-B5BFD605C7A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636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2" Type="http://schemas.openxmlformats.org/officeDocument/2006/relationships/tags" Target="../tags/tag627.xml"/><Relationship Id="rId1" Type="http://schemas.openxmlformats.org/officeDocument/2006/relationships/theme" Target="../theme/theme3.xml"/><Relationship Id="rId6" Type="http://schemas.openxmlformats.org/officeDocument/2006/relationships/tags" Target="../tags/tag631.xml"/><Relationship Id="rId5" Type="http://schemas.openxmlformats.org/officeDocument/2006/relationships/tags" Target="../tags/tag630.xml"/><Relationship Id="rId4" Type="http://schemas.openxmlformats.org/officeDocument/2006/relationships/tags" Target="../tags/tag6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3886200" y="254033"/>
            <a:ext cx="2971800" cy="197117"/>
          </a:xfrm>
          <a:prstGeom prst="rect">
            <a:avLst/>
          </a:prstGeom>
        </p:spPr>
        <p:txBody>
          <a:bodyPr vert="horz" lIns="91440" tIns="45720" rIns="180000" bIns="45720" rtlCol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56916"/>
            <a:ext cx="2971800" cy="197117"/>
          </a:xfrm>
          <a:prstGeom prst="rect">
            <a:avLst/>
          </a:prstGeom>
        </p:spPr>
        <p:txBody>
          <a:bodyPr vert="horz" lIns="144000" tIns="45720" rIns="180000" bIns="45720" rtlCol="0"/>
          <a:lstStyle>
            <a:lvl1pPr algn="r">
              <a:defRPr sz="800"/>
            </a:lvl1pPr>
          </a:lstStyle>
          <a:p>
            <a:fld id="{153DBB42-01C3-4D3C-8D5A-C1C44836255C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518752" y="684212"/>
            <a:ext cx="3820495" cy="214902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3131957"/>
            <a:ext cx="5486400" cy="5196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180000" tIns="45720" rIns="91440" bIns="45720" rtlCol="0" anchor="b"/>
          <a:lstStyle>
            <a:lvl1pPr algn="l">
              <a:defRPr lang="en-GB" dirty="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144000" tIns="45720" rIns="180000" bIns="45720" rtlCol="0" anchor="b"/>
          <a:lstStyle>
            <a:lvl1pPr algn="r">
              <a:defRPr sz="800"/>
            </a:lvl1pPr>
          </a:lstStyle>
          <a:p>
            <a:fld id="{2C5552FE-2C19-4684-9D2B-568549EFB48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!!Logo">
            <a:extLst>
              <a:ext uri="{FF2B5EF4-FFF2-40B4-BE49-F238E27FC236}">
                <a16:creationId xmlns:a16="http://schemas.microsoft.com/office/drawing/2014/main" id="{6958A3FA-35C4-A387-9DCC-FFA001FEC8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768" y="91900"/>
            <a:ext cx="542506" cy="127150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5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0.xml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slideMaster" Target="../slideMasters/slideMaster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5" Type="http://schemas.openxmlformats.org/officeDocument/2006/relationships/tags" Target="../tags/tag183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12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66.xml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5" Type="http://schemas.openxmlformats.org/officeDocument/2006/relationships/tags" Target="../tags/tag275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13" Type="http://schemas.openxmlformats.org/officeDocument/2006/relationships/tags" Target="../tags/tag297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10" Type="http://schemas.openxmlformats.org/officeDocument/2006/relationships/tags" Target="../tags/tag294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3" Type="http://schemas.openxmlformats.org/officeDocument/2006/relationships/tags" Target="../tags/tag344.xml"/><Relationship Id="rId21" Type="http://schemas.openxmlformats.org/officeDocument/2006/relationships/tags" Target="../tags/tag362.xml"/><Relationship Id="rId7" Type="http://schemas.openxmlformats.org/officeDocument/2006/relationships/tags" Target="../tags/tag348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0" Type="http://schemas.openxmlformats.org/officeDocument/2006/relationships/tags" Target="../tags/tag361.xml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3" Type="http://schemas.openxmlformats.org/officeDocument/2006/relationships/tags" Target="../tags/tag390.xml"/><Relationship Id="rId7" Type="http://schemas.openxmlformats.org/officeDocument/2006/relationships/tags" Target="../tags/tag394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91.xml"/><Relationship Id="rId9" Type="http://schemas.openxmlformats.org/officeDocument/2006/relationships/tags" Target="../tags/tag396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3" Type="http://schemas.openxmlformats.org/officeDocument/2006/relationships/tags" Target="../tags/tag399.xml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10" Type="http://schemas.openxmlformats.org/officeDocument/2006/relationships/image" Target="../media/image2.png"/><Relationship Id="rId4" Type="http://schemas.openxmlformats.org/officeDocument/2006/relationships/tags" Target="../tags/tag420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2" Type="http://schemas.openxmlformats.org/officeDocument/2006/relationships/tags" Target="../tags/tag426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10" Type="http://schemas.openxmlformats.org/officeDocument/2006/relationships/image" Target="../media/image3.png"/><Relationship Id="rId4" Type="http://schemas.openxmlformats.org/officeDocument/2006/relationships/tags" Target="../tags/tag428.xml"/><Relationship Id="rId9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3" Type="http://schemas.openxmlformats.org/officeDocument/2006/relationships/tags" Target="../tags/tag435.xml"/><Relationship Id="rId7" Type="http://schemas.openxmlformats.org/officeDocument/2006/relationships/tags" Target="../tags/tag439.xml"/><Relationship Id="rId2" Type="http://schemas.openxmlformats.org/officeDocument/2006/relationships/tags" Target="../tags/tag434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10" Type="http://schemas.openxmlformats.org/officeDocument/2006/relationships/image" Target="../media/image4.png"/><Relationship Id="rId4" Type="http://schemas.openxmlformats.org/officeDocument/2006/relationships/tags" Target="../tags/tag436.xml"/><Relationship Id="rId9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3" Type="http://schemas.openxmlformats.org/officeDocument/2006/relationships/tags" Target="../tags/tag443.xml"/><Relationship Id="rId7" Type="http://schemas.openxmlformats.org/officeDocument/2006/relationships/tags" Target="../tags/tag44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5" Type="http://schemas.openxmlformats.org/officeDocument/2006/relationships/tags" Target="../tags/tag445.xml"/><Relationship Id="rId10" Type="http://schemas.openxmlformats.org/officeDocument/2006/relationships/tags" Target="../tags/tag450.xml"/><Relationship Id="rId4" Type="http://schemas.openxmlformats.org/officeDocument/2006/relationships/tags" Target="../tags/tag444.xml"/><Relationship Id="rId9" Type="http://schemas.openxmlformats.org/officeDocument/2006/relationships/tags" Target="../tags/tag44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2" Type="http://schemas.openxmlformats.org/officeDocument/2006/relationships/tags" Target="../tags/tag453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10" Type="http://schemas.openxmlformats.org/officeDocument/2006/relationships/tags" Target="../tags/tag461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12" Type="http://schemas.openxmlformats.org/officeDocument/2006/relationships/slideMaster" Target="../slideMasters/slideMaster1.xml"/><Relationship Id="rId17" Type="http://schemas.openxmlformats.org/officeDocument/2006/relationships/image" Target="../media/image9.png"/><Relationship Id="rId2" Type="http://schemas.openxmlformats.org/officeDocument/2006/relationships/tags" Target="../tags/tag468.xml"/><Relationship Id="rId16" Type="http://schemas.openxmlformats.org/officeDocument/2006/relationships/image" Target="../media/image8.sv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5" Type="http://schemas.openxmlformats.org/officeDocument/2006/relationships/tags" Target="../tags/tag471.xml"/><Relationship Id="rId15" Type="http://schemas.openxmlformats.org/officeDocument/2006/relationships/image" Target="../media/image7.png"/><Relationship Id="rId10" Type="http://schemas.openxmlformats.org/officeDocument/2006/relationships/tags" Target="../tags/tag476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image" Target="../media/image6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485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9.png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12" Type="http://schemas.openxmlformats.org/officeDocument/2006/relationships/tags" Target="../tags/tag489.xml"/><Relationship Id="rId17" Type="http://schemas.openxmlformats.org/officeDocument/2006/relationships/image" Target="../media/image8.svg"/><Relationship Id="rId2" Type="http://schemas.openxmlformats.org/officeDocument/2006/relationships/tags" Target="../tags/tag479.xml"/><Relationship Id="rId16" Type="http://schemas.openxmlformats.org/officeDocument/2006/relationships/image" Target="../media/image7.png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11" Type="http://schemas.openxmlformats.org/officeDocument/2006/relationships/tags" Target="../tags/tag488.xml"/><Relationship Id="rId5" Type="http://schemas.openxmlformats.org/officeDocument/2006/relationships/tags" Target="../tags/tag482.xml"/><Relationship Id="rId15" Type="http://schemas.openxmlformats.org/officeDocument/2006/relationships/image" Target="../media/image6.svg"/><Relationship Id="rId10" Type="http://schemas.openxmlformats.org/officeDocument/2006/relationships/tags" Target="../tags/tag487.xml"/><Relationship Id="rId19" Type="http://schemas.openxmlformats.org/officeDocument/2006/relationships/image" Target="../media/image10.svg"/><Relationship Id="rId4" Type="http://schemas.openxmlformats.org/officeDocument/2006/relationships/tags" Target="../tags/tag481.xml"/><Relationship Id="rId9" Type="http://schemas.openxmlformats.org/officeDocument/2006/relationships/tags" Target="../tags/tag486.xml"/><Relationship Id="rId1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4.xml"/><Relationship Id="rId4" Type="http://schemas.openxmlformats.org/officeDocument/2006/relationships/tags" Target="../tags/tag49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9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3" Type="http://schemas.openxmlformats.org/officeDocument/2006/relationships/tags" Target="../tags/tag510.xml"/><Relationship Id="rId7" Type="http://schemas.openxmlformats.org/officeDocument/2006/relationships/tags" Target="../tags/tag514.xml"/><Relationship Id="rId2" Type="http://schemas.openxmlformats.org/officeDocument/2006/relationships/tags" Target="../tags/tag509.xml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5" Type="http://schemas.openxmlformats.org/officeDocument/2006/relationships/tags" Target="../tags/tag5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11.xml"/><Relationship Id="rId9" Type="http://schemas.openxmlformats.org/officeDocument/2006/relationships/tags" Target="../tags/tag516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Relationship Id="rId9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5" Type="http://schemas.openxmlformats.org/officeDocument/2006/relationships/tags" Target="../tags/tag529.xml"/><Relationship Id="rId4" Type="http://schemas.openxmlformats.org/officeDocument/2006/relationships/tags" Target="../tags/tag528.xml"/><Relationship Id="rId9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5" Type="http://schemas.openxmlformats.org/officeDocument/2006/relationships/tags" Target="../tags/tag53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36.xml"/><Relationship Id="rId9" Type="http://schemas.openxmlformats.org/officeDocument/2006/relationships/tags" Target="../tags/tag54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3" Type="http://schemas.openxmlformats.org/officeDocument/2006/relationships/tags" Target="../tags/tag551.xml"/><Relationship Id="rId7" Type="http://schemas.openxmlformats.org/officeDocument/2006/relationships/tags" Target="../tags/tag555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53.xml"/><Relationship Id="rId10" Type="http://schemas.openxmlformats.org/officeDocument/2006/relationships/tags" Target="../tags/tag558.xml"/><Relationship Id="rId4" Type="http://schemas.openxmlformats.org/officeDocument/2006/relationships/tags" Target="../tags/tag552.xml"/><Relationship Id="rId9" Type="http://schemas.openxmlformats.org/officeDocument/2006/relationships/tags" Target="../tags/tag557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63.xml"/><Relationship Id="rId10" Type="http://schemas.openxmlformats.org/officeDocument/2006/relationships/tags" Target="../tags/tag568.xml"/><Relationship Id="rId4" Type="http://schemas.openxmlformats.org/officeDocument/2006/relationships/tags" Target="../tags/tag562.xml"/><Relationship Id="rId9" Type="http://schemas.openxmlformats.org/officeDocument/2006/relationships/tags" Target="../tags/tag567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3" Type="http://schemas.openxmlformats.org/officeDocument/2006/relationships/tags" Target="../tags/tag571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2" Type="http://schemas.openxmlformats.org/officeDocument/2006/relationships/tags" Target="../tags/tag570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10" Type="http://schemas.openxmlformats.org/officeDocument/2006/relationships/tags" Target="../tags/tag578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3" Type="http://schemas.openxmlformats.org/officeDocument/2006/relationships/tags" Target="../tags/tag586.xml"/><Relationship Id="rId7" Type="http://schemas.openxmlformats.org/officeDocument/2006/relationships/tags" Target="../tags/tag590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" Type="http://schemas.openxmlformats.org/officeDocument/2006/relationships/tags" Target="../tags/tag585.xml"/><Relationship Id="rId16" Type="http://schemas.openxmlformats.org/officeDocument/2006/relationships/tags" Target="../tags/tag599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1" Type="http://schemas.openxmlformats.org/officeDocument/2006/relationships/tags" Target="../tags/tag594.xml"/><Relationship Id="rId5" Type="http://schemas.openxmlformats.org/officeDocument/2006/relationships/tags" Target="../tags/tag588.xml"/><Relationship Id="rId15" Type="http://schemas.openxmlformats.org/officeDocument/2006/relationships/tags" Target="../tags/tag598.xml"/><Relationship Id="rId10" Type="http://schemas.openxmlformats.org/officeDocument/2006/relationships/tags" Target="../tags/tag593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4" Type="http://schemas.openxmlformats.org/officeDocument/2006/relationships/tags" Target="../tags/tag59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609.xml"/><Relationship Id="rId13" Type="http://schemas.openxmlformats.org/officeDocument/2006/relationships/tags" Target="../tags/tag614.xml"/><Relationship Id="rId18" Type="http://schemas.openxmlformats.org/officeDocument/2006/relationships/tags" Target="../tags/tag619.xml"/><Relationship Id="rId3" Type="http://schemas.openxmlformats.org/officeDocument/2006/relationships/tags" Target="../tags/tag604.xml"/><Relationship Id="rId21" Type="http://schemas.openxmlformats.org/officeDocument/2006/relationships/tags" Target="../tags/tag622.xml"/><Relationship Id="rId7" Type="http://schemas.openxmlformats.org/officeDocument/2006/relationships/tags" Target="../tags/tag608.xml"/><Relationship Id="rId12" Type="http://schemas.openxmlformats.org/officeDocument/2006/relationships/tags" Target="../tags/tag613.xml"/><Relationship Id="rId17" Type="http://schemas.openxmlformats.org/officeDocument/2006/relationships/tags" Target="../tags/tag618.xml"/><Relationship Id="rId25" Type="http://schemas.openxmlformats.org/officeDocument/2006/relationships/slideMaster" Target="../slideMasters/slideMaster1.xml"/><Relationship Id="rId2" Type="http://schemas.openxmlformats.org/officeDocument/2006/relationships/tags" Target="../tags/tag603.xml"/><Relationship Id="rId16" Type="http://schemas.openxmlformats.org/officeDocument/2006/relationships/tags" Target="../tags/tag617.xml"/><Relationship Id="rId20" Type="http://schemas.openxmlformats.org/officeDocument/2006/relationships/tags" Target="../tags/tag621.xml"/><Relationship Id="rId1" Type="http://schemas.openxmlformats.org/officeDocument/2006/relationships/tags" Target="../tags/tag602.xml"/><Relationship Id="rId6" Type="http://schemas.openxmlformats.org/officeDocument/2006/relationships/tags" Target="../tags/tag607.xml"/><Relationship Id="rId11" Type="http://schemas.openxmlformats.org/officeDocument/2006/relationships/tags" Target="../tags/tag612.xml"/><Relationship Id="rId24" Type="http://schemas.openxmlformats.org/officeDocument/2006/relationships/tags" Target="../tags/tag625.xml"/><Relationship Id="rId5" Type="http://schemas.openxmlformats.org/officeDocument/2006/relationships/tags" Target="../tags/tag606.xml"/><Relationship Id="rId15" Type="http://schemas.openxmlformats.org/officeDocument/2006/relationships/tags" Target="../tags/tag616.xml"/><Relationship Id="rId23" Type="http://schemas.openxmlformats.org/officeDocument/2006/relationships/tags" Target="../tags/tag624.xml"/><Relationship Id="rId10" Type="http://schemas.openxmlformats.org/officeDocument/2006/relationships/tags" Target="../tags/tag611.xml"/><Relationship Id="rId19" Type="http://schemas.openxmlformats.org/officeDocument/2006/relationships/tags" Target="../tags/tag620.xml"/><Relationship Id="rId4" Type="http://schemas.openxmlformats.org/officeDocument/2006/relationships/tags" Target="../tags/tag605.xml"/><Relationship Id="rId9" Type="http://schemas.openxmlformats.org/officeDocument/2006/relationships/tags" Target="../tags/tag610.xml"/><Relationship Id="rId14" Type="http://schemas.openxmlformats.org/officeDocument/2006/relationships/tags" Target="../tags/tag615.xml"/><Relationship Id="rId22" Type="http://schemas.openxmlformats.org/officeDocument/2006/relationships/tags" Target="../tags/tag62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17F492-0D2F-2DD2-F54D-7620C4051A97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33694 w 12192000"/>
              <a:gd name="connsiteY0" fmla="*/ 2045827 h 6858000"/>
              <a:gd name="connsiteX1" fmla="*/ 8430765 w 12192000"/>
              <a:gd name="connsiteY1" fmla="*/ 2149569 h 6858000"/>
              <a:gd name="connsiteX2" fmla="*/ 8430765 w 12192000"/>
              <a:gd name="connsiteY2" fmla="*/ 2633672 h 6858000"/>
              <a:gd name="connsiteX3" fmla="*/ 8533694 w 12192000"/>
              <a:gd name="connsiteY3" fmla="*/ 2737413 h 6858000"/>
              <a:gd name="connsiteX4" fmla="*/ 8670936 w 12192000"/>
              <a:gd name="connsiteY4" fmla="*/ 2737413 h 6858000"/>
              <a:gd name="connsiteX5" fmla="*/ 8705250 w 12192000"/>
              <a:gd name="connsiteY5" fmla="*/ 2771989 h 6858000"/>
              <a:gd name="connsiteX6" fmla="*/ 8705250 w 12192000"/>
              <a:gd name="connsiteY6" fmla="*/ 3671059 h 6858000"/>
              <a:gd name="connsiteX7" fmla="*/ 8670936 w 12192000"/>
              <a:gd name="connsiteY7" fmla="*/ 3705634 h 6858000"/>
              <a:gd name="connsiteX8" fmla="*/ 8533694 w 12192000"/>
              <a:gd name="connsiteY8" fmla="*/ 3705634 h 6858000"/>
              <a:gd name="connsiteX9" fmla="*/ 8430765 w 12192000"/>
              <a:gd name="connsiteY9" fmla="*/ 3809376 h 6858000"/>
              <a:gd name="connsiteX10" fmla="*/ 8430765 w 12192000"/>
              <a:gd name="connsiteY10" fmla="*/ 4708431 h 6858000"/>
              <a:gd name="connsiteX11" fmla="*/ 8533694 w 12192000"/>
              <a:gd name="connsiteY11" fmla="*/ 4812172 h 6858000"/>
              <a:gd name="connsiteX12" fmla="*/ 9837521 w 12192000"/>
              <a:gd name="connsiteY12" fmla="*/ 4812172 h 6858000"/>
              <a:gd name="connsiteX13" fmla="*/ 9940464 w 12192000"/>
              <a:gd name="connsiteY13" fmla="*/ 4708431 h 6858000"/>
              <a:gd name="connsiteX14" fmla="*/ 9940464 w 12192000"/>
              <a:gd name="connsiteY14" fmla="*/ 3809376 h 6858000"/>
              <a:gd name="connsiteX15" fmla="*/ 9837521 w 12192000"/>
              <a:gd name="connsiteY15" fmla="*/ 3705634 h 6858000"/>
              <a:gd name="connsiteX16" fmla="*/ 9700278 w 12192000"/>
              <a:gd name="connsiteY16" fmla="*/ 3705634 h 6858000"/>
              <a:gd name="connsiteX17" fmla="*/ 9665964 w 12192000"/>
              <a:gd name="connsiteY17" fmla="*/ 3671059 h 6858000"/>
              <a:gd name="connsiteX18" fmla="*/ 9665964 w 12192000"/>
              <a:gd name="connsiteY18" fmla="*/ 3463575 h 6858000"/>
              <a:gd name="connsiteX19" fmla="*/ 9700278 w 12192000"/>
              <a:gd name="connsiteY19" fmla="*/ 3429000 h 6858000"/>
              <a:gd name="connsiteX20" fmla="*/ 10043392 w 12192000"/>
              <a:gd name="connsiteY20" fmla="*/ 3429000 h 6858000"/>
              <a:gd name="connsiteX21" fmla="*/ 10077707 w 12192000"/>
              <a:gd name="connsiteY21" fmla="*/ 3462791 h 6858000"/>
              <a:gd name="connsiteX22" fmla="*/ 10180635 w 12192000"/>
              <a:gd name="connsiteY22" fmla="*/ 3567317 h 6858000"/>
              <a:gd name="connsiteX23" fmla="*/ 10935492 w 12192000"/>
              <a:gd name="connsiteY23" fmla="*/ 3567317 h 6858000"/>
              <a:gd name="connsiteX24" fmla="*/ 11038420 w 12192000"/>
              <a:gd name="connsiteY24" fmla="*/ 3463575 h 6858000"/>
              <a:gd name="connsiteX25" fmla="*/ 11038420 w 12192000"/>
              <a:gd name="connsiteY25" fmla="*/ 2979472 h 6858000"/>
              <a:gd name="connsiteX26" fmla="*/ 10935492 w 12192000"/>
              <a:gd name="connsiteY26" fmla="*/ 2875731 h 6858000"/>
              <a:gd name="connsiteX27" fmla="*/ 10180635 w 12192000"/>
              <a:gd name="connsiteY27" fmla="*/ 2875731 h 6858000"/>
              <a:gd name="connsiteX28" fmla="*/ 10077707 w 12192000"/>
              <a:gd name="connsiteY28" fmla="*/ 2980256 h 6858000"/>
              <a:gd name="connsiteX29" fmla="*/ 10043392 w 12192000"/>
              <a:gd name="connsiteY29" fmla="*/ 3014048 h 6858000"/>
              <a:gd name="connsiteX30" fmla="*/ 9700278 w 12192000"/>
              <a:gd name="connsiteY30" fmla="*/ 3014048 h 6858000"/>
              <a:gd name="connsiteX31" fmla="*/ 9665964 w 12192000"/>
              <a:gd name="connsiteY31" fmla="*/ 2979472 h 6858000"/>
              <a:gd name="connsiteX32" fmla="*/ 9665964 w 12192000"/>
              <a:gd name="connsiteY32" fmla="*/ 2495355 h 6858000"/>
              <a:gd name="connsiteX33" fmla="*/ 9700278 w 12192000"/>
              <a:gd name="connsiteY33" fmla="*/ 2460779 h 6858000"/>
              <a:gd name="connsiteX34" fmla="*/ 10729620 w 12192000"/>
              <a:gd name="connsiteY34" fmla="*/ 2460779 h 6858000"/>
              <a:gd name="connsiteX35" fmla="*/ 10763935 w 12192000"/>
              <a:gd name="connsiteY35" fmla="*/ 2495355 h 6858000"/>
              <a:gd name="connsiteX36" fmla="*/ 10763935 w 12192000"/>
              <a:gd name="connsiteY36" fmla="*/ 2633672 h 6858000"/>
              <a:gd name="connsiteX37" fmla="*/ 10866863 w 12192000"/>
              <a:gd name="connsiteY37" fmla="*/ 2737413 h 6858000"/>
              <a:gd name="connsiteX38" fmla="*/ 11896205 w 12192000"/>
              <a:gd name="connsiteY38" fmla="*/ 2737413 h 6858000"/>
              <a:gd name="connsiteX39" fmla="*/ 11999134 w 12192000"/>
              <a:gd name="connsiteY39" fmla="*/ 2633672 h 6858000"/>
              <a:gd name="connsiteX40" fmla="*/ 11999134 w 12192000"/>
              <a:gd name="connsiteY40" fmla="*/ 2149569 h 6858000"/>
              <a:gd name="connsiteX41" fmla="*/ 11896205 w 12192000"/>
              <a:gd name="connsiteY41" fmla="*/ 2045827 h 6858000"/>
              <a:gd name="connsiteX42" fmla="*/ 4416354 w 12192000"/>
              <a:gd name="connsiteY42" fmla="*/ 2045827 h 6858000"/>
              <a:gd name="connsiteX43" fmla="*/ 4313426 w 12192000"/>
              <a:gd name="connsiteY43" fmla="*/ 2149569 h 6858000"/>
              <a:gd name="connsiteX44" fmla="*/ 4313426 w 12192000"/>
              <a:gd name="connsiteY44" fmla="*/ 2633672 h 6858000"/>
              <a:gd name="connsiteX45" fmla="*/ 4416354 w 12192000"/>
              <a:gd name="connsiteY45" fmla="*/ 2737413 h 6858000"/>
              <a:gd name="connsiteX46" fmla="*/ 4553597 w 12192000"/>
              <a:gd name="connsiteY46" fmla="*/ 2737413 h 6858000"/>
              <a:gd name="connsiteX47" fmla="*/ 4587911 w 12192000"/>
              <a:gd name="connsiteY47" fmla="*/ 2771989 h 6858000"/>
              <a:gd name="connsiteX48" fmla="*/ 4587911 w 12192000"/>
              <a:gd name="connsiteY48" fmla="*/ 3671059 h 6858000"/>
              <a:gd name="connsiteX49" fmla="*/ 4553597 w 12192000"/>
              <a:gd name="connsiteY49" fmla="*/ 3705634 h 6858000"/>
              <a:gd name="connsiteX50" fmla="*/ 4416354 w 12192000"/>
              <a:gd name="connsiteY50" fmla="*/ 3705634 h 6858000"/>
              <a:gd name="connsiteX51" fmla="*/ 4313426 w 12192000"/>
              <a:gd name="connsiteY51" fmla="*/ 3809376 h 6858000"/>
              <a:gd name="connsiteX52" fmla="*/ 4313426 w 12192000"/>
              <a:gd name="connsiteY52" fmla="*/ 4708431 h 6858000"/>
              <a:gd name="connsiteX53" fmla="*/ 4416354 w 12192000"/>
              <a:gd name="connsiteY53" fmla="*/ 4812172 h 6858000"/>
              <a:gd name="connsiteX54" fmla="*/ 5445696 w 12192000"/>
              <a:gd name="connsiteY54" fmla="*/ 4812172 h 6858000"/>
              <a:gd name="connsiteX55" fmla="*/ 5548625 w 12192000"/>
              <a:gd name="connsiteY55" fmla="*/ 4708431 h 6858000"/>
              <a:gd name="connsiteX56" fmla="*/ 5548625 w 12192000"/>
              <a:gd name="connsiteY56" fmla="*/ 3650786 h 6858000"/>
              <a:gd name="connsiteX57" fmla="*/ 5607205 w 12192000"/>
              <a:gd name="connsiteY57" fmla="*/ 3626332 h 6858000"/>
              <a:gd name="connsiteX58" fmla="*/ 6753677 w 12192000"/>
              <a:gd name="connsiteY58" fmla="*/ 4781779 h 6858000"/>
              <a:gd name="connsiteX59" fmla="*/ 6826459 w 12192000"/>
              <a:gd name="connsiteY59" fmla="*/ 4812172 h 6858000"/>
              <a:gd name="connsiteX60" fmla="*/ 7778851 w 12192000"/>
              <a:gd name="connsiteY60" fmla="*/ 4812172 h 6858000"/>
              <a:gd name="connsiteX61" fmla="*/ 7881780 w 12192000"/>
              <a:gd name="connsiteY61" fmla="*/ 4708431 h 6858000"/>
              <a:gd name="connsiteX62" fmla="*/ 7881780 w 12192000"/>
              <a:gd name="connsiteY62" fmla="*/ 3809376 h 6858000"/>
              <a:gd name="connsiteX63" fmla="*/ 7778851 w 12192000"/>
              <a:gd name="connsiteY63" fmla="*/ 3705634 h 6858000"/>
              <a:gd name="connsiteX64" fmla="*/ 7375444 w 12192000"/>
              <a:gd name="connsiteY64" fmla="*/ 3705634 h 6858000"/>
              <a:gd name="connsiteX65" fmla="*/ 7302662 w 12192000"/>
              <a:gd name="connsiteY65" fmla="*/ 3675241 h 6858000"/>
              <a:gd name="connsiteX66" fmla="*/ 6430661 w 12192000"/>
              <a:gd name="connsiteY66" fmla="*/ 2796429 h 6858000"/>
              <a:gd name="connsiteX67" fmla="*/ 6454926 w 12192000"/>
              <a:gd name="connsiteY67" fmla="*/ 2737399 h 6858000"/>
              <a:gd name="connsiteX68" fmla="*/ 7367109 w 12192000"/>
              <a:gd name="connsiteY68" fmla="*/ 2737399 h 6858000"/>
              <a:gd name="connsiteX69" fmla="*/ 7470052 w 12192000"/>
              <a:gd name="connsiteY69" fmla="*/ 2633658 h 6858000"/>
              <a:gd name="connsiteX70" fmla="*/ 7470052 w 12192000"/>
              <a:gd name="connsiteY70" fmla="*/ 2149569 h 6858000"/>
              <a:gd name="connsiteX71" fmla="*/ 7367109 w 12192000"/>
              <a:gd name="connsiteY71" fmla="*/ 2045827 h 6858000"/>
              <a:gd name="connsiteX72" fmla="*/ 6551973 w 12192000"/>
              <a:gd name="connsiteY72" fmla="*/ 2045827 h 6858000"/>
              <a:gd name="connsiteX73" fmla="*/ 6479192 w 12192000"/>
              <a:gd name="connsiteY73" fmla="*/ 2076221 h 6858000"/>
              <a:gd name="connsiteX74" fmla="*/ 5607205 w 12192000"/>
              <a:gd name="connsiteY74" fmla="*/ 2955033 h 6858000"/>
              <a:gd name="connsiteX75" fmla="*/ 5548625 w 12192000"/>
              <a:gd name="connsiteY75" fmla="*/ 2930578 h 6858000"/>
              <a:gd name="connsiteX76" fmla="*/ 5548625 w 12192000"/>
              <a:gd name="connsiteY76" fmla="*/ 2149569 h 6858000"/>
              <a:gd name="connsiteX77" fmla="*/ 5445696 w 12192000"/>
              <a:gd name="connsiteY77" fmla="*/ 2045827 h 6858000"/>
              <a:gd name="connsiteX78" fmla="*/ 710728 w 12192000"/>
              <a:gd name="connsiteY78" fmla="*/ 2045827 h 6858000"/>
              <a:gd name="connsiteX79" fmla="*/ 607785 w 12192000"/>
              <a:gd name="connsiteY79" fmla="*/ 2149569 h 6858000"/>
              <a:gd name="connsiteX80" fmla="*/ 607785 w 12192000"/>
              <a:gd name="connsiteY80" fmla="*/ 3325258 h 6858000"/>
              <a:gd name="connsiteX81" fmla="*/ 710728 w 12192000"/>
              <a:gd name="connsiteY81" fmla="*/ 3429000 h 6858000"/>
              <a:gd name="connsiteX82" fmla="*/ 2494913 w 12192000"/>
              <a:gd name="connsiteY82" fmla="*/ 3429000 h 6858000"/>
              <a:gd name="connsiteX83" fmla="*/ 2529227 w 12192000"/>
              <a:gd name="connsiteY83" fmla="*/ 3463575 h 6858000"/>
              <a:gd name="connsiteX84" fmla="*/ 2529227 w 12192000"/>
              <a:gd name="connsiteY84" fmla="*/ 4362645 h 6858000"/>
              <a:gd name="connsiteX85" fmla="*/ 2494913 w 12192000"/>
              <a:gd name="connsiteY85" fmla="*/ 4397220 h 6858000"/>
              <a:gd name="connsiteX86" fmla="*/ 1465570 w 12192000"/>
              <a:gd name="connsiteY86" fmla="*/ 4397220 h 6858000"/>
              <a:gd name="connsiteX87" fmla="*/ 1431256 w 12192000"/>
              <a:gd name="connsiteY87" fmla="*/ 4362645 h 6858000"/>
              <a:gd name="connsiteX88" fmla="*/ 1431256 w 12192000"/>
              <a:gd name="connsiteY88" fmla="*/ 3809376 h 6858000"/>
              <a:gd name="connsiteX89" fmla="*/ 1328328 w 12192000"/>
              <a:gd name="connsiteY89" fmla="*/ 3705634 h 6858000"/>
              <a:gd name="connsiteX90" fmla="*/ 298986 w 12192000"/>
              <a:gd name="connsiteY90" fmla="*/ 3705634 h 6858000"/>
              <a:gd name="connsiteX91" fmla="*/ 196057 w 12192000"/>
              <a:gd name="connsiteY91" fmla="*/ 3809376 h 6858000"/>
              <a:gd name="connsiteX92" fmla="*/ 196057 w 12192000"/>
              <a:gd name="connsiteY92" fmla="*/ 4708431 h 6858000"/>
              <a:gd name="connsiteX93" fmla="*/ 298986 w 12192000"/>
              <a:gd name="connsiteY93" fmla="*/ 4812172 h 6858000"/>
              <a:gd name="connsiteX94" fmla="*/ 3661498 w 12192000"/>
              <a:gd name="connsiteY94" fmla="*/ 4812172 h 6858000"/>
              <a:gd name="connsiteX95" fmla="*/ 3764426 w 12192000"/>
              <a:gd name="connsiteY95" fmla="*/ 4708431 h 6858000"/>
              <a:gd name="connsiteX96" fmla="*/ 3764426 w 12192000"/>
              <a:gd name="connsiteY96" fmla="*/ 3117790 h 6858000"/>
              <a:gd name="connsiteX97" fmla="*/ 3661498 w 12192000"/>
              <a:gd name="connsiteY97" fmla="*/ 3014048 h 6858000"/>
              <a:gd name="connsiteX98" fmla="*/ 1602813 w 12192000"/>
              <a:gd name="connsiteY98" fmla="*/ 3014048 h 6858000"/>
              <a:gd name="connsiteX99" fmla="*/ 1568513 w 12192000"/>
              <a:gd name="connsiteY99" fmla="*/ 2979472 h 6858000"/>
              <a:gd name="connsiteX100" fmla="*/ 1568513 w 12192000"/>
              <a:gd name="connsiteY100" fmla="*/ 2495355 h 6858000"/>
              <a:gd name="connsiteX101" fmla="*/ 1602813 w 12192000"/>
              <a:gd name="connsiteY101" fmla="*/ 2460779 h 6858000"/>
              <a:gd name="connsiteX102" fmla="*/ 2357670 w 12192000"/>
              <a:gd name="connsiteY102" fmla="*/ 2460779 h 6858000"/>
              <a:gd name="connsiteX103" fmla="*/ 2391984 w 12192000"/>
              <a:gd name="connsiteY103" fmla="*/ 2495340 h 6858000"/>
              <a:gd name="connsiteX104" fmla="*/ 2391984 w 12192000"/>
              <a:gd name="connsiteY104" fmla="*/ 2633672 h 6858000"/>
              <a:gd name="connsiteX105" fmla="*/ 2494913 w 12192000"/>
              <a:gd name="connsiteY105" fmla="*/ 2737413 h 6858000"/>
              <a:gd name="connsiteX106" fmla="*/ 3249755 w 12192000"/>
              <a:gd name="connsiteY106" fmla="*/ 2737413 h 6858000"/>
              <a:gd name="connsiteX107" fmla="*/ 3352698 w 12192000"/>
              <a:gd name="connsiteY107" fmla="*/ 2633672 h 6858000"/>
              <a:gd name="connsiteX108" fmla="*/ 3352698 w 12192000"/>
              <a:gd name="connsiteY108" fmla="*/ 2149569 h 6858000"/>
              <a:gd name="connsiteX109" fmla="*/ 3249755 w 12192000"/>
              <a:gd name="connsiteY109" fmla="*/ 2045827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8533694" y="2045827"/>
                </a:moveTo>
                <a:cubicBezTo>
                  <a:pt x="8476856" y="2045827"/>
                  <a:pt x="8430765" y="2092267"/>
                  <a:pt x="8430765" y="2149569"/>
                </a:cubicBezTo>
                <a:lnTo>
                  <a:pt x="8430765" y="2633672"/>
                </a:lnTo>
                <a:cubicBezTo>
                  <a:pt x="8430765" y="2690974"/>
                  <a:pt x="8476856" y="2737413"/>
                  <a:pt x="8533694" y="2737413"/>
                </a:cubicBezTo>
                <a:lnTo>
                  <a:pt x="8670936" y="2737413"/>
                </a:lnTo>
                <a:cubicBezTo>
                  <a:pt x="8689901" y="2737413"/>
                  <a:pt x="8705250" y="2752894"/>
                  <a:pt x="8705250" y="2771989"/>
                </a:cubicBezTo>
                <a:lnTo>
                  <a:pt x="8705250" y="3671059"/>
                </a:lnTo>
                <a:cubicBezTo>
                  <a:pt x="8705250" y="3690154"/>
                  <a:pt x="8689901" y="3705634"/>
                  <a:pt x="8670936" y="3705634"/>
                </a:cubicBezTo>
                <a:lnTo>
                  <a:pt x="8533694" y="3705634"/>
                </a:lnTo>
                <a:cubicBezTo>
                  <a:pt x="8476856" y="3705634"/>
                  <a:pt x="8430765" y="3752088"/>
                  <a:pt x="8430765" y="3809376"/>
                </a:cubicBezTo>
                <a:lnTo>
                  <a:pt x="8430765" y="4708431"/>
                </a:lnTo>
                <a:cubicBezTo>
                  <a:pt x="8430765" y="4765732"/>
                  <a:pt x="8476856" y="4812172"/>
                  <a:pt x="8533694" y="4812172"/>
                </a:cubicBezTo>
                <a:lnTo>
                  <a:pt x="9837521" y="4812172"/>
                </a:lnTo>
                <a:cubicBezTo>
                  <a:pt x="9894373" y="4812172"/>
                  <a:pt x="9940464" y="4765732"/>
                  <a:pt x="9940464" y="4708431"/>
                </a:cubicBezTo>
                <a:lnTo>
                  <a:pt x="9940464" y="3809376"/>
                </a:lnTo>
                <a:cubicBezTo>
                  <a:pt x="9940464" y="3752088"/>
                  <a:pt x="9894373" y="3705634"/>
                  <a:pt x="9837521" y="3705634"/>
                </a:cubicBezTo>
                <a:lnTo>
                  <a:pt x="9700278" y="3705634"/>
                </a:lnTo>
                <a:cubicBezTo>
                  <a:pt x="9681328" y="3705634"/>
                  <a:pt x="9665964" y="3690154"/>
                  <a:pt x="9665964" y="3671059"/>
                </a:cubicBezTo>
                <a:lnTo>
                  <a:pt x="9665964" y="3463575"/>
                </a:lnTo>
                <a:cubicBezTo>
                  <a:pt x="9665964" y="3444480"/>
                  <a:pt x="9681328" y="3429000"/>
                  <a:pt x="9700278" y="3429000"/>
                </a:cubicBezTo>
                <a:lnTo>
                  <a:pt x="10043392" y="3429000"/>
                </a:lnTo>
                <a:cubicBezTo>
                  <a:pt x="10062081" y="3429000"/>
                  <a:pt x="10077837" y="3443957"/>
                  <a:pt x="10077707" y="3462791"/>
                </a:cubicBezTo>
                <a:cubicBezTo>
                  <a:pt x="10077271" y="3520427"/>
                  <a:pt x="10123522" y="3567317"/>
                  <a:pt x="10180635" y="3567317"/>
                </a:cubicBezTo>
                <a:lnTo>
                  <a:pt x="10935492" y="3567317"/>
                </a:lnTo>
                <a:cubicBezTo>
                  <a:pt x="10992329" y="3567317"/>
                  <a:pt x="11038420" y="3520877"/>
                  <a:pt x="11038420" y="3463575"/>
                </a:cubicBezTo>
                <a:lnTo>
                  <a:pt x="11038420" y="2979472"/>
                </a:lnTo>
                <a:cubicBezTo>
                  <a:pt x="11038420" y="2922171"/>
                  <a:pt x="10992329" y="2875731"/>
                  <a:pt x="10935492" y="2875731"/>
                </a:cubicBezTo>
                <a:lnTo>
                  <a:pt x="10180635" y="2875731"/>
                </a:lnTo>
                <a:cubicBezTo>
                  <a:pt x="10123522" y="2875731"/>
                  <a:pt x="10077271" y="2922606"/>
                  <a:pt x="10077707" y="2980256"/>
                </a:cubicBezTo>
                <a:cubicBezTo>
                  <a:pt x="10077837" y="2999091"/>
                  <a:pt x="10062081" y="3014048"/>
                  <a:pt x="10043392" y="3014048"/>
                </a:cubicBezTo>
                <a:lnTo>
                  <a:pt x="9700278" y="3014048"/>
                </a:lnTo>
                <a:cubicBezTo>
                  <a:pt x="9681328" y="3014048"/>
                  <a:pt x="9665964" y="2998568"/>
                  <a:pt x="9665964" y="2979472"/>
                </a:cubicBezTo>
                <a:lnTo>
                  <a:pt x="9665964" y="2495355"/>
                </a:lnTo>
                <a:cubicBezTo>
                  <a:pt x="9665964" y="2476259"/>
                  <a:pt x="9681328" y="2460779"/>
                  <a:pt x="9700278" y="2460779"/>
                </a:cubicBezTo>
                <a:lnTo>
                  <a:pt x="10729620" y="2460779"/>
                </a:lnTo>
                <a:cubicBezTo>
                  <a:pt x="10748571" y="2460779"/>
                  <a:pt x="10763935" y="2476259"/>
                  <a:pt x="10763935" y="2495355"/>
                </a:cubicBezTo>
                <a:lnTo>
                  <a:pt x="10763935" y="2633672"/>
                </a:lnTo>
                <a:cubicBezTo>
                  <a:pt x="10763935" y="2690974"/>
                  <a:pt x="10810011" y="2737413"/>
                  <a:pt x="10866863" y="2737413"/>
                </a:cubicBezTo>
                <a:lnTo>
                  <a:pt x="11896205" y="2737413"/>
                </a:lnTo>
                <a:cubicBezTo>
                  <a:pt x="11953042" y="2737413"/>
                  <a:pt x="11999134" y="2690974"/>
                  <a:pt x="11999134" y="2633672"/>
                </a:cubicBezTo>
                <a:lnTo>
                  <a:pt x="11999134" y="2149569"/>
                </a:lnTo>
                <a:cubicBezTo>
                  <a:pt x="11999134" y="2092267"/>
                  <a:pt x="11953042" y="2045827"/>
                  <a:pt x="11896205" y="2045827"/>
                </a:cubicBezTo>
                <a:close/>
                <a:moveTo>
                  <a:pt x="4416354" y="2045827"/>
                </a:moveTo>
                <a:cubicBezTo>
                  <a:pt x="4359517" y="2045827"/>
                  <a:pt x="4313426" y="2092267"/>
                  <a:pt x="4313426" y="2149569"/>
                </a:cubicBezTo>
                <a:lnTo>
                  <a:pt x="4313426" y="2633672"/>
                </a:lnTo>
                <a:cubicBezTo>
                  <a:pt x="4313426" y="2690974"/>
                  <a:pt x="4359517" y="2737413"/>
                  <a:pt x="4416354" y="2737413"/>
                </a:cubicBezTo>
                <a:lnTo>
                  <a:pt x="4553597" y="2737413"/>
                </a:lnTo>
                <a:cubicBezTo>
                  <a:pt x="4572562" y="2737413"/>
                  <a:pt x="4587911" y="2752894"/>
                  <a:pt x="4587911" y="2771989"/>
                </a:cubicBezTo>
                <a:lnTo>
                  <a:pt x="4587911" y="3671059"/>
                </a:lnTo>
                <a:cubicBezTo>
                  <a:pt x="4587911" y="3690154"/>
                  <a:pt x="4572562" y="3705634"/>
                  <a:pt x="4553597" y="3705634"/>
                </a:cubicBezTo>
                <a:lnTo>
                  <a:pt x="4416354" y="3705634"/>
                </a:lnTo>
                <a:cubicBezTo>
                  <a:pt x="4359517" y="3705634"/>
                  <a:pt x="4313426" y="3752088"/>
                  <a:pt x="4313426" y="3809376"/>
                </a:cubicBezTo>
                <a:lnTo>
                  <a:pt x="4313426" y="4708431"/>
                </a:lnTo>
                <a:cubicBezTo>
                  <a:pt x="4313426" y="4765732"/>
                  <a:pt x="4359517" y="4812158"/>
                  <a:pt x="4416354" y="4812172"/>
                </a:cubicBezTo>
                <a:lnTo>
                  <a:pt x="5445696" y="4812172"/>
                </a:lnTo>
                <a:cubicBezTo>
                  <a:pt x="5502548" y="4812172"/>
                  <a:pt x="5548625" y="4765732"/>
                  <a:pt x="5548625" y="4708431"/>
                </a:cubicBezTo>
                <a:lnTo>
                  <a:pt x="5548625" y="3650786"/>
                </a:lnTo>
                <a:cubicBezTo>
                  <a:pt x="5548625" y="3619986"/>
                  <a:pt x="5585596" y="3604550"/>
                  <a:pt x="5607205" y="3626332"/>
                </a:cubicBezTo>
                <a:lnTo>
                  <a:pt x="6753677" y="4781779"/>
                </a:lnTo>
                <a:cubicBezTo>
                  <a:pt x="6772976" y="4801237"/>
                  <a:pt x="6799158" y="4812172"/>
                  <a:pt x="6826459" y="4812172"/>
                </a:cubicBezTo>
                <a:lnTo>
                  <a:pt x="7778851" y="4812172"/>
                </a:lnTo>
                <a:cubicBezTo>
                  <a:pt x="7835689" y="4812172"/>
                  <a:pt x="7881780" y="4765732"/>
                  <a:pt x="7881780" y="4708431"/>
                </a:cubicBezTo>
                <a:lnTo>
                  <a:pt x="7881780" y="3809376"/>
                </a:lnTo>
                <a:cubicBezTo>
                  <a:pt x="7881780" y="3752088"/>
                  <a:pt x="7835689" y="3705634"/>
                  <a:pt x="7778851" y="3705634"/>
                </a:cubicBezTo>
                <a:lnTo>
                  <a:pt x="7375444" y="3705634"/>
                </a:lnTo>
                <a:cubicBezTo>
                  <a:pt x="7348144" y="3705634"/>
                  <a:pt x="7321961" y="3694714"/>
                  <a:pt x="7302662" y="3675241"/>
                </a:cubicBezTo>
                <a:lnTo>
                  <a:pt x="6430661" y="2796429"/>
                </a:lnTo>
                <a:cubicBezTo>
                  <a:pt x="6409053" y="2774647"/>
                  <a:pt x="6424344" y="2737399"/>
                  <a:pt x="6454926" y="2737399"/>
                </a:cubicBezTo>
                <a:lnTo>
                  <a:pt x="7367109" y="2737399"/>
                </a:lnTo>
                <a:cubicBezTo>
                  <a:pt x="7423960" y="2737399"/>
                  <a:pt x="7470052" y="2690959"/>
                  <a:pt x="7470052" y="2633658"/>
                </a:cubicBezTo>
                <a:lnTo>
                  <a:pt x="7470052" y="2149569"/>
                </a:lnTo>
                <a:cubicBezTo>
                  <a:pt x="7470052" y="2092267"/>
                  <a:pt x="7423960" y="2045827"/>
                  <a:pt x="7367109" y="2045827"/>
                </a:cubicBezTo>
                <a:lnTo>
                  <a:pt x="6551973" y="2045827"/>
                </a:lnTo>
                <a:cubicBezTo>
                  <a:pt x="6524673" y="2045827"/>
                  <a:pt x="6498491" y="2056747"/>
                  <a:pt x="6479192" y="2076221"/>
                </a:cubicBezTo>
                <a:lnTo>
                  <a:pt x="5607205" y="2955033"/>
                </a:lnTo>
                <a:cubicBezTo>
                  <a:pt x="5585596" y="2976815"/>
                  <a:pt x="5548625" y="2961393"/>
                  <a:pt x="5548625" y="2930578"/>
                </a:cubicBezTo>
                <a:lnTo>
                  <a:pt x="5548625" y="2149569"/>
                </a:lnTo>
                <a:cubicBezTo>
                  <a:pt x="5548625" y="2092267"/>
                  <a:pt x="5502548" y="2045827"/>
                  <a:pt x="5445696" y="2045827"/>
                </a:cubicBezTo>
                <a:close/>
                <a:moveTo>
                  <a:pt x="710728" y="2045827"/>
                </a:moveTo>
                <a:cubicBezTo>
                  <a:pt x="653877" y="2045827"/>
                  <a:pt x="607785" y="2092267"/>
                  <a:pt x="607785" y="2149569"/>
                </a:cubicBezTo>
                <a:lnTo>
                  <a:pt x="607785" y="3325258"/>
                </a:lnTo>
                <a:cubicBezTo>
                  <a:pt x="607785" y="3382560"/>
                  <a:pt x="653877" y="3429000"/>
                  <a:pt x="710728" y="3429000"/>
                </a:cubicBezTo>
                <a:lnTo>
                  <a:pt x="2494913" y="3429000"/>
                </a:lnTo>
                <a:cubicBezTo>
                  <a:pt x="2513863" y="3429000"/>
                  <a:pt x="2529227" y="3444480"/>
                  <a:pt x="2529227" y="3463575"/>
                </a:cubicBezTo>
                <a:lnTo>
                  <a:pt x="2529227" y="4362645"/>
                </a:lnTo>
                <a:cubicBezTo>
                  <a:pt x="2529227" y="4381740"/>
                  <a:pt x="2513863" y="4397220"/>
                  <a:pt x="2494913" y="4397220"/>
                </a:cubicBezTo>
                <a:lnTo>
                  <a:pt x="1465570" y="4397220"/>
                </a:lnTo>
                <a:cubicBezTo>
                  <a:pt x="1446620" y="4397220"/>
                  <a:pt x="1431256" y="4381740"/>
                  <a:pt x="1431256" y="4362645"/>
                </a:cubicBezTo>
                <a:lnTo>
                  <a:pt x="1431256" y="3809376"/>
                </a:lnTo>
                <a:cubicBezTo>
                  <a:pt x="1431256" y="3752088"/>
                  <a:pt x="1385180" y="3705634"/>
                  <a:pt x="1328328" y="3705634"/>
                </a:cubicBezTo>
                <a:lnTo>
                  <a:pt x="298986" y="3705634"/>
                </a:lnTo>
                <a:cubicBezTo>
                  <a:pt x="242148" y="3705634"/>
                  <a:pt x="196057" y="3752088"/>
                  <a:pt x="196057" y="3809376"/>
                </a:cubicBezTo>
                <a:lnTo>
                  <a:pt x="196057" y="4708431"/>
                </a:lnTo>
                <a:cubicBezTo>
                  <a:pt x="196057" y="4765732"/>
                  <a:pt x="242148" y="4812172"/>
                  <a:pt x="298986" y="4812172"/>
                </a:cubicBezTo>
                <a:lnTo>
                  <a:pt x="3661498" y="4812172"/>
                </a:lnTo>
                <a:cubicBezTo>
                  <a:pt x="3718349" y="4812172"/>
                  <a:pt x="3764426" y="4765732"/>
                  <a:pt x="3764426" y="4708431"/>
                </a:cubicBezTo>
                <a:lnTo>
                  <a:pt x="3764426" y="3117790"/>
                </a:lnTo>
                <a:cubicBezTo>
                  <a:pt x="3764426" y="3060502"/>
                  <a:pt x="3718349" y="3014048"/>
                  <a:pt x="3661498" y="3014048"/>
                </a:cubicBezTo>
                <a:lnTo>
                  <a:pt x="1602813" y="3014048"/>
                </a:lnTo>
                <a:cubicBezTo>
                  <a:pt x="1583863" y="3014048"/>
                  <a:pt x="1568513" y="2998568"/>
                  <a:pt x="1568513" y="2979472"/>
                </a:cubicBezTo>
                <a:lnTo>
                  <a:pt x="1568513" y="2495355"/>
                </a:lnTo>
                <a:cubicBezTo>
                  <a:pt x="1568513" y="2476259"/>
                  <a:pt x="1583863" y="2460779"/>
                  <a:pt x="1602813" y="2460779"/>
                </a:cubicBezTo>
                <a:lnTo>
                  <a:pt x="2357670" y="2460779"/>
                </a:lnTo>
                <a:cubicBezTo>
                  <a:pt x="2376621" y="2460764"/>
                  <a:pt x="2391984" y="2476244"/>
                  <a:pt x="2391984" y="2495340"/>
                </a:cubicBezTo>
                <a:lnTo>
                  <a:pt x="2391984" y="2633672"/>
                </a:lnTo>
                <a:cubicBezTo>
                  <a:pt x="2391984" y="2690974"/>
                  <a:pt x="2438061" y="2737413"/>
                  <a:pt x="2494913" y="2737413"/>
                </a:cubicBezTo>
                <a:lnTo>
                  <a:pt x="3249755" y="2737413"/>
                </a:lnTo>
                <a:cubicBezTo>
                  <a:pt x="3306607" y="2737413"/>
                  <a:pt x="3352698" y="2690974"/>
                  <a:pt x="3352698" y="2633672"/>
                </a:cubicBezTo>
                <a:lnTo>
                  <a:pt x="3352698" y="2149569"/>
                </a:lnTo>
                <a:cubicBezTo>
                  <a:pt x="3352698" y="2092267"/>
                  <a:pt x="3306607" y="2045827"/>
                  <a:pt x="3249755" y="204582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tIns="0" bIns="360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75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DC9A-405D-2BD5-A75B-0ACC7044B2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64192"/>
            <a:ext cx="5830887" cy="2191783"/>
          </a:xfrm>
        </p:spPr>
        <p:txBody>
          <a:bodyPr anchor="t" anchorCtr="0">
            <a:noAutofit/>
          </a:bodyPr>
          <a:lstStyle>
            <a:lvl1pPr>
              <a:defRPr sz="40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8940-A911-D289-ACE5-D7D7EA0734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A74A-B1B2-7DF6-2A75-5F009713613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74F1-F37E-469E-EB95-54C2267ED7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C29A2-5AB4-E01D-E895-1DC43038A8BA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193675" y="1152569"/>
            <a:ext cx="118030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2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16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½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165850" y="0"/>
            <a:ext cx="6026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2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165850" y="2398713"/>
            <a:ext cx="5830888" cy="426243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04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 ro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193676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5" y="1152525"/>
            <a:ext cx="5830887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61213" y="1152526"/>
            <a:ext cx="4835525" cy="2203450"/>
          </a:xfrm>
        </p:spPr>
        <p:txBody>
          <a:bodyPr tIns="936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4036DC-9E2D-2425-3617-510F34DE85B3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3188340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D7EA61AB-0EFB-4B71-9F26-71E1CD6D0CE0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6167437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F87785A-7342-21FA-E4D0-EFFF1F15B40C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0"/>
            </p:custDataLst>
          </p:nvPr>
        </p:nvSpPr>
        <p:spPr>
          <a:xfrm>
            <a:off x="9160515" y="4603751"/>
            <a:ext cx="2843213" cy="205739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170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5170488" y="1296988"/>
            <a:ext cx="6826250" cy="53641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483552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1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5125" y="195264"/>
            <a:ext cx="7821613" cy="64658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62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5125" y="3500438"/>
            <a:ext cx="782161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417512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814BE38-B7A1-8CF9-CFBF-5FE90A6AD6E3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815657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98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5125" y="3500438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417512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814BE38-B7A1-8CF9-CFBF-5FE90A6AD6E3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8156575" y="195261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0"/>
            </p:custDataLst>
          </p:nvPr>
        </p:nvSpPr>
        <p:spPr>
          <a:xfrm>
            <a:off x="8156575" y="3500438"/>
            <a:ext cx="3840163" cy="316071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1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8156578" y="195264"/>
            <a:ext cx="3840160" cy="64658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5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2739A07-2DF5-0FA5-2629-0458979F753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178875" y="3499200"/>
            <a:ext cx="3836413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46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ma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2B8758-CD4A-41DB-58B3-FBA91C09352F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72344 w 12192000"/>
              <a:gd name="connsiteY0" fmla="*/ 195264 h 6858000"/>
              <a:gd name="connsiteX1" fmla="*/ 3036727 w 12192000"/>
              <a:gd name="connsiteY1" fmla="*/ 231163 h 6858000"/>
              <a:gd name="connsiteX2" fmla="*/ 3036727 w 12192000"/>
              <a:gd name="connsiteY2" fmla="*/ 398681 h 6858000"/>
              <a:gd name="connsiteX3" fmla="*/ 3072344 w 12192000"/>
              <a:gd name="connsiteY3" fmla="*/ 434580 h 6858000"/>
              <a:gd name="connsiteX4" fmla="*/ 3119835 w 12192000"/>
              <a:gd name="connsiteY4" fmla="*/ 434580 h 6858000"/>
              <a:gd name="connsiteX5" fmla="*/ 3131710 w 12192000"/>
              <a:gd name="connsiteY5" fmla="*/ 446544 h 6858000"/>
              <a:gd name="connsiteX6" fmla="*/ 3131710 w 12192000"/>
              <a:gd name="connsiteY6" fmla="*/ 757657 h 6858000"/>
              <a:gd name="connsiteX7" fmla="*/ 3119835 w 12192000"/>
              <a:gd name="connsiteY7" fmla="*/ 769621 h 6858000"/>
              <a:gd name="connsiteX8" fmla="*/ 3072344 w 12192000"/>
              <a:gd name="connsiteY8" fmla="*/ 769621 h 6858000"/>
              <a:gd name="connsiteX9" fmla="*/ 3036727 w 12192000"/>
              <a:gd name="connsiteY9" fmla="*/ 805520 h 6858000"/>
              <a:gd name="connsiteX10" fmla="*/ 3036727 w 12192000"/>
              <a:gd name="connsiteY10" fmla="*/ 1116628 h 6858000"/>
              <a:gd name="connsiteX11" fmla="*/ 3072344 w 12192000"/>
              <a:gd name="connsiteY11" fmla="*/ 1152526 h 6858000"/>
              <a:gd name="connsiteX12" fmla="*/ 3523519 w 12192000"/>
              <a:gd name="connsiteY12" fmla="*/ 1152526 h 6858000"/>
              <a:gd name="connsiteX13" fmla="*/ 3559141 w 12192000"/>
              <a:gd name="connsiteY13" fmla="*/ 1116628 h 6858000"/>
              <a:gd name="connsiteX14" fmla="*/ 3559141 w 12192000"/>
              <a:gd name="connsiteY14" fmla="*/ 805520 h 6858000"/>
              <a:gd name="connsiteX15" fmla="*/ 3523519 w 12192000"/>
              <a:gd name="connsiteY15" fmla="*/ 769621 h 6858000"/>
              <a:gd name="connsiteX16" fmla="*/ 3476028 w 12192000"/>
              <a:gd name="connsiteY16" fmla="*/ 769621 h 6858000"/>
              <a:gd name="connsiteX17" fmla="*/ 3464154 w 12192000"/>
              <a:gd name="connsiteY17" fmla="*/ 757657 h 6858000"/>
              <a:gd name="connsiteX18" fmla="*/ 3464154 w 12192000"/>
              <a:gd name="connsiteY18" fmla="*/ 685860 h 6858000"/>
              <a:gd name="connsiteX19" fmla="*/ 3476028 w 12192000"/>
              <a:gd name="connsiteY19" fmla="*/ 673895 h 6858000"/>
              <a:gd name="connsiteX20" fmla="*/ 3594758 w 12192000"/>
              <a:gd name="connsiteY20" fmla="*/ 673895 h 6858000"/>
              <a:gd name="connsiteX21" fmla="*/ 3606632 w 12192000"/>
              <a:gd name="connsiteY21" fmla="*/ 685588 h 6858000"/>
              <a:gd name="connsiteX22" fmla="*/ 3642250 w 12192000"/>
              <a:gd name="connsiteY22" fmla="*/ 721758 h 6858000"/>
              <a:gd name="connsiteX23" fmla="*/ 3903459 w 12192000"/>
              <a:gd name="connsiteY23" fmla="*/ 721758 h 6858000"/>
              <a:gd name="connsiteX24" fmla="*/ 3939076 w 12192000"/>
              <a:gd name="connsiteY24" fmla="*/ 685860 h 6858000"/>
              <a:gd name="connsiteX25" fmla="*/ 3939076 w 12192000"/>
              <a:gd name="connsiteY25" fmla="*/ 518341 h 6858000"/>
              <a:gd name="connsiteX26" fmla="*/ 3903459 w 12192000"/>
              <a:gd name="connsiteY26" fmla="*/ 482443 h 6858000"/>
              <a:gd name="connsiteX27" fmla="*/ 3642250 w 12192000"/>
              <a:gd name="connsiteY27" fmla="*/ 482443 h 6858000"/>
              <a:gd name="connsiteX28" fmla="*/ 3606632 w 12192000"/>
              <a:gd name="connsiteY28" fmla="*/ 518613 h 6858000"/>
              <a:gd name="connsiteX29" fmla="*/ 3594758 w 12192000"/>
              <a:gd name="connsiteY29" fmla="*/ 530306 h 6858000"/>
              <a:gd name="connsiteX30" fmla="*/ 3476028 w 12192000"/>
              <a:gd name="connsiteY30" fmla="*/ 530306 h 6858000"/>
              <a:gd name="connsiteX31" fmla="*/ 3464154 w 12192000"/>
              <a:gd name="connsiteY31" fmla="*/ 518341 h 6858000"/>
              <a:gd name="connsiteX32" fmla="*/ 3464154 w 12192000"/>
              <a:gd name="connsiteY32" fmla="*/ 350818 h 6858000"/>
              <a:gd name="connsiteX33" fmla="*/ 3476028 w 12192000"/>
              <a:gd name="connsiteY33" fmla="*/ 338853 h 6858000"/>
              <a:gd name="connsiteX34" fmla="*/ 3832220 w 12192000"/>
              <a:gd name="connsiteY34" fmla="*/ 338853 h 6858000"/>
              <a:gd name="connsiteX35" fmla="*/ 3844094 w 12192000"/>
              <a:gd name="connsiteY35" fmla="*/ 350818 h 6858000"/>
              <a:gd name="connsiteX36" fmla="*/ 3844094 w 12192000"/>
              <a:gd name="connsiteY36" fmla="*/ 398681 h 6858000"/>
              <a:gd name="connsiteX37" fmla="*/ 3879711 w 12192000"/>
              <a:gd name="connsiteY37" fmla="*/ 434580 h 6858000"/>
              <a:gd name="connsiteX38" fmla="*/ 4235903 w 12192000"/>
              <a:gd name="connsiteY38" fmla="*/ 434580 h 6858000"/>
              <a:gd name="connsiteX39" fmla="*/ 4271520 w 12192000"/>
              <a:gd name="connsiteY39" fmla="*/ 398681 h 6858000"/>
              <a:gd name="connsiteX40" fmla="*/ 4271520 w 12192000"/>
              <a:gd name="connsiteY40" fmla="*/ 231163 h 6858000"/>
              <a:gd name="connsiteX41" fmla="*/ 4235903 w 12192000"/>
              <a:gd name="connsiteY41" fmla="*/ 195264 h 6858000"/>
              <a:gd name="connsiteX42" fmla="*/ 1647586 w 12192000"/>
              <a:gd name="connsiteY42" fmla="*/ 195264 h 6858000"/>
              <a:gd name="connsiteX43" fmla="*/ 1611969 w 12192000"/>
              <a:gd name="connsiteY43" fmla="*/ 231163 h 6858000"/>
              <a:gd name="connsiteX44" fmla="*/ 1611969 w 12192000"/>
              <a:gd name="connsiteY44" fmla="*/ 398681 h 6858000"/>
              <a:gd name="connsiteX45" fmla="*/ 1647586 w 12192000"/>
              <a:gd name="connsiteY45" fmla="*/ 434580 h 6858000"/>
              <a:gd name="connsiteX46" fmla="*/ 1695077 w 12192000"/>
              <a:gd name="connsiteY46" fmla="*/ 434580 h 6858000"/>
              <a:gd name="connsiteX47" fmla="*/ 1706951 w 12192000"/>
              <a:gd name="connsiteY47" fmla="*/ 446544 h 6858000"/>
              <a:gd name="connsiteX48" fmla="*/ 1706951 w 12192000"/>
              <a:gd name="connsiteY48" fmla="*/ 757657 h 6858000"/>
              <a:gd name="connsiteX49" fmla="*/ 1695077 w 12192000"/>
              <a:gd name="connsiteY49" fmla="*/ 769621 h 6858000"/>
              <a:gd name="connsiteX50" fmla="*/ 1647586 w 12192000"/>
              <a:gd name="connsiteY50" fmla="*/ 769621 h 6858000"/>
              <a:gd name="connsiteX51" fmla="*/ 1611969 w 12192000"/>
              <a:gd name="connsiteY51" fmla="*/ 805520 h 6858000"/>
              <a:gd name="connsiteX52" fmla="*/ 1611969 w 12192000"/>
              <a:gd name="connsiteY52" fmla="*/ 1116628 h 6858000"/>
              <a:gd name="connsiteX53" fmla="*/ 1647586 w 12192000"/>
              <a:gd name="connsiteY53" fmla="*/ 1152526 h 6858000"/>
              <a:gd name="connsiteX54" fmla="*/ 2003778 w 12192000"/>
              <a:gd name="connsiteY54" fmla="*/ 1152526 h 6858000"/>
              <a:gd name="connsiteX55" fmla="*/ 2039395 w 12192000"/>
              <a:gd name="connsiteY55" fmla="*/ 1116628 h 6858000"/>
              <a:gd name="connsiteX56" fmla="*/ 2039395 w 12192000"/>
              <a:gd name="connsiteY56" fmla="*/ 750642 h 6858000"/>
              <a:gd name="connsiteX57" fmla="*/ 2059666 w 12192000"/>
              <a:gd name="connsiteY57" fmla="*/ 742180 h 6858000"/>
              <a:gd name="connsiteX58" fmla="*/ 2456390 w 12192000"/>
              <a:gd name="connsiteY58" fmla="*/ 1142009 h 6858000"/>
              <a:gd name="connsiteX59" fmla="*/ 2481575 w 12192000"/>
              <a:gd name="connsiteY59" fmla="*/ 1152526 h 6858000"/>
              <a:gd name="connsiteX60" fmla="*/ 2811140 w 12192000"/>
              <a:gd name="connsiteY60" fmla="*/ 1152526 h 6858000"/>
              <a:gd name="connsiteX61" fmla="*/ 2846757 w 12192000"/>
              <a:gd name="connsiteY61" fmla="*/ 1116628 h 6858000"/>
              <a:gd name="connsiteX62" fmla="*/ 2846757 w 12192000"/>
              <a:gd name="connsiteY62" fmla="*/ 805520 h 6858000"/>
              <a:gd name="connsiteX63" fmla="*/ 2811140 w 12192000"/>
              <a:gd name="connsiteY63" fmla="*/ 769621 h 6858000"/>
              <a:gd name="connsiteX64" fmla="*/ 2671545 w 12192000"/>
              <a:gd name="connsiteY64" fmla="*/ 769621 h 6858000"/>
              <a:gd name="connsiteX65" fmla="*/ 2646360 w 12192000"/>
              <a:gd name="connsiteY65" fmla="*/ 759104 h 6858000"/>
              <a:gd name="connsiteX66" fmla="*/ 2344614 w 12192000"/>
              <a:gd name="connsiteY66" fmla="*/ 455001 h 6858000"/>
              <a:gd name="connsiteX67" fmla="*/ 2353011 w 12192000"/>
              <a:gd name="connsiteY67" fmla="*/ 434575 h 6858000"/>
              <a:gd name="connsiteX68" fmla="*/ 2668661 w 12192000"/>
              <a:gd name="connsiteY68" fmla="*/ 434575 h 6858000"/>
              <a:gd name="connsiteX69" fmla="*/ 2704283 w 12192000"/>
              <a:gd name="connsiteY69" fmla="*/ 398676 h 6858000"/>
              <a:gd name="connsiteX70" fmla="*/ 2704283 w 12192000"/>
              <a:gd name="connsiteY70" fmla="*/ 231163 h 6858000"/>
              <a:gd name="connsiteX71" fmla="*/ 2668661 w 12192000"/>
              <a:gd name="connsiteY71" fmla="*/ 195264 h 6858000"/>
              <a:gd name="connsiteX72" fmla="*/ 2386593 w 12192000"/>
              <a:gd name="connsiteY72" fmla="*/ 195264 h 6858000"/>
              <a:gd name="connsiteX73" fmla="*/ 2361407 w 12192000"/>
              <a:gd name="connsiteY73" fmla="*/ 205781 h 6858000"/>
              <a:gd name="connsiteX74" fmla="*/ 2059666 w 12192000"/>
              <a:gd name="connsiteY74" fmla="*/ 509884 h 6858000"/>
              <a:gd name="connsiteX75" fmla="*/ 2039395 w 12192000"/>
              <a:gd name="connsiteY75" fmla="*/ 501422 h 6858000"/>
              <a:gd name="connsiteX76" fmla="*/ 2039395 w 12192000"/>
              <a:gd name="connsiteY76" fmla="*/ 231163 h 6858000"/>
              <a:gd name="connsiteX77" fmla="*/ 2003778 w 12192000"/>
              <a:gd name="connsiteY77" fmla="*/ 195264 h 6858000"/>
              <a:gd name="connsiteX78" fmla="*/ 365296 w 12192000"/>
              <a:gd name="connsiteY78" fmla="*/ 195264 h 6858000"/>
              <a:gd name="connsiteX79" fmla="*/ 329674 w 12192000"/>
              <a:gd name="connsiteY79" fmla="*/ 231163 h 6858000"/>
              <a:gd name="connsiteX80" fmla="*/ 329674 w 12192000"/>
              <a:gd name="connsiteY80" fmla="*/ 637997 h 6858000"/>
              <a:gd name="connsiteX81" fmla="*/ 365296 w 12192000"/>
              <a:gd name="connsiteY81" fmla="*/ 673895 h 6858000"/>
              <a:gd name="connsiteX82" fmla="*/ 982693 w 12192000"/>
              <a:gd name="connsiteY82" fmla="*/ 673895 h 6858000"/>
              <a:gd name="connsiteX83" fmla="*/ 994567 w 12192000"/>
              <a:gd name="connsiteY83" fmla="*/ 685860 h 6858000"/>
              <a:gd name="connsiteX84" fmla="*/ 994567 w 12192000"/>
              <a:gd name="connsiteY84" fmla="*/ 996972 h 6858000"/>
              <a:gd name="connsiteX85" fmla="*/ 982693 w 12192000"/>
              <a:gd name="connsiteY85" fmla="*/ 1008937 h 6858000"/>
              <a:gd name="connsiteX86" fmla="*/ 626501 w 12192000"/>
              <a:gd name="connsiteY86" fmla="*/ 1008937 h 6858000"/>
              <a:gd name="connsiteX87" fmla="*/ 614627 w 12192000"/>
              <a:gd name="connsiteY87" fmla="*/ 996972 h 6858000"/>
              <a:gd name="connsiteX88" fmla="*/ 614627 w 12192000"/>
              <a:gd name="connsiteY88" fmla="*/ 805520 h 6858000"/>
              <a:gd name="connsiteX89" fmla="*/ 579010 w 12192000"/>
              <a:gd name="connsiteY89" fmla="*/ 769621 h 6858000"/>
              <a:gd name="connsiteX90" fmla="*/ 222817 w 12192000"/>
              <a:gd name="connsiteY90" fmla="*/ 769621 h 6858000"/>
              <a:gd name="connsiteX91" fmla="*/ 187200 w 12192000"/>
              <a:gd name="connsiteY91" fmla="*/ 805520 h 6858000"/>
              <a:gd name="connsiteX92" fmla="*/ 187200 w 12192000"/>
              <a:gd name="connsiteY92" fmla="*/ 1116628 h 6858000"/>
              <a:gd name="connsiteX93" fmla="*/ 222817 w 12192000"/>
              <a:gd name="connsiteY93" fmla="*/ 1152526 h 6858000"/>
              <a:gd name="connsiteX94" fmla="*/ 1386376 w 12192000"/>
              <a:gd name="connsiteY94" fmla="*/ 1152526 h 6858000"/>
              <a:gd name="connsiteX95" fmla="*/ 1421994 w 12192000"/>
              <a:gd name="connsiteY95" fmla="*/ 1116628 h 6858000"/>
              <a:gd name="connsiteX96" fmla="*/ 1421994 w 12192000"/>
              <a:gd name="connsiteY96" fmla="*/ 566204 h 6858000"/>
              <a:gd name="connsiteX97" fmla="*/ 1386376 w 12192000"/>
              <a:gd name="connsiteY97" fmla="*/ 530306 h 6858000"/>
              <a:gd name="connsiteX98" fmla="*/ 673992 w 12192000"/>
              <a:gd name="connsiteY98" fmla="*/ 530306 h 6858000"/>
              <a:gd name="connsiteX99" fmla="*/ 662123 w 12192000"/>
              <a:gd name="connsiteY99" fmla="*/ 518341 h 6858000"/>
              <a:gd name="connsiteX100" fmla="*/ 662123 w 12192000"/>
              <a:gd name="connsiteY100" fmla="*/ 350818 h 6858000"/>
              <a:gd name="connsiteX101" fmla="*/ 673992 w 12192000"/>
              <a:gd name="connsiteY101" fmla="*/ 338853 h 6858000"/>
              <a:gd name="connsiteX102" fmla="*/ 935202 w 12192000"/>
              <a:gd name="connsiteY102" fmla="*/ 338853 h 6858000"/>
              <a:gd name="connsiteX103" fmla="*/ 947076 w 12192000"/>
              <a:gd name="connsiteY103" fmla="*/ 350813 h 6858000"/>
              <a:gd name="connsiteX104" fmla="*/ 947076 w 12192000"/>
              <a:gd name="connsiteY104" fmla="*/ 398681 h 6858000"/>
              <a:gd name="connsiteX105" fmla="*/ 982693 w 12192000"/>
              <a:gd name="connsiteY105" fmla="*/ 434580 h 6858000"/>
              <a:gd name="connsiteX106" fmla="*/ 1243897 w 12192000"/>
              <a:gd name="connsiteY106" fmla="*/ 434580 h 6858000"/>
              <a:gd name="connsiteX107" fmla="*/ 1279520 w 12192000"/>
              <a:gd name="connsiteY107" fmla="*/ 398681 h 6858000"/>
              <a:gd name="connsiteX108" fmla="*/ 1279520 w 12192000"/>
              <a:gd name="connsiteY108" fmla="*/ 231163 h 6858000"/>
              <a:gd name="connsiteX109" fmla="*/ 1243897 w 12192000"/>
              <a:gd name="connsiteY109" fmla="*/ 195264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3072344" y="195264"/>
                </a:moveTo>
                <a:cubicBezTo>
                  <a:pt x="3052676" y="195264"/>
                  <a:pt x="3036727" y="211334"/>
                  <a:pt x="3036727" y="231163"/>
                </a:cubicBezTo>
                <a:lnTo>
                  <a:pt x="3036727" y="398681"/>
                </a:lnTo>
                <a:cubicBezTo>
                  <a:pt x="3036727" y="418510"/>
                  <a:pt x="3052676" y="434580"/>
                  <a:pt x="3072344" y="434580"/>
                </a:cubicBezTo>
                <a:lnTo>
                  <a:pt x="3119835" y="434580"/>
                </a:lnTo>
                <a:cubicBezTo>
                  <a:pt x="3126398" y="434580"/>
                  <a:pt x="3131710" y="439936"/>
                  <a:pt x="3131710" y="446544"/>
                </a:cubicBezTo>
                <a:lnTo>
                  <a:pt x="3131710" y="757657"/>
                </a:lnTo>
                <a:cubicBezTo>
                  <a:pt x="3131710" y="764265"/>
                  <a:pt x="3126398" y="769621"/>
                  <a:pt x="3119835" y="769621"/>
                </a:cubicBezTo>
                <a:lnTo>
                  <a:pt x="3072344" y="769621"/>
                </a:lnTo>
                <a:cubicBezTo>
                  <a:pt x="3052676" y="769621"/>
                  <a:pt x="3036727" y="785696"/>
                  <a:pt x="3036727" y="805520"/>
                </a:cubicBezTo>
                <a:lnTo>
                  <a:pt x="3036727" y="1116628"/>
                </a:lnTo>
                <a:cubicBezTo>
                  <a:pt x="3036727" y="1136456"/>
                  <a:pt x="3052676" y="1152526"/>
                  <a:pt x="3072344" y="1152526"/>
                </a:cubicBezTo>
                <a:lnTo>
                  <a:pt x="3523519" y="1152526"/>
                </a:lnTo>
                <a:cubicBezTo>
                  <a:pt x="3543192" y="1152526"/>
                  <a:pt x="3559141" y="1136456"/>
                  <a:pt x="3559141" y="1116628"/>
                </a:cubicBezTo>
                <a:lnTo>
                  <a:pt x="3559141" y="805520"/>
                </a:lnTo>
                <a:cubicBezTo>
                  <a:pt x="3559141" y="785696"/>
                  <a:pt x="3543192" y="769621"/>
                  <a:pt x="3523519" y="769621"/>
                </a:cubicBezTo>
                <a:lnTo>
                  <a:pt x="3476028" y="769621"/>
                </a:lnTo>
                <a:cubicBezTo>
                  <a:pt x="3469470" y="769621"/>
                  <a:pt x="3464154" y="764265"/>
                  <a:pt x="3464154" y="757657"/>
                </a:cubicBezTo>
                <a:lnTo>
                  <a:pt x="3464154" y="685860"/>
                </a:lnTo>
                <a:cubicBezTo>
                  <a:pt x="3464154" y="679252"/>
                  <a:pt x="3469470" y="673895"/>
                  <a:pt x="3476028" y="673895"/>
                </a:cubicBezTo>
                <a:lnTo>
                  <a:pt x="3594758" y="673895"/>
                </a:lnTo>
                <a:cubicBezTo>
                  <a:pt x="3601226" y="673895"/>
                  <a:pt x="3606678" y="679071"/>
                  <a:pt x="3606632" y="685588"/>
                </a:cubicBezTo>
                <a:cubicBezTo>
                  <a:pt x="3606481" y="705532"/>
                  <a:pt x="3622486" y="721758"/>
                  <a:pt x="3642250" y="721758"/>
                </a:cubicBezTo>
                <a:lnTo>
                  <a:pt x="3903459" y="721758"/>
                </a:lnTo>
                <a:cubicBezTo>
                  <a:pt x="3923127" y="721758"/>
                  <a:pt x="3939076" y="705688"/>
                  <a:pt x="3939076" y="685860"/>
                </a:cubicBezTo>
                <a:lnTo>
                  <a:pt x="3939076" y="518341"/>
                </a:lnTo>
                <a:cubicBezTo>
                  <a:pt x="3939076" y="498513"/>
                  <a:pt x="3923127" y="482443"/>
                  <a:pt x="3903459" y="482443"/>
                </a:cubicBezTo>
                <a:lnTo>
                  <a:pt x="3642250" y="482443"/>
                </a:lnTo>
                <a:cubicBezTo>
                  <a:pt x="3622486" y="482443"/>
                  <a:pt x="3606481" y="498663"/>
                  <a:pt x="3606632" y="518613"/>
                </a:cubicBezTo>
                <a:cubicBezTo>
                  <a:pt x="3606678" y="525130"/>
                  <a:pt x="3601226" y="530306"/>
                  <a:pt x="3594758" y="530306"/>
                </a:cubicBezTo>
                <a:lnTo>
                  <a:pt x="3476028" y="530306"/>
                </a:lnTo>
                <a:cubicBezTo>
                  <a:pt x="3469470" y="530306"/>
                  <a:pt x="3464154" y="524949"/>
                  <a:pt x="3464154" y="518341"/>
                </a:cubicBezTo>
                <a:lnTo>
                  <a:pt x="3464154" y="350818"/>
                </a:lnTo>
                <a:cubicBezTo>
                  <a:pt x="3464154" y="344210"/>
                  <a:pt x="3469470" y="338853"/>
                  <a:pt x="3476028" y="338853"/>
                </a:cubicBezTo>
                <a:lnTo>
                  <a:pt x="3832220" y="338853"/>
                </a:lnTo>
                <a:cubicBezTo>
                  <a:pt x="3838777" y="338853"/>
                  <a:pt x="3844094" y="344210"/>
                  <a:pt x="3844094" y="350818"/>
                </a:cubicBezTo>
                <a:lnTo>
                  <a:pt x="3844094" y="398681"/>
                </a:lnTo>
                <a:cubicBezTo>
                  <a:pt x="3844094" y="418510"/>
                  <a:pt x="3860038" y="434580"/>
                  <a:pt x="3879711" y="434580"/>
                </a:cubicBezTo>
                <a:lnTo>
                  <a:pt x="4235903" y="434580"/>
                </a:lnTo>
                <a:cubicBezTo>
                  <a:pt x="4255571" y="434580"/>
                  <a:pt x="4271520" y="418510"/>
                  <a:pt x="4271520" y="398681"/>
                </a:cubicBezTo>
                <a:lnTo>
                  <a:pt x="4271520" y="231163"/>
                </a:lnTo>
                <a:cubicBezTo>
                  <a:pt x="4271520" y="211334"/>
                  <a:pt x="4255571" y="195264"/>
                  <a:pt x="4235903" y="195264"/>
                </a:cubicBezTo>
                <a:close/>
                <a:moveTo>
                  <a:pt x="1647586" y="195264"/>
                </a:moveTo>
                <a:cubicBezTo>
                  <a:pt x="1627918" y="195264"/>
                  <a:pt x="1611969" y="211334"/>
                  <a:pt x="1611969" y="231163"/>
                </a:cubicBezTo>
                <a:lnTo>
                  <a:pt x="1611969" y="398681"/>
                </a:lnTo>
                <a:cubicBezTo>
                  <a:pt x="1611969" y="418510"/>
                  <a:pt x="1627918" y="434580"/>
                  <a:pt x="1647586" y="434580"/>
                </a:cubicBezTo>
                <a:lnTo>
                  <a:pt x="1695077" y="434580"/>
                </a:lnTo>
                <a:cubicBezTo>
                  <a:pt x="1701640" y="434580"/>
                  <a:pt x="1706951" y="439936"/>
                  <a:pt x="1706951" y="446544"/>
                </a:cubicBezTo>
                <a:lnTo>
                  <a:pt x="1706951" y="757657"/>
                </a:lnTo>
                <a:cubicBezTo>
                  <a:pt x="1706951" y="764265"/>
                  <a:pt x="1701640" y="769621"/>
                  <a:pt x="1695077" y="769621"/>
                </a:cubicBezTo>
                <a:lnTo>
                  <a:pt x="1647586" y="769621"/>
                </a:lnTo>
                <a:cubicBezTo>
                  <a:pt x="1627918" y="769621"/>
                  <a:pt x="1611969" y="785696"/>
                  <a:pt x="1611969" y="805520"/>
                </a:cubicBezTo>
                <a:lnTo>
                  <a:pt x="1611969" y="1116628"/>
                </a:lnTo>
                <a:cubicBezTo>
                  <a:pt x="1611969" y="1136456"/>
                  <a:pt x="1627918" y="1152521"/>
                  <a:pt x="1647586" y="1152526"/>
                </a:cubicBezTo>
                <a:lnTo>
                  <a:pt x="2003778" y="1152526"/>
                </a:lnTo>
                <a:cubicBezTo>
                  <a:pt x="2023451" y="1152526"/>
                  <a:pt x="2039395" y="1136456"/>
                  <a:pt x="2039395" y="1116628"/>
                </a:cubicBezTo>
                <a:lnTo>
                  <a:pt x="2039395" y="750642"/>
                </a:lnTo>
                <a:cubicBezTo>
                  <a:pt x="2039395" y="739984"/>
                  <a:pt x="2052189" y="734642"/>
                  <a:pt x="2059666" y="742180"/>
                </a:cubicBezTo>
                <a:lnTo>
                  <a:pt x="2456390" y="1142009"/>
                </a:lnTo>
                <a:cubicBezTo>
                  <a:pt x="2463068" y="1148742"/>
                  <a:pt x="2472128" y="1152526"/>
                  <a:pt x="2481575" y="1152526"/>
                </a:cubicBezTo>
                <a:lnTo>
                  <a:pt x="2811140" y="1152526"/>
                </a:lnTo>
                <a:cubicBezTo>
                  <a:pt x="2830808" y="1152526"/>
                  <a:pt x="2846757" y="1136456"/>
                  <a:pt x="2846757" y="1116628"/>
                </a:cubicBezTo>
                <a:lnTo>
                  <a:pt x="2846757" y="805520"/>
                </a:lnTo>
                <a:cubicBezTo>
                  <a:pt x="2846757" y="785696"/>
                  <a:pt x="2830808" y="769621"/>
                  <a:pt x="2811140" y="769621"/>
                </a:cubicBezTo>
                <a:lnTo>
                  <a:pt x="2671545" y="769621"/>
                </a:lnTo>
                <a:cubicBezTo>
                  <a:pt x="2662098" y="769621"/>
                  <a:pt x="2653038" y="765843"/>
                  <a:pt x="2646360" y="759104"/>
                </a:cubicBezTo>
                <a:lnTo>
                  <a:pt x="2344614" y="455001"/>
                </a:lnTo>
                <a:cubicBezTo>
                  <a:pt x="2337137" y="447464"/>
                  <a:pt x="2342428" y="434575"/>
                  <a:pt x="2353011" y="434575"/>
                </a:cubicBezTo>
                <a:lnTo>
                  <a:pt x="2668661" y="434575"/>
                </a:lnTo>
                <a:cubicBezTo>
                  <a:pt x="2688334" y="434575"/>
                  <a:pt x="2704283" y="418505"/>
                  <a:pt x="2704283" y="398676"/>
                </a:cubicBezTo>
                <a:lnTo>
                  <a:pt x="2704283" y="231163"/>
                </a:lnTo>
                <a:cubicBezTo>
                  <a:pt x="2704283" y="211334"/>
                  <a:pt x="2688334" y="195264"/>
                  <a:pt x="2668661" y="195264"/>
                </a:cubicBezTo>
                <a:lnTo>
                  <a:pt x="2386593" y="195264"/>
                </a:lnTo>
                <a:cubicBezTo>
                  <a:pt x="2377146" y="195264"/>
                  <a:pt x="2368086" y="199043"/>
                  <a:pt x="2361407" y="205781"/>
                </a:cubicBezTo>
                <a:lnTo>
                  <a:pt x="2059666" y="509884"/>
                </a:lnTo>
                <a:cubicBezTo>
                  <a:pt x="2052189" y="517422"/>
                  <a:pt x="2039395" y="512085"/>
                  <a:pt x="2039395" y="501422"/>
                </a:cubicBezTo>
                <a:lnTo>
                  <a:pt x="2039395" y="231163"/>
                </a:lnTo>
                <a:cubicBezTo>
                  <a:pt x="2039395" y="211334"/>
                  <a:pt x="2023451" y="195264"/>
                  <a:pt x="2003778" y="195264"/>
                </a:cubicBezTo>
                <a:close/>
                <a:moveTo>
                  <a:pt x="365296" y="195264"/>
                </a:moveTo>
                <a:cubicBezTo>
                  <a:pt x="345623" y="195264"/>
                  <a:pt x="329674" y="211334"/>
                  <a:pt x="329674" y="231163"/>
                </a:cubicBezTo>
                <a:lnTo>
                  <a:pt x="329674" y="637997"/>
                </a:lnTo>
                <a:cubicBezTo>
                  <a:pt x="329674" y="657825"/>
                  <a:pt x="345623" y="673895"/>
                  <a:pt x="365296" y="673895"/>
                </a:cubicBezTo>
                <a:lnTo>
                  <a:pt x="982693" y="673895"/>
                </a:lnTo>
                <a:cubicBezTo>
                  <a:pt x="989251" y="673895"/>
                  <a:pt x="994567" y="679252"/>
                  <a:pt x="994567" y="685860"/>
                </a:cubicBezTo>
                <a:lnTo>
                  <a:pt x="994567" y="996972"/>
                </a:lnTo>
                <a:cubicBezTo>
                  <a:pt x="994567" y="1003580"/>
                  <a:pt x="989251" y="1008937"/>
                  <a:pt x="982693" y="1008937"/>
                </a:cubicBezTo>
                <a:lnTo>
                  <a:pt x="626501" y="1008937"/>
                </a:lnTo>
                <a:cubicBezTo>
                  <a:pt x="619943" y="1008937"/>
                  <a:pt x="614627" y="1003580"/>
                  <a:pt x="614627" y="996972"/>
                </a:cubicBezTo>
                <a:lnTo>
                  <a:pt x="614627" y="805520"/>
                </a:lnTo>
                <a:cubicBezTo>
                  <a:pt x="614627" y="785696"/>
                  <a:pt x="598682" y="769621"/>
                  <a:pt x="579010" y="769621"/>
                </a:cubicBezTo>
                <a:lnTo>
                  <a:pt x="222817" y="769621"/>
                </a:lnTo>
                <a:cubicBezTo>
                  <a:pt x="203149" y="769621"/>
                  <a:pt x="187200" y="785696"/>
                  <a:pt x="187200" y="805520"/>
                </a:cubicBezTo>
                <a:lnTo>
                  <a:pt x="187200" y="1116628"/>
                </a:lnTo>
                <a:cubicBezTo>
                  <a:pt x="187200" y="1136456"/>
                  <a:pt x="203149" y="1152526"/>
                  <a:pt x="222817" y="1152526"/>
                </a:cubicBezTo>
                <a:lnTo>
                  <a:pt x="1386376" y="1152526"/>
                </a:lnTo>
                <a:cubicBezTo>
                  <a:pt x="1406049" y="1152526"/>
                  <a:pt x="1421994" y="1136456"/>
                  <a:pt x="1421994" y="1116628"/>
                </a:cubicBezTo>
                <a:lnTo>
                  <a:pt x="1421994" y="566204"/>
                </a:lnTo>
                <a:cubicBezTo>
                  <a:pt x="1421994" y="546381"/>
                  <a:pt x="1406049" y="530306"/>
                  <a:pt x="1386376" y="530306"/>
                </a:cubicBezTo>
                <a:lnTo>
                  <a:pt x="673992" y="530306"/>
                </a:lnTo>
                <a:cubicBezTo>
                  <a:pt x="667434" y="530306"/>
                  <a:pt x="662123" y="524949"/>
                  <a:pt x="662123" y="518341"/>
                </a:cubicBezTo>
                <a:lnTo>
                  <a:pt x="662123" y="350818"/>
                </a:lnTo>
                <a:cubicBezTo>
                  <a:pt x="662123" y="344210"/>
                  <a:pt x="667434" y="338853"/>
                  <a:pt x="673992" y="338853"/>
                </a:cubicBezTo>
                <a:lnTo>
                  <a:pt x="935202" y="338853"/>
                </a:lnTo>
                <a:cubicBezTo>
                  <a:pt x="941759" y="338848"/>
                  <a:pt x="947076" y="344205"/>
                  <a:pt x="947076" y="350813"/>
                </a:cubicBezTo>
                <a:lnTo>
                  <a:pt x="947076" y="398681"/>
                </a:lnTo>
                <a:cubicBezTo>
                  <a:pt x="947076" y="418510"/>
                  <a:pt x="963020" y="434580"/>
                  <a:pt x="982693" y="434580"/>
                </a:cubicBezTo>
                <a:lnTo>
                  <a:pt x="1243897" y="434580"/>
                </a:lnTo>
                <a:cubicBezTo>
                  <a:pt x="1263570" y="434580"/>
                  <a:pt x="1279520" y="418510"/>
                  <a:pt x="1279520" y="398681"/>
                </a:cubicBezTo>
                <a:lnTo>
                  <a:pt x="1279520" y="231163"/>
                </a:lnTo>
                <a:cubicBezTo>
                  <a:pt x="1279520" y="211334"/>
                  <a:pt x="1263570" y="195264"/>
                  <a:pt x="1243897" y="1952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tIns="0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644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193675" y="2398712"/>
            <a:ext cx="11803063" cy="426243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5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7161212" y="1296989"/>
            <a:ext cx="4835525" cy="957262"/>
          </a:xfrm>
        </p:spPr>
        <p:txBody>
          <a:bodyPr/>
          <a:lstStyle>
            <a:lvl1pPr marL="0" indent="0" algn="r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 of product in one to two lines of text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1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A82E358-0027-1905-DA94-934033F0BDE3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176713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193675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193675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C5FBAB6-BF4E-95B8-1024-898EAEBFAF5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93675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626D867-52FA-EF99-0C70-346906945D5C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193675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2"/>
            </p:custDataLst>
          </p:nvPr>
        </p:nvSpPr>
        <p:spPr>
          <a:xfrm>
            <a:off x="4176713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4176713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34B067E-C73E-9E34-13BA-CABBB966CD61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6713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497026D-5492-E89E-197B-3F6D343E6EFF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15"/>
            </p:custDataLst>
          </p:nvPr>
        </p:nvSpPr>
        <p:spPr>
          <a:xfrm>
            <a:off x="4176713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6"/>
            </p:custDataLst>
          </p:nvPr>
        </p:nvSpPr>
        <p:spPr>
          <a:xfrm>
            <a:off x="8158161" y="3500439"/>
            <a:ext cx="2843213" cy="1101724"/>
          </a:xfrm>
        </p:spPr>
        <p:txBody>
          <a:bodyPr wrap="none" lIns="0" tIns="216000" bIns="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7"/>
            </p:custDataLst>
          </p:nvPr>
        </p:nvSpPr>
        <p:spPr>
          <a:xfrm>
            <a:off x="8158161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BE211C0-5F3F-E4BF-87CC-DCFF1B630F71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8"/>
            </p:custDataLst>
          </p:nvPr>
        </p:nvSpPr>
        <p:spPr>
          <a:xfrm>
            <a:off x="8158161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077BE7BD-8B00-5D23-09C1-E5F4FB7494D9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9"/>
            </p:custDataLst>
          </p:nvPr>
        </p:nvSpPr>
        <p:spPr>
          <a:xfrm>
            <a:off x="8158161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57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umber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A82E358-0027-1905-DA94-934033F0BDE3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176713" y="2398714"/>
            <a:ext cx="3838575" cy="957262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30B22C2-0F1E-2EE2-A791-A3E51799DF2B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193675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730D5E0-389F-E994-6516-ED6149178954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193675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295DCF-0773-5E6E-0661-5C41FD44AD0E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93675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A7C7090-5384-C792-8672-1F50BB01F610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193675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E6CF6F9-E700-2689-5D86-B09E02778A2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2"/>
            </p:custDataLst>
          </p:nvPr>
        </p:nvSpPr>
        <p:spPr>
          <a:xfrm>
            <a:off x="4176713" y="3500439"/>
            <a:ext cx="2843213" cy="1101724"/>
          </a:xfrm>
        </p:spPr>
        <p:txBody>
          <a:bodyPr wrap="none" lIns="0" tIns="21600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6C09F3C-3D3D-92ED-A4F1-4367F81AEA5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4176713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03742604-5927-93D2-6CDC-60A7981624BA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6713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DB5F1520-649C-7C33-8FD6-41DA86E5A9D3}"/>
              </a:ext>
            </a:extLst>
          </p:cNvPr>
          <p:cNvSpPr>
            <a:spLocks noGrp="1"/>
          </p:cNvSpPr>
          <p:nvPr>
            <p:ph type="body" sz="quarter" idx="22" hasCustomPrompt="1"/>
            <p:custDataLst>
              <p:tags r:id="rId15"/>
            </p:custDataLst>
          </p:nvPr>
        </p:nvSpPr>
        <p:spPr>
          <a:xfrm>
            <a:off x="4176713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4524072-0982-6DB6-0CBF-925B8DC32D7F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6"/>
            </p:custDataLst>
          </p:nvPr>
        </p:nvSpPr>
        <p:spPr>
          <a:xfrm>
            <a:off x="8158161" y="3500439"/>
            <a:ext cx="2843213" cy="1101724"/>
          </a:xfrm>
        </p:spPr>
        <p:txBody>
          <a:bodyPr wrap="none" lIns="0" tIns="216000" bIns="0" anchor="t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9D17D27B-7201-1317-034C-647A9399D164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7"/>
            </p:custDataLst>
          </p:nvPr>
        </p:nvSpPr>
        <p:spPr>
          <a:xfrm>
            <a:off x="8158161" y="4602163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3602094-9733-A1B7-B67F-B8518BF5BC2D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8"/>
            </p:custDataLst>
          </p:nvPr>
        </p:nvSpPr>
        <p:spPr>
          <a:xfrm>
            <a:off x="8158161" y="4874654"/>
            <a:ext cx="2843213" cy="1018381"/>
          </a:xfrm>
        </p:spPr>
        <p:txBody>
          <a:bodyPr wrap="none" anchor="b" anchorCtr="0"/>
          <a:lstStyle>
            <a:lvl1pPr marL="0" indent="0" algn="l">
              <a:buFontTx/>
              <a:buNone/>
              <a:defRPr sz="60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X</a:t>
            </a:r>
            <a:endParaRPr lang="en-GB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207E59C-8AA6-8D72-835C-0ACB9033A6BC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9"/>
            </p:custDataLst>
          </p:nvPr>
        </p:nvSpPr>
        <p:spPr>
          <a:xfrm>
            <a:off x="8158161" y="5893036"/>
            <a:ext cx="2843213" cy="209039"/>
          </a:xfrm>
        </p:spPr>
        <p:txBody>
          <a:bodyPr/>
          <a:lstStyle>
            <a:lvl1pPr marL="0" indent="0" algn="l">
              <a:buFontTx/>
              <a:buNone/>
              <a:defRPr sz="12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51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2C8262B-363A-D268-3DE4-A51DE448DB7D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"/>
            </p:custDataLst>
          </p:nvPr>
        </p:nvSpPr>
        <p:spPr>
          <a:xfrm>
            <a:off x="4175919" y="3500439"/>
            <a:ext cx="3841200" cy="3160800"/>
          </a:xfrm>
          <a:solidFill>
            <a:srgbClr val="EDEDED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13C2CF-FBF5-FE91-FF1F-B464890CB78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8156577" y="3500439"/>
            <a:ext cx="3840161" cy="316071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E94BCCB-FAF6-9578-898D-1CCD8210D034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3"/>
            </p:custDataLst>
          </p:nvPr>
        </p:nvSpPr>
        <p:spPr>
          <a:xfrm>
            <a:off x="8156577" y="3500439"/>
            <a:ext cx="3841200" cy="3160712"/>
          </a:xfrm>
          <a:solidFill>
            <a:srgbClr val="EDEDED"/>
          </a:solidFill>
        </p:spPr>
        <p:txBody>
          <a:bodyPr vert="horz" lIns="162000" tIns="414000" rIns="0" bIns="0" rtlCol="0">
            <a:no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lang="en-GB" sz="6000" smtClean="0">
                <a:latin typeface="+mj-lt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/>
            </a:lvl5pPr>
          </a:lstStyle>
          <a:p>
            <a:pPr marL="176400" lvl="0" indent="-176400"/>
            <a:r>
              <a:rPr lang="en-GB" dirty="0"/>
              <a:t>XX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347B9DA-55BE-62A3-3E4E-656DC4C1117F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4"/>
            </p:custDataLst>
          </p:nvPr>
        </p:nvSpPr>
        <p:spPr>
          <a:xfrm>
            <a:off x="193674" y="3500438"/>
            <a:ext cx="3841200" cy="3160712"/>
          </a:xfrm>
          <a:solidFill>
            <a:srgbClr val="EDEDED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79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356235" y="5472000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4339273" y="5472000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2"/>
            </p:custDataLst>
          </p:nvPr>
        </p:nvSpPr>
        <p:spPr>
          <a:xfrm>
            <a:off x="8320721" y="5472000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80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oxes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6FF18E9-A82B-AEFC-FCB2-435472B93962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5F2D09-EE71-5B56-1F25-6AE17FFDE0C2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2"/>
            </p:custDataLst>
          </p:nvPr>
        </p:nvSpPr>
        <p:spPr>
          <a:xfrm>
            <a:off x="192086" y="3500439"/>
            <a:ext cx="3841200" cy="3160800"/>
          </a:xfrm>
          <a:solidFill>
            <a:schemeClr val="tx2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F39447-1039-9B73-3531-C92A7A54C0E4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3"/>
            </p:custDataLst>
          </p:nvPr>
        </p:nvSpPr>
        <p:spPr>
          <a:xfrm>
            <a:off x="4175919" y="3500439"/>
            <a:ext cx="3841200" cy="3160800"/>
          </a:xfrm>
          <a:solidFill>
            <a:schemeClr val="tx2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109CF4-EE80-18E4-E106-DE172C0E2E1C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4"/>
            </p:custDataLst>
          </p:nvPr>
        </p:nvSpPr>
        <p:spPr>
          <a:xfrm>
            <a:off x="8156577" y="3500349"/>
            <a:ext cx="3841200" cy="3160800"/>
          </a:xfrm>
          <a:solidFill>
            <a:schemeClr val="tx2"/>
          </a:solidFill>
        </p:spPr>
        <p:txBody>
          <a:bodyPr lIns="162000" tIns="414000"/>
          <a:lstStyle>
            <a:lvl1pPr marL="0" indent="0">
              <a:lnSpc>
                <a:spcPct val="79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1800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356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3564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3564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10"/>
            </p:custDataLst>
          </p:nvPr>
        </p:nvSpPr>
        <p:spPr>
          <a:xfrm>
            <a:off x="356235" y="5454904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1"/>
            </p:custDataLst>
          </p:nvPr>
        </p:nvSpPr>
        <p:spPr>
          <a:xfrm>
            <a:off x="4339273" y="5454904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2"/>
            </p:custDataLst>
          </p:nvPr>
        </p:nvSpPr>
        <p:spPr>
          <a:xfrm>
            <a:off x="8320721" y="5454904"/>
            <a:ext cx="3514725" cy="935736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7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4174330" y="2398713"/>
            <a:ext cx="3840163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192086" y="2398713"/>
            <a:ext cx="3840163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8"/>
            </p:custDataLst>
          </p:nvPr>
        </p:nvSpPr>
        <p:spPr>
          <a:xfrm>
            <a:off x="8156575" y="2398713"/>
            <a:ext cx="3840163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193675" y="4968000"/>
            <a:ext cx="383857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6A9F03-67F8-D8BB-CBDC-75069709F3D7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4175919" y="4602163"/>
            <a:ext cx="383857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4175919" y="4968000"/>
            <a:ext cx="383857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A9857-F25D-8362-B5FE-7B59735D5D6D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8158163" y="4602163"/>
            <a:ext cx="383857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8158163" y="4968000"/>
            <a:ext cx="383857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F3B19F7-45F1-9E12-16D4-069C35CB260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192088" y="4600800"/>
            <a:ext cx="383857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04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3178705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2088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194400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9"/>
            </p:custDataLst>
          </p:nvPr>
        </p:nvSpPr>
        <p:spPr>
          <a:xfrm>
            <a:off x="6165322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10"/>
            </p:custDataLst>
          </p:nvPr>
        </p:nvSpPr>
        <p:spPr>
          <a:xfrm>
            <a:off x="192088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6A9F03-67F8-D8BB-CBDC-75069709F3D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1"/>
            </p:custDataLst>
          </p:nvPr>
        </p:nvSpPr>
        <p:spPr>
          <a:xfrm>
            <a:off x="3179234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2"/>
            </p:custDataLst>
          </p:nvPr>
        </p:nvSpPr>
        <p:spPr>
          <a:xfrm>
            <a:off x="3179234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A9857-F25D-8362-B5FE-7B59735D5D6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3"/>
            </p:custDataLst>
          </p:nvPr>
        </p:nvSpPr>
        <p:spPr>
          <a:xfrm>
            <a:off x="6166380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4"/>
            </p:custDataLst>
          </p:nvPr>
        </p:nvSpPr>
        <p:spPr>
          <a:xfrm>
            <a:off x="6166380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5"/>
            </p:custDataLst>
          </p:nvPr>
        </p:nvSpPr>
        <p:spPr>
          <a:xfrm>
            <a:off x="9151938" y="2398713"/>
            <a:ext cx="2844800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20559CE-27A4-DAB5-E547-FD4B1DE338DE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6"/>
            </p:custDataLst>
          </p:nvPr>
        </p:nvSpPr>
        <p:spPr>
          <a:xfrm>
            <a:off x="9153525" y="4600800"/>
            <a:ext cx="2843211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 styles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7"/>
            </p:custDataLst>
          </p:nvPr>
        </p:nvSpPr>
        <p:spPr>
          <a:xfrm>
            <a:off x="9153525" y="4968000"/>
            <a:ext cx="2843211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890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2185298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367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194400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9"/>
            </p:custDataLst>
          </p:nvPr>
        </p:nvSpPr>
        <p:spPr>
          <a:xfrm>
            <a:off x="4176196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10"/>
            </p:custDataLst>
          </p:nvPr>
        </p:nvSpPr>
        <p:spPr>
          <a:xfrm>
            <a:off x="19367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D6A9F03-67F8-D8BB-CBDC-75069709F3D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1"/>
            </p:custDataLst>
          </p:nvPr>
        </p:nvSpPr>
        <p:spPr>
          <a:xfrm>
            <a:off x="218503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2"/>
            </p:custDataLst>
          </p:nvPr>
        </p:nvSpPr>
        <p:spPr>
          <a:xfrm>
            <a:off x="218503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18A9857-F25D-8362-B5FE-7B59735D5D6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3"/>
            </p:custDataLst>
          </p:nvPr>
        </p:nvSpPr>
        <p:spPr>
          <a:xfrm>
            <a:off x="417639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4"/>
            </p:custDataLst>
          </p:nvPr>
        </p:nvSpPr>
        <p:spPr>
          <a:xfrm>
            <a:off x="417639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5"/>
            </p:custDataLst>
          </p:nvPr>
        </p:nvSpPr>
        <p:spPr>
          <a:xfrm>
            <a:off x="6167094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20559CE-27A4-DAB5-E547-FD4B1DE338DE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6"/>
            </p:custDataLst>
          </p:nvPr>
        </p:nvSpPr>
        <p:spPr>
          <a:xfrm>
            <a:off x="616775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7"/>
            </p:custDataLst>
          </p:nvPr>
        </p:nvSpPr>
        <p:spPr>
          <a:xfrm>
            <a:off x="616775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D379E07A-731B-40E4-2DEF-558CBF37AAC0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8"/>
            </p:custDataLst>
          </p:nvPr>
        </p:nvSpPr>
        <p:spPr>
          <a:xfrm>
            <a:off x="8157992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93AC187-70EC-34C9-C1B5-C99554DCD2EC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9"/>
            </p:custDataLst>
          </p:nvPr>
        </p:nvSpPr>
        <p:spPr>
          <a:xfrm>
            <a:off x="815911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F9B488D-EB91-4DDE-DF26-27EF633D629D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20"/>
            </p:custDataLst>
          </p:nvPr>
        </p:nvSpPr>
        <p:spPr>
          <a:xfrm>
            <a:off x="815911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7AE129A5-D47D-8021-3F96-21562B8F9528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21"/>
            </p:custDataLst>
          </p:nvPr>
        </p:nvSpPr>
        <p:spPr>
          <a:xfrm>
            <a:off x="10148888" y="2398713"/>
            <a:ext cx="1849438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B220BBD-67E8-2322-A7BA-57B30889073F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22"/>
            </p:custDataLst>
          </p:nvPr>
        </p:nvSpPr>
        <p:spPr>
          <a:xfrm>
            <a:off x="10150475" y="4600800"/>
            <a:ext cx="184840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Click to edit text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0E36FFD-E526-FC11-B2C6-900D02FB3AC2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23"/>
            </p:custDataLst>
          </p:nvPr>
        </p:nvSpPr>
        <p:spPr>
          <a:xfrm>
            <a:off x="10150475" y="4968000"/>
            <a:ext cx="1848405" cy="1315033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69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383857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176713" y="3148827"/>
            <a:ext cx="3836987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176157" y="4968000"/>
            <a:ext cx="383698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8158163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8158163" y="4968000"/>
            <a:ext cx="3836429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4176157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815760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448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s Proces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383857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4178300" y="3148827"/>
            <a:ext cx="3836987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4176157" y="4968000"/>
            <a:ext cx="383698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8158163" y="3148827"/>
            <a:ext cx="383857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8158163" y="4968000"/>
            <a:ext cx="3836429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4176157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8157605" y="4600800"/>
            <a:ext cx="3836987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27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29F8-B9EB-0474-1562-E834B374A06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white">
          <a:xfrm>
            <a:off x="193675" y="1152525"/>
            <a:ext cx="5830887" cy="2062800"/>
          </a:xfrm>
        </p:spPr>
        <p:txBody>
          <a:bodyPr anchor="b">
            <a:noAutofit/>
          </a:bodyPr>
          <a:lstStyle>
            <a:lvl1pPr algn="l">
              <a:defRPr sz="4800" spc="-7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6286-29C4-D74C-6A1A-1E46E86C328B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 bwMode="white">
          <a:xfrm>
            <a:off x="193676" y="3509963"/>
            <a:ext cx="4835524" cy="20494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 bwMode="white"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 bwMode="white"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 bwMode="white"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!!Logo">
            <a:extLst>
              <a:ext uri="{FF2B5EF4-FFF2-40B4-BE49-F238E27FC236}">
                <a16:creationId xmlns:a16="http://schemas.microsoft.com/office/drawing/2014/main" id="{66B235CD-31E9-A08E-45AB-6F7FBF8FA391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193676" y="196850"/>
            <a:ext cx="854075" cy="200174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06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284321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3180684" y="3148827"/>
            <a:ext cx="284203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3181214" y="4968000"/>
            <a:ext cx="284203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6166517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6167577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3180106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6166537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915352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9153525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9152967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056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Proces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5" y="4968000"/>
            <a:ext cx="284321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3179763" y="3148827"/>
            <a:ext cx="2842035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3177620" y="4968000"/>
            <a:ext cx="2842035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6170762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6170762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5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3177620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6170204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9153525" y="3148827"/>
            <a:ext cx="2843211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9153525" y="4968000"/>
            <a:ext cx="2841621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9152967" y="4600800"/>
            <a:ext cx="2842035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588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Numbers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6" y="4968000"/>
            <a:ext cx="1847850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2184983" y="3148827"/>
            <a:ext cx="1847086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2185602" y="4968000"/>
            <a:ext cx="1847086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417552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4176764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6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2184718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5760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6166833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6167657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6166802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34F135-6BD8-EF71-97EF-BB633FDBAAAF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8"/>
            </p:custDataLst>
          </p:nvPr>
        </p:nvSpPr>
        <p:spPr>
          <a:xfrm>
            <a:off x="8158140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9A4D428-BCB6-77E4-60CF-42850E702343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9"/>
            </p:custDataLst>
          </p:nvPr>
        </p:nvSpPr>
        <p:spPr>
          <a:xfrm>
            <a:off x="8158550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B46297-2251-C7E7-6FA4-2CE1529BA337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20"/>
            </p:custDataLst>
          </p:nvPr>
        </p:nvSpPr>
        <p:spPr>
          <a:xfrm>
            <a:off x="8157844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54F9E36-20DF-219E-5BDD-DF0CE485BA1F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21"/>
            </p:custDataLst>
          </p:nvPr>
        </p:nvSpPr>
        <p:spPr>
          <a:xfrm>
            <a:off x="1014944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E0F95DB-788E-E2B7-76E8-5E66D1408EE5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22"/>
            </p:custDataLst>
          </p:nvPr>
        </p:nvSpPr>
        <p:spPr>
          <a:xfrm>
            <a:off x="10149445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9184EF-9862-955A-8DE5-8A21FF1B18AA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23"/>
            </p:custDataLst>
          </p:nvPr>
        </p:nvSpPr>
        <p:spPr>
          <a:xfrm>
            <a:off x="10148888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763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Numbers Proces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62AC08A-0E68-733E-D687-06F4EBE1D11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9367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93676" y="4968000"/>
            <a:ext cx="1847850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F1C3E4D-BA39-E705-EEFF-7BB88DF07EC7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2186543" y="3148827"/>
            <a:ext cx="1847086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2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2184400" y="4968000"/>
            <a:ext cx="1847086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A1415-43BF-019A-1574-423717D364C7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4174360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3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4174359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CB5F7-DEF3-D142-E369-A6EDAE08FF1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193676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565FF8-1AFE-460A-9AA1-A21C1FE3C40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2184400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DBCF42-0702-06F6-075D-7CEB7A76374F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4"/>
            </p:custDataLst>
          </p:nvPr>
        </p:nvSpPr>
        <p:spPr>
          <a:xfrm>
            <a:off x="4173802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D68B6D0-0040-D2CC-29E8-94285266CAA3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5"/>
            </p:custDataLst>
          </p:nvPr>
        </p:nvSpPr>
        <p:spPr>
          <a:xfrm>
            <a:off x="6170350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4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2CCEEB2-9F44-FB3C-5A4E-0BB001BEDB6E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6"/>
            </p:custDataLst>
          </p:nvPr>
        </p:nvSpPr>
        <p:spPr>
          <a:xfrm>
            <a:off x="6170349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26AF8A4-1D77-D67A-78DA-FAA99A823A44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17"/>
            </p:custDataLst>
          </p:nvPr>
        </p:nvSpPr>
        <p:spPr>
          <a:xfrm>
            <a:off x="6169792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434F135-6BD8-EF71-97EF-BB633FDBAAAF}"/>
              </a:ext>
            </a:extLst>
          </p:cNvPr>
          <p:cNvSpPr>
            <a:spLocks noGrp="1"/>
          </p:cNvSpPr>
          <p:nvPr>
            <p:ph type="body" sz="quarter" idx="29" hasCustomPrompt="1"/>
            <p:custDataLst>
              <p:tags r:id="rId18"/>
            </p:custDataLst>
          </p:nvPr>
        </p:nvSpPr>
        <p:spPr>
          <a:xfrm>
            <a:off x="8157607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5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9A4D428-BCB6-77E4-60CF-42850E702343}"/>
              </a:ext>
            </a:extLst>
          </p:cNvPr>
          <p:cNvSpPr>
            <a:spLocks noGrp="1"/>
          </p:cNvSpPr>
          <p:nvPr>
            <p:ph type="body" sz="quarter" idx="30" hasCustomPrompt="1"/>
            <p:custDataLst>
              <p:tags r:id="rId19"/>
            </p:custDataLst>
          </p:nvPr>
        </p:nvSpPr>
        <p:spPr>
          <a:xfrm>
            <a:off x="8157606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7B46297-2251-C7E7-6FA4-2CE1529BA337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20"/>
            </p:custDataLst>
          </p:nvPr>
        </p:nvSpPr>
        <p:spPr>
          <a:xfrm>
            <a:off x="8157049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54F9E36-20DF-219E-5BDD-DF0CE485BA1F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21"/>
            </p:custDataLst>
          </p:nvPr>
        </p:nvSpPr>
        <p:spPr>
          <a:xfrm>
            <a:off x="10149446" y="3148827"/>
            <a:ext cx="1847850" cy="1308873"/>
          </a:xfrm>
        </p:spPr>
        <p:txBody>
          <a:bodyPr lIns="0" bIns="0" anchor="t" anchorCtr="0"/>
          <a:lstStyle>
            <a:lvl1pPr marL="0" indent="0" algn="l">
              <a:buFontTx/>
              <a:buNone/>
              <a:defRPr sz="10800" spc="0" baseline="0">
                <a:latin typeface="+mj-lt"/>
              </a:defRPr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6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E0F95DB-788E-E2B7-76E8-5E66D1408EE5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22"/>
            </p:custDataLst>
          </p:nvPr>
        </p:nvSpPr>
        <p:spPr>
          <a:xfrm>
            <a:off x="10149445" y="4968000"/>
            <a:ext cx="1846817" cy="11988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Text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9184EF-9862-955A-8DE5-8A21FF1B18AA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23"/>
            </p:custDataLst>
          </p:nvPr>
        </p:nvSpPr>
        <p:spPr>
          <a:xfrm>
            <a:off x="10148888" y="4600800"/>
            <a:ext cx="1847086" cy="244800"/>
          </a:xfrm>
        </p:spPr>
        <p:txBody>
          <a:bodyPr/>
          <a:lstStyle>
            <a:lvl1pPr marL="0" indent="0">
              <a:buFontTx/>
              <a:buNone/>
              <a:defRPr sz="1600" spc="0" baseline="0">
                <a:latin typeface="+mj-lt"/>
              </a:defRPr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13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AC60C44-A8F6-D398-E5C1-AC0CC7CAD159}"/>
              </a:ext>
            </a:extLst>
          </p:cNvPr>
          <p:cNvSpPr>
            <a:spLocks noGrp="1"/>
          </p:cNvSpPr>
          <p:nvPr>
            <p:ph type="chart" sz="quarter" idx="15"/>
            <p:custDataLst>
              <p:tags r:id="rId1"/>
            </p:custDataLst>
          </p:nvPr>
        </p:nvSpPr>
        <p:spPr>
          <a:xfrm>
            <a:off x="4175125" y="1296988"/>
            <a:ext cx="7821613" cy="5364162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31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hart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9AC60C44-A8F6-D398-E5C1-AC0CC7CAD159}"/>
              </a:ext>
            </a:extLst>
          </p:cNvPr>
          <p:cNvSpPr>
            <a:spLocks noGrp="1"/>
          </p:cNvSpPr>
          <p:nvPr>
            <p:ph type="chart" sz="quarter" idx="15"/>
            <p:custDataLst>
              <p:tags r:id="rId1"/>
            </p:custDataLst>
          </p:nvPr>
        </p:nvSpPr>
        <p:spPr>
          <a:xfrm>
            <a:off x="4175125" y="195264"/>
            <a:ext cx="3840163" cy="3160712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B8DFDF3E-3D68-0C30-3B5E-17D5B77AAF95}"/>
              </a:ext>
            </a:extLst>
          </p:cNvPr>
          <p:cNvSpPr>
            <a:spLocks noGrp="1"/>
          </p:cNvSpPr>
          <p:nvPr>
            <p:ph type="chart" sz="quarter" idx="16"/>
            <p:custDataLst>
              <p:tags r:id="rId8"/>
            </p:custDataLst>
          </p:nvPr>
        </p:nvSpPr>
        <p:spPr>
          <a:xfrm>
            <a:off x="8156575" y="195264"/>
            <a:ext cx="3840163" cy="3160712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9"/>
            </p:custDataLst>
          </p:nvPr>
        </p:nvSpPr>
        <p:spPr>
          <a:xfrm>
            <a:off x="4175125" y="3500438"/>
            <a:ext cx="7821613" cy="2671075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4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3499200"/>
            <a:ext cx="3838575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7"/>
            </p:custDataLst>
          </p:nvPr>
        </p:nvSpPr>
        <p:spPr>
          <a:xfrm>
            <a:off x="5170488" y="2398714"/>
            <a:ext cx="6826250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99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roducts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3"/>
            <a:ext cx="3838575" cy="95884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56400" indent="0">
              <a:buFontTx/>
              <a:buNone/>
              <a:defRPr/>
            </a:lvl3pPr>
            <a:lvl4pPr marL="356400" indent="0">
              <a:buFontTx/>
              <a:buNone/>
              <a:defRPr/>
            </a:lvl4pPr>
            <a:lvl5pPr marL="356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7"/>
            </p:custDataLst>
          </p:nvPr>
        </p:nvSpPr>
        <p:spPr>
          <a:xfrm>
            <a:off x="6165850" y="2398714"/>
            <a:ext cx="5830888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33F694-E97B-1042-359B-632202BB71AF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193674" y="3500438"/>
            <a:ext cx="2843213" cy="26710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6CE510-9E0E-CA18-BBD3-FC9AF50B1960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9"/>
            </p:custDataLst>
          </p:nvPr>
        </p:nvSpPr>
        <p:spPr>
          <a:xfrm>
            <a:off x="3182938" y="3500438"/>
            <a:ext cx="2843213" cy="26710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651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and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5832475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61213" y="1303021"/>
            <a:ext cx="4835524" cy="951229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0">
              <a:buFontTx/>
              <a:buNone/>
              <a:defRPr/>
            </a:lvl2pPr>
            <a:lvl3pPr marL="356400" indent="0">
              <a:buFontTx/>
              <a:buNone/>
              <a:defRPr/>
            </a:lvl3pPr>
            <a:lvl4pPr marL="356400" indent="0">
              <a:buFontTx/>
              <a:buNone/>
              <a:defRPr/>
            </a:lvl4pPr>
            <a:lvl5pPr marL="3564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7"/>
            </p:custDataLst>
          </p:nvPr>
        </p:nvSpPr>
        <p:spPr>
          <a:xfrm>
            <a:off x="193676" y="2398713"/>
            <a:ext cx="5830888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33F694-E97B-1042-359B-632202BB71AF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7161213" y="2398714"/>
            <a:ext cx="4835526" cy="37728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0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2A74-0DCE-698A-5CFD-2095E22262F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5" y="1152525"/>
            <a:ext cx="6826249" cy="4406900"/>
          </a:xfrm>
          <a:noFill/>
        </p:spPr>
        <p:txBody>
          <a:bodyPr/>
          <a:lstStyle>
            <a:lvl1pPr>
              <a:defRPr spc="-50" baseline="0"/>
            </a:lvl1pPr>
          </a:lstStyle>
          <a:p>
            <a:r>
              <a:rPr lang="en-GB"/>
              <a:t>“Quote”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1B9AB-9661-525A-B670-E832A8553AD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8D976-FEA8-7712-75F2-4C5AD50C4A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66764-6485-C03F-3AF9-98D3281E99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5EF5D7BE-0F5E-3308-82D2-EB7838FD806A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invGray">
          <a:xfrm>
            <a:off x="10153650" y="5304716"/>
            <a:ext cx="1852614" cy="1364364"/>
          </a:xfrm>
          <a:custGeom>
            <a:avLst/>
            <a:gdLst>
              <a:gd name="connsiteX0" fmla="*/ 0 w 1622568"/>
              <a:gd name="connsiteY0" fmla="*/ 590900 h 1194947"/>
              <a:gd name="connsiteX1" fmla="*/ 0 w 1622568"/>
              <a:gd name="connsiteY1" fmla="*/ 81640 h 1194947"/>
              <a:gd name="connsiteX2" fmla="*/ 81640 w 1622568"/>
              <a:gd name="connsiteY2" fmla="*/ 0 h 1194947"/>
              <a:gd name="connsiteX3" fmla="*/ 620290 w 1622568"/>
              <a:gd name="connsiteY3" fmla="*/ 0 h 1194947"/>
              <a:gd name="connsiteX4" fmla="*/ 701930 w 1622568"/>
              <a:gd name="connsiteY4" fmla="*/ 81640 h 1194947"/>
              <a:gd name="connsiteX5" fmla="*/ 701930 w 1622568"/>
              <a:gd name="connsiteY5" fmla="*/ 617024 h 1194947"/>
              <a:gd name="connsiteX6" fmla="*/ 672539 w 1622568"/>
              <a:gd name="connsiteY6" fmla="*/ 718257 h 1194947"/>
              <a:gd name="connsiteX7" fmla="*/ 417909 w 1622568"/>
              <a:gd name="connsiteY7" fmla="*/ 1139433 h 1194947"/>
              <a:gd name="connsiteX8" fmla="*/ 319942 w 1622568"/>
              <a:gd name="connsiteY8" fmla="*/ 1194947 h 1194947"/>
              <a:gd name="connsiteX9" fmla="*/ 143686 w 1622568"/>
              <a:gd name="connsiteY9" fmla="*/ 1194947 h 1194947"/>
              <a:gd name="connsiteX10" fmla="*/ 88171 w 1622568"/>
              <a:gd name="connsiteY10" fmla="*/ 1096980 h 1194947"/>
              <a:gd name="connsiteX11" fmla="*/ 290552 w 1622568"/>
              <a:gd name="connsiteY11" fmla="*/ 731320 h 1194947"/>
              <a:gd name="connsiteX12" fmla="*/ 257896 w 1622568"/>
              <a:gd name="connsiteY12" fmla="*/ 672539 h 1194947"/>
              <a:gd name="connsiteX13" fmla="*/ 81640 w 1622568"/>
              <a:gd name="connsiteY13" fmla="*/ 672539 h 1194947"/>
              <a:gd name="connsiteX14" fmla="*/ 0 w 1622568"/>
              <a:gd name="connsiteY14" fmla="*/ 590900 h 1194947"/>
              <a:gd name="connsiteX15" fmla="*/ 920638 w 1622568"/>
              <a:gd name="connsiteY15" fmla="*/ 590900 h 1194947"/>
              <a:gd name="connsiteX16" fmla="*/ 920638 w 1622568"/>
              <a:gd name="connsiteY16" fmla="*/ 81640 h 1194947"/>
              <a:gd name="connsiteX17" fmla="*/ 1002278 w 1622568"/>
              <a:gd name="connsiteY17" fmla="*/ 0 h 1194947"/>
              <a:gd name="connsiteX18" fmla="*/ 1540928 w 1622568"/>
              <a:gd name="connsiteY18" fmla="*/ 0 h 1194947"/>
              <a:gd name="connsiteX19" fmla="*/ 1622568 w 1622568"/>
              <a:gd name="connsiteY19" fmla="*/ 81640 h 1194947"/>
              <a:gd name="connsiteX20" fmla="*/ 1622568 w 1622568"/>
              <a:gd name="connsiteY20" fmla="*/ 617024 h 1194947"/>
              <a:gd name="connsiteX21" fmla="*/ 1593177 w 1622568"/>
              <a:gd name="connsiteY21" fmla="*/ 718257 h 1194947"/>
              <a:gd name="connsiteX22" fmla="*/ 1338547 w 1622568"/>
              <a:gd name="connsiteY22" fmla="*/ 1139433 h 1194947"/>
              <a:gd name="connsiteX23" fmla="*/ 1240580 w 1622568"/>
              <a:gd name="connsiteY23" fmla="*/ 1194947 h 1194947"/>
              <a:gd name="connsiteX24" fmla="*/ 1064324 w 1622568"/>
              <a:gd name="connsiteY24" fmla="*/ 1194947 h 1194947"/>
              <a:gd name="connsiteX25" fmla="*/ 1008809 w 1622568"/>
              <a:gd name="connsiteY25" fmla="*/ 1096980 h 1194947"/>
              <a:gd name="connsiteX26" fmla="*/ 1211190 w 1622568"/>
              <a:gd name="connsiteY26" fmla="*/ 731320 h 1194947"/>
              <a:gd name="connsiteX27" fmla="*/ 1178534 w 1622568"/>
              <a:gd name="connsiteY27" fmla="*/ 672539 h 1194947"/>
              <a:gd name="connsiteX28" fmla="*/ 1002278 w 1622568"/>
              <a:gd name="connsiteY28" fmla="*/ 672539 h 1194947"/>
              <a:gd name="connsiteX29" fmla="*/ 920638 w 1622568"/>
              <a:gd name="connsiteY29" fmla="*/ 590900 h 119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622568" h="1194947">
                <a:moveTo>
                  <a:pt x="0" y="590900"/>
                </a:moveTo>
                <a:lnTo>
                  <a:pt x="0" y="81640"/>
                </a:lnTo>
                <a:cubicBezTo>
                  <a:pt x="0" y="29390"/>
                  <a:pt x="29391" y="0"/>
                  <a:pt x="81640" y="0"/>
                </a:cubicBezTo>
                <a:lnTo>
                  <a:pt x="620290" y="0"/>
                </a:lnTo>
                <a:cubicBezTo>
                  <a:pt x="672539" y="0"/>
                  <a:pt x="701930" y="29390"/>
                  <a:pt x="701930" y="81640"/>
                </a:cubicBezTo>
                <a:lnTo>
                  <a:pt x="701930" y="617024"/>
                </a:lnTo>
                <a:cubicBezTo>
                  <a:pt x="701930" y="656211"/>
                  <a:pt x="692133" y="682336"/>
                  <a:pt x="672539" y="718257"/>
                </a:cubicBezTo>
                <a:lnTo>
                  <a:pt x="417909" y="1139433"/>
                </a:lnTo>
                <a:cubicBezTo>
                  <a:pt x="395050" y="1175354"/>
                  <a:pt x="362395" y="1194947"/>
                  <a:pt x="319942" y="1194947"/>
                </a:cubicBezTo>
                <a:lnTo>
                  <a:pt x="143686" y="1194947"/>
                </a:lnTo>
                <a:cubicBezTo>
                  <a:pt x="81640" y="1194947"/>
                  <a:pt x="58781" y="1152495"/>
                  <a:pt x="88171" y="1096980"/>
                </a:cubicBezTo>
                <a:lnTo>
                  <a:pt x="290552" y="731320"/>
                </a:lnTo>
                <a:cubicBezTo>
                  <a:pt x="310145" y="695399"/>
                  <a:pt x="293817" y="672539"/>
                  <a:pt x="257896" y="672539"/>
                </a:cubicBezTo>
                <a:lnTo>
                  <a:pt x="81640" y="672539"/>
                </a:lnTo>
                <a:cubicBezTo>
                  <a:pt x="29391" y="672539"/>
                  <a:pt x="0" y="643149"/>
                  <a:pt x="0" y="590900"/>
                </a:cubicBezTo>
                <a:close/>
                <a:moveTo>
                  <a:pt x="920638" y="590900"/>
                </a:moveTo>
                <a:lnTo>
                  <a:pt x="920638" y="81640"/>
                </a:lnTo>
                <a:cubicBezTo>
                  <a:pt x="920638" y="29390"/>
                  <a:pt x="950029" y="0"/>
                  <a:pt x="1002278" y="0"/>
                </a:cubicBezTo>
                <a:lnTo>
                  <a:pt x="1540928" y="0"/>
                </a:lnTo>
                <a:cubicBezTo>
                  <a:pt x="1593177" y="0"/>
                  <a:pt x="1622568" y="29390"/>
                  <a:pt x="1622568" y="81640"/>
                </a:cubicBezTo>
                <a:lnTo>
                  <a:pt x="1622568" y="617024"/>
                </a:lnTo>
                <a:cubicBezTo>
                  <a:pt x="1622568" y="656211"/>
                  <a:pt x="1612771" y="682336"/>
                  <a:pt x="1593177" y="718257"/>
                </a:cubicBezTo>
                <a:lnTo>
                  <a:pt x="1338547" y="1139433"/>
                </a:lnTo>
                <a:cubicBezTo>
                  <a:pt x="1315688" y="1175354"/>
                  <a:pt x="1283033" y="1194947"/>
                  <a:pt x="1240580" y="1194947"/>
                </a:cubicBezTo>
                <a:lnTo>
                  <a:pt x="1064324" y="1194947"/>
                </a:lnTo>
                <a:cubicBezTo>
                  <a:pt x="1002278" y="1194947"/>
                  <a:pt x="979418" y="1152495"/>
                  <a:pt x="1008809" y="1096980"/>
                </a:cubicBezTo>
                <a:lnTo>
                  <a:pt x="1211190" y="731320"/>
                </a:lnTo>
                <a:cubicBezTo>
                  <a:pt x="1230783" y="695399"/>
                  <a:pt x="1214456" y="672539"/>
                  <a:pt x="1178534" y="672539"/>
                </a:cubicBezTo>
                <a:lnTo>
                  <a:pt x="1002278" y="672539"/>
                </a:lnTo>
                <a:cubicBezTo>
                  <a:pt x="950029" y="672539"/>
                  <a:pt x="920638" y="643149"/>
                  <a:pt x="920638" y="59090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8EA27-F110-F3BB-B243-CEF296FE0856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193676" y="5703888"/>
            <a:ext cx="6826248" cy="457200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9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6B32171-B0A8-B3A0-CCB5-44613AA407B8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29F8-B9EB-0474-1562-E834B374A067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3675" y="1152525"/>
            <a:ext cx="5830887" cy="2062800"/>
          </a:xfrm>
        </p:spPr>
        <p:txBody>
          <a:bodyPr anchor="b">
            <a:noAutofit/>
          </a:bodyPr>
          <a:lstStyle>
            <a:lvl1pPr algn="l">
              <a:defRPr sz="4800" spc="-7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6286-29C4-D74C-6A1A-1E46E86C328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3676" y="3509963"/>
            <a:ext cx="4835524" cy="20494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493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2A74-0DCE-698A-5CFD-2095E22262F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5830888" cy="4406900"/>
          </a:xfrm>
          <a:noFill/>
        </p:spPr>
        <p:txBody>
          <a:bodyPr/>
          <a:lstStyle>
            <a:lvl1pPr>
              <a:defRPr spc="-50" baseline="0"/>
            </a:lvl1pPr>
          </a:lstStyle>
          <a:p>
            <a:r>
              <a:rPr lang="en-GB"/>
              <a:t>“Quote”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1B9AB-9661-525A-B670-E832A8553AD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8D976-FEA8-7712-75F2-4C5AD50C4A5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66764-6485-C03F-3AF9-98D3281E99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F8EA27-F110-F3BB-B243-CEF296FE0856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193676" y="5703888"/>
            <a:ext cx="5830887" cy="457200"/>
          </a:xfrm>
        </p:spPr>
        <p:txBody>
          <a:bodyPr/>
          <a:lstStyle>
            <a:lvl1pPr marL="0" indent="0" algn="l">
              <a:buFontTx/>
              <a:buNone/>
              <a:defRPr sz="16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5BC2F04-369F-C19F-EF9F-5E6D5561BC71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6"/>
            </p:custDataLst>
          </p:nvPr>
        </p:nvSpPr>
        <p:spPr>
          <a:xfrm>
            <a:off x="7161213" y="1296988"/>
            <a:ext cx="4835526" cy="536416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569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C5A385-C337-B193-B23C-6C4B9791F005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194400" y="3499200"/>
            <a:ext cx="3837600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01076A-2291-052C-DF5E-2FC0996834A7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7465622" y="372623"/>
            <a:ext cx="3239143" cy="6185767"/>
            <a:chOff x="7465622" y="372623"/>
            <a:chExt cx="3239143" cy="61857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79980C-D4D0-EE29-70B1-A2DD07D9E806}"/>
                </a:ext>
              </a:extLst>
            </p:cNvPr>
            <p:cNvSpPr/>
            <p:nvPr userDrawn="1"/>
          </p:nvSpPr>
          <p:spPr>
            <a:xfrm>
              <a:off x="7993519" y="532959"/>
              <a:ext cx="218376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</a:pPr>
              <a:endParaRPr lang="en-GB" sz="1600" spc="-20" dirty="0" err="1"/>
            </a:p>
          </p:txBody>
        </p:sp>
        <p:pic>
          <p:nvPicPr>
            <p:cNvPr id="6" name="Picture 5" descr="A black screen with a black background&#10;&#10;Description automatically generated">
              <a:extLst>
                <a:ext uri="{FF2B5EF4-FFF2-40B4-BE49-F238E27FC236}">
                  <a16:creationId xmlns:a16="http://schemas.microsoft.com/office/drawing/2014/main" id="{9EE5644C-5106-C952-ADA7-AB4402CABC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5622" y="372623"/>
              <a:ext cx="3239143" cy="6185767"/>
            </a:xfrm>
            <a:prstGeom prst="rect">
              <a:avLst/>
            </a:prstGeom>
          </p:spPr>
        </p:pic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E30962C-4936-B9A5-26E4-DF724E9C4C79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7763565" y="578678"/>
            <a:ext cx="2659270" cy="5740400"/>
          </a:xfrm>
          <a:custGeom>
            <a:avLst/>
            <a:gdLst>
              <a:gd name="connsiteX0" fmla="*/ 1031160 w 2659270"/>
              <a:gd name="connsiteY0" fmla="*/ 88949 h 5740400"/>
              <a:gd name="connsiteX1" fmla="*/ 912191 w 2659270"/>
              <a:gd name="connsiteY1" fmla="*/ 207918 h 5740400"/>
              <a:gd name="connsiteX2" fmla="*/ 1031160 w 2659270"/>
              <a:gd name="connsiteY2" fmla="*/ 326887 h 5740400"/>
              <a:gd name="connsiteX3" fmla="*/ 1626843 w 2659270"/>
              <a:gd name="connsiteY3" fmla="*/ 326887 h 5740400"/>
              <a:gd name="connsiteX4" fmla="*/ 1745812 w 2659270"/>
              <a:gd name="connsiteY4" fmla="*/ 207918 h 5740400"/>
              <a:gd name="connsiteX5" fmla="*/ 1626843 w 2659270"/>
              <a:gd name="connsiteY5" fmla="*/ 88949 h 5740400"/>
              <a:gd name="connsiteX6" fmla="*/ 369665 w 2659270"/>
              <a:gd name="connsiteY6" fmla="*/ 0 h 5740400"/>
              <a:gd name="connsiteX7" fmla="*/ 2289605 w 2659270"/>
              <a:gd name="connsiteY7" fmla="*/ 0 h 5740400"/>
              <a:gd name="connsiteX8" fmla="*/ 2659270 w 2659270"/>
              <a:gd name="connsiteY8" fmla="*/ 369665 h 5740400"/>
              <a:gd name="connsiteX9" fmla="*/ 2659270 w 2659270"/>
              <a:gd name="connsiteY9" fmla="*/ 5370735 h 5740400"/>
              <a:gd name="connsiteX10" fmla="*/ 2289605 w 2659270"/>
              <a:gd name="connsiteY10" fmla="*/ 5740400 h 5740400"/>
              <a:gd name="connsiteX11" fmla="*/ 369665 w 2659270"/>
              <a:gd name="connsiteY11" fmla="*/ 5740400 h 5740400"/>
              <a:gd name="connsiteX12" fmla="*/ 0 w 2659270"/>
              <a:gd name="connsiteY12" fmla="*/ 5370735 h 5740400"/>
              <a:gd name="connsiteX13" fmla="*/ 0 w 2659270"/>
              <a:gd name="connsiteY13" fmla="*/ 369665 h 5740400"/>
              <a:gd name="connsiteX14" fmla="*/ 369665 w 2659270"/>
              <a:gd name="connsiteY14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9270" h="5740400">
                <a:moveTo>
                  <a:pt x="1031160" y="88949"/>
                </a:moveTo>
                <a:cubicBezTo>
                  <a:pt x="965455" y="88949"/>
                  <a:pt x="912191" y="142213"/>
                  <a:pt x="912191" y="207918"/>
                </a:cubicBezTo>
                <a:cubicBezTo>
                  <a:pt x="912191" y="273623"/>
                  <a:pt x="965455" y="326887"/>
                  <a:pt x="1031160" y="326887"/>
                </a:cubicBezTo>
                <a:lnTo>
                  <a:pt x="1626843" y="326887"/>
                </a:lnTo>
                <a:cubicBezTo>
                  <a:pt x="1692548" y="326887"/>
                  <a:pt x="1745812" y="273623"/>
                  <a:pt x="1745812" y="207918"/>
                </a:cubicBezTo>
                <a:cubicBezTo>
                  <a:pt x="1745812" y="142213"/>
                  <a:pt x="1692548" y="88949"/>
                  <a:pt x="1626843" y="88949"/>
                </a:cubicBezTo>
                <a:close/>
                <a:moveTo>
                  <a:pt x="369665" y="0"/>
                </a:moveTo>
                <a:lnTo>
                  <a:pt x="2289605" y="0"/>
                </a:lnTo>
                <a:cubicBezTo>
                  <a:pt x="2493765" y="0"/>
                  <a:pt x="2659270" y="165505"/>
                  <a:pt x="2659270" y="369665"/>
                </a:cubicBezTo>
                <a:lnTo>
                  <a:pt x="2659270" y="5370735"/>
                </a:lnTo>
                <a:cubicBezTo>
                  <a:pt x="2659270" y="5574895"/>
                  <a:pt x="2493765" y="5740400"/>
                  <a:pt x="2289605" y="5740400"/>
                </a:cubicBezTo>
                <a:lnTo>
                  <a:pt x="369665" y="5740400"/>
                </a:lnTo>
                <a:cubicBezTo>
                  <a:pt x="165505" y="5740400"/>
                  <a:pt x="0" y="5574895"/>
                  <a:pt x="0" y="5370735"/>
                </a:cubicBezTo>
                <a:lnTo>
                  <a:pt x="0" y="369665"/>
                </a:lnTo>
                <a:cubicBezTo>
                  <a:pt x="0" y="165505"/>
                  <a:pt x="165505" y="0"/>
                  <a:pt x="369665" y="0"/>
                </a:cubicBez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78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56DEB2-17E4-7185-452C-9B65BF5945DD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194400" y="3499200"/>
            <a:ext cx="3837600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 descr="A black screen with white lines&#10;&#10;Description automatically generated">
            <a:extLst>
              <a:ext uri="{FF2B5EF4-FFF2-40B4-BE49-F238E27FC236}">
                <a16:creationId xmlns:a16="http://schemas.microsoft.com/office/drawing/2014/main" id="{F3CAFD5D-B6B1-3247-8530-610980AF14E9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/>
          <a:srcRect l="987" r="987"/>
          <a:stretch/>
        </p:blipFill>
        <p:spPr>
          <a:xfrm>
            <a:off x="6711348" y="312740"/>
            <a:ext cx="4748398" cy="6208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93676" y="1152525"/>
            <a:ext cx="5830887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69F77-E9EA-64F9-DB61-4AAB4642C4F7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6955367" y="603249"/>
            <a:ext cx="4264370" cy="5632723"/>
          </a:xfrm>
          <a:prstGeom prst="roundRect">
            <a:avLst>
              <a:gd name="adj" fmla="val 904"/>
            </a:avLst>
          </a:pr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06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7C8901-36D9-8C9C-E7A8-773EDEF096D9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>
          <a:xfrm>
            <a:off x="194400" y="3499200"/>
            <a:ext cx="3837600" cy="267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2" name="Picture 11" descr="A computer with a black screen&#10;&#10;Description automatically generated">
            <a:extLst>
              <a:ext uri="{FF2B5EF4-FFF2-40B4-BE49-F238E27FC236}">
                <a16:creationId xmlns:a16="http://schemas.microsoft.com/office/drawing/2014/main" id="{19535C81-9723-C17A-FD17-FCC56C948013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3441104" y="695944"/>
            <a:ext cx="9939185" cy="5852954"/>
          </a:xfrm>
          <a:custGeom>
            <a:avLst/>
            <a:gdLst>
              <a:gd name="connsiteX0" fmla="*/ 0 w 9939185"/>
              <a:gd name="connsiteY0" fmla="*/ 0 h 5852954"/>
              <a:gd name="connsiteX1" fmla="*/ 9939185 w 9939185"/>
              <a:gd name="connsiteY1" fmla="*/ 0 h 5852954"/>
              <a:gd name="connsiteX2" fmla="*/ 9939185 w 9939185"/>
              <a:gd name="connsiteY2" fmla="*/ 3164856 h 5852954"/>
              <a:gd name="connsiteX3" fmla="*/ 8750896 w 9939185"/>
              <a:gd name="connsiteY3" fmla="*/ 3164856 h 5852954"/>
              <a:gd name="connsiteX4" fmla="*/ 8750896 w 9939185"/>
              <a:gd name="connsiteY4" fmla="*/ 5852954 h 5852954"/>
              <a:gd name="connsiteX5" fmla="*/ 0 w 9939185"/>
              <a:gd name="connsiteY5" fmla="*/ 5852954 h 585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9185" h="5852954">
                <a:moveTo>
                  <a:pt x="0" y="0"/>
                </a:moveTo>
                <a:lnTo>
                  <a:pt x="9939185" y="0"/>
                </a:lnTo>
                <a:lnTo>
                  <a:pt x="9939185" y="3164856"/>
                </a:lnTo>
                <a:lnTo>
                  <a:pt x="8750896" y="3164856"/>
                </a:lnTo>
                <a:lnTo>
                  <a:pt x="8750896" y="5852954"/>
                </a:lnTo>
                <a:lnTo>
                  <a:pt x="0" y="58529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93677" y="1152525"/>
            <a:ext cx="3838574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7669F77-E9EA-64F9-DB61-4AAB4642C4F7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8"/>
            </p:custDataLst>
          </p:nvPr>
        </p:nvSpPr>
        <p:spPr>
          <a:xfrm>
            <a:off x="4973750" y="979266"/>
            <a:ext cx="6884156" cy="4312536"/>
          </a:xfrm>
          <a:prstGeom prst="roundRect">
            <a:avLst>
              <a:gd name="adj" fmla="val 165"/>
            </a:avLst>
          </a:pr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813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3179233" y="195263"/>
            <a:ext cx="2844800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194400" y="3500439"/>
            <a:ext cx="2844800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6"/>
            </p:custDataLst>
          </p:nvPr>
        </p:nvSpPr>
        <p:spPr>
          <a:xfrm>
            <a:off x="6166379" y="3500439"/>
            <a:ext cx="2844800" cy="31607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193675" y="1296988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3180821" y="4602163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6167967" y="1296988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0"/>
            </p:custDataLst>
          </p:nvPr>
        </p:nvSpPr>
        <p:spPr>
          <a:xfrm>
            <a:off x="9153525" y="195263"/>
            <a:ext cx="2844800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1"/>
            </p:custDataLst>
          </p:nvPr>
        </p:nvSpPr>
        <p:spPr>
          <a:xfrm>
            <a:off x="9155112" y="4602163"/>
            <a:ext cx="2843211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2184400" y="195263"/>
            <a:ext cx="1849438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95E453A-D6A2-EFDE-350B-2F7D020701B2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194400" y="3500439"/>
            <a:ext cx="1849438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A1F0E6B-6AA2-AC03-1042-663624175093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6"/>
            </p:custDataLst>
          </p:nvPr>
        </p:nvSpPr>
        <p:spPr>
          <a:xfrm>
            <a:off x="4175125" y="3500439"/>
            <a:ext cx="1849438" cy="31607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59683E-71F7-7EFC-C2CB-BAB4E78B904A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193675" y="1296988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18AAB-5EDD-CC8D-430E-2D26F593788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2185988" y="4602163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0BE25F-6F2A-0947-864B-69F23572C608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4176713" y="1296988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F0EFFB-C079-DBCC-39B4-F21BB6D8DDAE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10"/>
            </p:custDataLst>
          </p:nvPr>
        </p:nvSpPr>
        <p:spPr>
          <a:xfrm>
            <a:off x="6165850" y="195263"/>
            <a:ext cx="1849438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C167B8-68D8-7512-2689-42E1B65673F5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1"/>
            </p:custDataLst>
          </p:nvPr>
        </p:nvSpPr>
        <p:spPr>
          <a:xfrm>
            <a:off x="6167437" y="4602163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DF7735C3-56B8-0BAE-5C06-89305AC1980B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2"/>
            </p:custDataLst>
          </p:nvPr>
        </p:nvSpPr>
        <p:spPr>
          <a:xfrm>
            <a:off x="8158163" y="3500439"/>
            <a:ext cx="1849438" cy="316071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8E86131-32FF-54AF-5649-82F622DB6FD4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3"/>
            </p:custDataLst>
          </p:nvPr>
        </p:nvSpPr>
        <p:spPr>
          <a:xfrm>
            <a:off x="8159751" y="1296988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A8200B67-3F29-D1C6-F912-A08ECAC6F35A}"/>
              </a:ext>
            </a:extLst>
          </p:cNvPr>
          <p:cNvSpPr>
            <a:spLocks noGrp="1"/>
          </p:cNvSpPr>
          <p:nvPr>
            <p:ph type="pic" sz="quarter" idx="28"/>
            <p:custDataLst>
              <p:tags r:id="rId14"/>
            </p:custDataLst>
          </p:nvPr>
        </p:nvSpPr>
        <p:spPr>
          <a:xfrm>
            <a:off x="10146742" y="195263"/>
            <a:ext cx="1849438" cy="316071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C165205-9DBA-3822-3695-D4EF38287016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15"/>
            </p:custDataLst>
          </p:nvPr>
        </p:nvSpPr>
        <p:spPr>
          <a:xfrm>
            <a:off x="10148329" y="4602163"/>
            <a:ext cx="1848405" cy="2058987"/>
          </a:xfrm>
        </p:spPr>
        <p:txBody>
          <a:bodyPr anchor="b" anchorCtr="0"/>
          <a:lstStyle>
            <a:lvl1pPr marL="0" indent="0">
              <a:buFontTx/>
              <a:buNone/>
              <a:defRPr sz="1400"/>
            </a:lvl1pPr>
            <a:lvl2pPr marL="180000" indent="0">
              <a:buFontTx/>
              <a:buNone/>
              <a:defRPr sz="1200"/>
            </a:lvl2pPr>
            <a:lvl3pPr marL="356400" indent="0">
              <a:buFontTx/>
              <a:buNone/>
              <a:defRPr sz="1200"/>
            </a:lvl3pPr>
            <a:lvl4pPr marL="356400" indent="0">
              <a:buFontTx/>
              <a:buNone/>
              <a:defRPr sz="1200"/>
            </a:lvl4pPr>
            <a:lvl5pPr marL="356400" indent="0"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75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Thank you!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2398712"/>
            <a:ext cx="3838574" cy="2058987"/>
          </a:xfrm>
        </p:spPr>
        <p:txBody>
          <a:bodyPr lIns="32400" tIns="0" bIns="36000"/>
          <a:lstStyle>
            <a:lvl1pPr marL="0" indent="0">
              <a:lnSpc>
                <a:spcPct val="107000"/>
              </a:lnSpc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Title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19919" y="5054400"/>
            <a:ext cx="4409281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Name.namesson@skf.com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619919" y="5527800"/>
            <a:ext cx="4407457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+46 70 XXX XX XX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8"/>
            </p:custDataLst>
          </p:nvPr>
        </p:nvSpPr>
        <p:spPr>
          <a:xfrm>
            <a:off x="619919" y="6001200"/>
            <a:ext cx="4406815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Name-namesson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6F61F-13FC-E5FD-8F74-1319EE8E8FF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9"/>
            </p:custDataLst>
          </p:nvPr>
        </p:nvSpPr>
        <p:spPr bwMode="invGray">
          <a:xfrm>
            <a:off x="213297" y="5028177"/>
            <a:ext cx="266400" cy="266400"/>
          </a:xfr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A370C4-1191-2B2D-7A0B-EF946B4F56E7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0"/>
            </p:custDataLst>
          </p:nvPr>
        </p:nvSpPr>
        <p:spPr bwMode="invGray">
          <a:xfrm>
            <a:off x="213297" y="5973949"/>
            <a:ext cx="266400" cy="266400"/>
          </a:xfr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4738593-0764-06D6-12E7-186224732924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1"/>
            </p:custDataLst>
          </p:nvPr>
        </p:nvSpPr>
        <p:spPr bwMode="invGray">
          <a:xfrm>
            <a:off x="251097" y="5501063"/>
            <a:ext cx="190800" cy="266400"/>
          </a:xfr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6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F565054-9FE4-61FC-6279-4E53325CA571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Thank you!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2398712"/>
            <a:ext cx="3838574" cy="2058987"/>
          </a:xfrm>
        </p:spPr>
        <p:txBody>
          <a:bodyPr lIns="32400" tIns="0" bIns="36000"/>
          <a:lstStyle>
            <a:lvl1pPr marL="0" indent="0">
              <a:lnSpc>
                <a:spcPct val="107000"/>
              </a:lnSpc>
              <a:buNone/>
              <a:defRPr sz="1600" cap="none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Title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7DDE31B-2A15-20A0-30AF-0977CFAAF919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619919" y="5054400"/>
            <a:ext cx="4409281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Name.namesson@skf.com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F555CCC-4416-2B19-07C0-6B379333CE6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619919" y="5527800"/>
            <a:ext cx="4407457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+46 70 XXX XX XX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B1CA753-9E60-9918-6E37-0CCA59D38D37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9"/>
            </p:custDataLst>
          </p:nvPr>
        </p:nvSpPr>
        <p:spPr>
          <a:xfrm>
            <a:off x="619919" y="6001200"/>
            <a:ext cx="4406815" cy="216000"/>
          </a:xfrm>
        </p:spPr>
        <p:txBody>
          <a:bodyPr/>
          <a:lstStyle>
            <a:lvl1pPr marL="0" indent="0" algn="l">
              <a:buFontTx/>
              <a:buNone/>
              <a:defRPr sz="1400"/>
            </a:lvl1pPr>
            <a:lvl2pPr marL="180000" indent="0">
              <a:buFontTx/>
              <a:buNone/>
              <a:defRPr sz="1600"/>
            </a:lvl2pPr>
            <a:lvl3pPr marL="356400" indent="0">
              <a:buFontTx/>
              <a:buNone/>
              <a:defRPr sz="1600"/>
            </a:lvl3pPr>
            <a:lvl4pPr marL="356400" indent="0">
              <a:buFontTx/>
              <a:buNone/>
              <a:defRPr sz="1600"/>
            </a:lvl4pPr>
            <a:lvl5pPr marL="356400" indent="0">
              <a:buFontTx/>
              <a:buNone/>
              <a:defRPr sz="1600"/>
            </a:lvl5pPr>
          </a:lstStyle>
          <a:p>
            <a:pPr lvl="0"/>
            <a:r>
              <a:rPr lang="en-GB"/>
              <a:t>Name-namesson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F2E4-71D4-CBF0-F8E9-9CF09F476115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0"/>
            </p:custDataLst>
          </p:nvPr>
        </p:nvSpPr>
        <p:spPr>
          <a:xfrm>
            <a:off x="213297" y="5028177"/>
            <a:ext cx="266400" cy="2664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C573ED3-F1E6-A9F0-6259-E5D1558A7A0C}"/>
              </a:ext>
            </a:extLst>
          </p:cNvPr>
          <p:cNvSpPr>
            <a:spLocks noGrp="1"/>
          </p:cNvSpPr>
          <p:nvPr>
            <p:ph type="body" sz="quarter" idx="26" hasCustomPrompt="1"/>
            <p:custDataLst>
              <p:tags r:id="rId11"/>
            </p:custDataLst>
          </p:nvPr>
        </p:nvSpPr>
        <p:spPr>
          <a:xfrm>
            <a:off x="213297" y="5973949"/>
            <a:ext cx="266400" cy="266400"/>
          </a:xfr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10FAA40-7F76-1B02-B5B3-3C72F8997A23}"/>
              </a:ext>
            </a:extLst>
          </p:cNvPr>
          <p:cNvSpPr>
            <a:spLocks noGrp="1"/>
          </p:cNvSpPr>
          <p:nvPr>
            <p:ph type="body" sz="quarter" idx="27" hasCustomPrompt="1"/>
            <p:custDataLst>
              <p:tags r:id="rId12"/>
            </p:custDataLst>
          </p:nvPr>
        </p:nvSpPr>
        <p:spPr>
          <a:xfrm>
            <a:off x="251097" y="5501063"/>
            <a:ext cx="190800" cy="266400"/>
          </a:xfr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  <a:lvl2pPr marL="180000" indent="0">
              <a:buFontTx/>
              <a:buNone/>
              <a:defRPr sz="100"/>
            </a:lvl2pPr>
            <a:lvl3pPr marL="356400" indent="0">
              <a:buFontTx/>
              <a:buNone/>
              <a:defRPr sz="100"/>
            </a:lvl3pPr>
            <a:lvl4pPr marL="356400" indent="0">
              <a:buFontTx/>
              <a:buNone/>
              <a:defRPr sz="100"/>
            </a:lvl4pPr>
            <a:lvl5pPr marL="356400" indent="0">
              <a:buFontTx/>
              <a:buNone/>
              <a:defRPr sz="100"/>
            </a:lvl5pPr>
          </a:lstStyle>
          <a:p>
            <a:pPr lvl="0"/>
            <a:r>
              <a:rPr lang="en-GB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61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98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/>
          <a:lstStyle/>
          <a:p>
            <a:r>
              <a:rPr lang="en-GB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426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Full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797C20A3-2A2C-2E0F-E013-3708B26ADB8B}"/>
              </a:ext>
            </a:extLst>
          </p:cNvPr>
          <p:cNvSpPr>
            <a:spLocks noGrp="1"/>
          </p:cNvSpPr>
          <p:nvPr>
            <p:ph type="media" sz="quarter" idx="14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96991 w 12192000"/>
              <a:gd name="connsiteY0" fmla="*/ 196850 h 6858000"/>
              <a:gd name="connsiteX1" fmla="*/ 789543 w 12192000"/>
              <a:gd name="connsiteY1" fmla="*/ 204357 h 6858000"/>
              <a:gd name="connsiteX2" fmla="*/ 789543 w 12192000"/>
              <a:gd name="connsiteY2" fmla="*/ 239387 h 6858000"/>
              <a:gd name="connsiteX3" fmla="*/ 796991 w 12192000"/>
              <a:gd name="connsiteY3" fmla="*/ 246894 h 6858000"/>
              <a:gd name="connsiteX4" fmla="*/ 806922 w 12192000"/>
              <a:gd name="connsiteY4" fmla="*/ 246894 h 6858000"/>
              <a:gd name="connsiteX5" fmla="*/ 809405 w 12192000"/>
              <a:gd name="connsiteY5" fmla="*/ 249395 h 6858000"/>
              <a:gd name="connsiteX6" fmla="*/ 809405 w 12192000"/>
              <a:gd name="connsiteY6" fmla="*/ 314453 h 6858000"/>
              <a:gd name="connsiteX7" fmla="*/ 806922 w 12192000"/>
              <a:gd name="connsiteY7" fmla="*/ 316955 h 6858000"/>
              <a:gd name="connsiteX8" fmla="*/ 796991 w 12192000"/>
              <a:gd name="connsiteY8" fmla="*/ 316955 h 6858000"/>
              <a:gd name="connsiteX9" fmla="*/ 789543 w 12192000"/>
              <a:gd name="connsiteY9" fmla="*/ 324461 h 6858000"/>
              <a:gd name="connsiteX10" fmla="*/ 789543 w 12192000"/>
              <a:gd name="connsiteY10" fmla="*/ 389517 h 6858000"/>
              <a:gd name="connsiteX11" fmla="*/ 796991 w 12192000"/>
              <a:gd name="connsiteY11" fmla="*/ 397024 h 6858000"/>
              <a:gd name="connsiteX12" fmla="*/ 891337 w 12192000"/>
              <a:gd name="connsiteY12" fmla="*/ 397024 h 6858000"/>
              <a:gd name="connsiteX13" fmla="*/ 898786 w 12192000"/>
              <a:gd name="connsiteY13" fmla="*/ 389517 h 6858000"/>
              <a:gd name="connsiteX14" fmla="*/ 898786 w 12192000"/>
              <a:gd name="connsiteY14" fmla="*/ 324461 h 6858000"/>
              <a:gd name="connsiteX15" fmla="*/ 891337 w 12192000"/>
              <a:gd name="connsiteY15" fmla="*/ 316955 h 6858000"/>
              <a:gd name="connsiteX16" fmla="*/ 881406 w 12192000"/>
              <a:gd name="connsiteY16" fmla="*/ 316955 h 6858000"/>
              <a:gd name="connsiteX17" fmla="*/ 878923 w 12192000"/>
              <a:gd name="connsiteY17" fmla="*/ 314453 h 6858000"/>
              <a:gd name="connsiteX18" fmla="*/ 878923 w 12192000"/>
              <a:gd name="connsiteY18" fmla="*/ 299439 h 6858000"/>
              <a:gd name="connsiteX19" fmla="*/ 881406 w 12192000"/>
              <a:gd name="connsiteY19" fmla="*/ 296937 h 6858000"/>
              <a:gd name="connsiteX20" fmla="*/ 906234 w 12192000"/>
              <a:gd name="connsiteY20" fmla="*/ 296937 h 6858000"/>
              <a:gd name="connsiteX21" fmla="*/ 908717 w 12192000"/>
              <a:gd name="connsiteY21" fmla="*/ 299382 h 6858000"/>
              <a:gd name="connsiteX22" fmla="*/ 916165 w 12192000"/>
              <a:gd name="connsiteY22" fmla="*/ 306946 h 6858000"/>
              <a:gd name="connsiteX23" fmla="*/ 970787 w 12192000"/>
              <a:gd name="connsiteY23" fmla="*/ 306946 h 6858000"/>
              <a:gd name="connsiteX24" fmla="*/ 978235 w 12192000"/>
              <a:gd name="connsiteY24" fmla="*/ 299439 h 6858000"/>
              <a:gd name="connsiteX25" fmla="*/ 978235 w 12192000"/>
              <a:gd name="connsiteY25" fmla="*/ 264409 h 6858000"/>
              <a:gd name="connsiteX26" fmla="*/ 970787 w 12192000"/>
              <a:gd name="connsiteY26" fmla="*/ 256902 h 6858000"/>
              <a:gd name="connsiteX27" fmla="*/ 916165 w 12192000"/>
              <a:gd name="connsiteY27" fmla="*/ 256902 h 6858000"/>
              <a:gd name="connsiteX28" fmla="*/ 908717 w 12192000"/>
              <a:gd name="connsiteY28" fmla="*/ 264466 h 6858000"/>
              <a:gd name="connsiteX29" fmla="*/ 906234 w 12192000"/>
              <a:gd name="connsiteY29" fmla="*/ 266911 h 6858000"/>
              <a:gd name="connsiteX30" fmla="*/ 881406 w 12192000"/>
              <a:gd name="connsiteY30" fmla="*/ 266911 h 6858000"/>
              <a:gd name="connsiteX31" fmla="*/ 878923 w 12192000"/>
              <a:gd name="connsiteY31" fmla="*/ 264409 h 6858000"/>
              <a:gd name="connsiteX32" fmla="*/ 878923 w 12192000"/>
              <a:gd name="connsiteY32" fmla="*/ 229378 h 6858000"/>
              <a:gd name="connsiteX33" fmla="*/ 881406 w 12192000"/>
              <a:gd name="connsiteY33" fmla="*/ 226876 h 6858000"/>
              <a:gd name="connsiteX34" fmla="*/ 955890 w 12192000"/>
              <a:gd name="connsiteY34" fmla="*/ 226876 h 6858000"/>
              <a:gd name="connsiteX35" fmla="*/ 958373 w 12192000"/>
              <a:gd name="connsiteY35" fmla="*/ 229378 h 6858000"/>
              <a:gd name="connsiteX36" fmla="*/ 958373 w 12192000"/>
              <a:gd name="connsiteY36" fmla="*/ 239387 h 6858000"/>
              <a:gd name="connsiteX37" fmla="*/ 965821 w 12192000"/>
              <a:gd name="connsiteY37" fmla="*/ 246894 h 6858000"/>
              <a:gd name="connsiteX38" fmla="*/ 1040304 w 12192000"/>
              <a:gd name="connsiteY38" fmla="*/ 246894 h 6858000"/>
              <a:gd name="connsiteX39" fmla="*/ 1047752 w 12192000"/>
              <a:gd name="connsiteY39" fmla="*/ 239387 h 6858000"/>
              <a:gd name="connsiteX40" fmla="*/ 1047752 w 12192000"/>
              <a:gd name="connsiteY40" fmla="*/ 204357 h 6858000"/>
              <a:gd name="connsiteX41" fmla="*/ 1040304 w 12192000"/>
              <a:gd name="connsiteY41" fmla="*/ 196850 h 6858000"/>
              <a:gd name="connsiteX42" fmla="*/ 499059 w 12192000"/>
              <a:gd name="connsiteY42" fmla="*/ 196850 h 6858000"/>
              <a:gd name="connsiteX43" fmla="*/ 491611 w 12192000"/>
              <a:gd name="connsiteY43" fmla="*/ 204357 h 6858000"/>
              <a:gd name="connsiteX44" fmla="*/ 491611 w 12192000"/>
              <a:gd name="connsiteY44" fmla="*/ 239387 h 6858000"/>
              <a:gd name="connsiteX45" fmla="*/ 499059 w 12192000"/>
              <a:gd name="connsiteY45" fmla="*/ 246894 h 6858000"/>
              <a:gd name="connsiteX46" fmla="*/ 508990 w 12192000"/>
              <a:gd name="connsiteY46" fmla="*/ 246894 h 6858000"/>
              <a:gd name="connsiteX47" fmla="*/ 511473 w 12192000"/>
              <a:gd name="connsiteY47" fmla="*/ 249395 h 6858000"/>
              <a:gd name="connsiteX48" fmla="*/ 511473 w 12192000"/>
              <a:gd name="connsiteY48" fmla="*/ 314453 h 6858000"/>
              <a:gd name="connsiteX49" fmla="*/ 508990 w 12192000"/>
              <a:gd name="connsiteY49" fmla="*/ 316955 h 6858000"/>
              <a:gd name="connsiteX50" fmla="*/ 499059 w 12192000"/>
              <a:gd name="connsiteY50" fmla="*/ 316955 h 6858000"/>
              <a:gd name="connsiteX51" fmla="*/ 491611 w 12192000"/>
              <a:gd name="connsiteY51" fmla="*/ 324461 h 6858000"/>
              <a:gd name="connsiteX52" fmla="*/ 491611 w 12192000"/>
              <a:gd name="connsiteY52" fmla="*/ 389517 h 6858000"/>
              <a:gd name="connsiteX53" fmla="*/ 499059 w 12192000"/>
              <a:gd name="connsiteY53" fmla="*/ 397024 h 6858000"/>
              <a:gd name="connsiteX54" fmla="*/ 573542 w 12192000"/>
              <a:gd name="connsiteY54" fmla="*/ 397024 h 6858000"/>
              <a:gd name="connsiteX55" fmla="*/ 580991 w 12192000"/>
              <a:gd name="connsiteY55" fmla="*/ 389517 h 6858000"/>
              <a:gd name="connsiteX56" fmla="*/ 580991 w 12192000"/>
              <a:gd name="connsiteY56" fmla="*/ 312986 h 6858000"/>
              <a:gd name="connsiteX57" fmla="*/ 585229 w 12192000"/>
              <a:gd name="connsiteY57" fmla="*/ 311216 h 6858000"/>
              <a:gd name="connsiteX58" fmla="*/ 668189 w 12192000"/>
              <a:gd name="connsiteY58" fmla="*/ 394825 h 6858000"/>
              <a:gd name="connsiteX59" fmla="*/ 673455 w 12192000"/>
              <a:gd name="connsiteY59" fmla="*/ 397024 h 6858000"/>
              <a:gd name="connsiteX60" fmla="*/ 742371 w 12192000"/>
              <a:gd name="connsiteY60" fmla="*/ 397024 h 6858000"/>
              <a:gd name="connsiteX61" fmla="*/ 749819 w 12192000"/>
              <a:gd name="connsiteY61" fmla="*/ 389517 h 6858000"/>
              <a:gd name="connsiteX62" fmla="*/ 749819 w 12192000"/>
              <a:gd name="connsiteY62" fmla="*/ 324461 h 6858000"/>
              <a:gd name="connsiteX63" fmla="*/ 742371 w 12192000"/>
              <a:gd name="connsiteY63" fmla="*/ 316955 h 6858000"/>
              <a:gd name="connsiteX64" fmla="*/ 713180 w 12192000"/>
              <a:gd name="connsiteY64" fmla="*/ 316955 h 6858000"/>
              <a:gd name="connsiteX65" fmla="*/ 707913 w 12192000"/>
              <a:gd name="connsiteY65" fmla="*/ 314755 h 6858000"/>
              <a:gd name="connsiteX66" fmla="*/ 644815 w 12192000"/>
              <a:gd name="connsiteY66" fmla="*/ 251164 h 6858000"/>
              <a:gd name="connsiteX67" fmla="*/ 646571 w 12192000"/>
              <a:gd name="connsiteY67" fmla="*/ 246893 h 6858000"/>
              <a:gd name="connsiteX68" fmla="*/ 712577 w 12192000"/>
              <a:gd name="connsiteY68" fmla="*/ 246893 h 6858000"/>
              <a:gd name="connsiteX69" fmla="*/ 720026 w 12192000"/>
              <a:gd name="connsiteY69" fmla="*/ 239386 h 6858000"/>
              <a:gd name="connsiteX70" fmla="*/ 720026 w 12192000"/>
              <a:gd name="connsiteY70" fmla="*/ 204357 h 6858000"/>
              <a:gd name="connsiteX71" fmla="*/ 712577 w 12192000"/>
              <a:gd name="connsiteY71" fmla="*/ 196850 h 6858000"/>
              <a:gd name="connsiteX72" fmla="*/ 653593 w 12192000"/>
              <a:gd name="connsiteY72" fmla="*/ 196850 h 6858000"/>
              <a:gd name="connsiteX73" fmla="*/ 648327 w 12192000"/>
              <a:gd name="connsiteY73" fmla="*/ 199049 h 6858000"/>
              <a:gd name="connsiteX74" fmla="*/ 585229 w 12192000"/>
              <a:gd name="connsiteY74" fmla="*/ 262641 h 6858000"/>
              <a:gd name="connsiteX75" fmla="*/ 580991 w 12192000"/>
              <a:gd name="connsiteY75" fmla="*/ 260871 h 6858000"/>
              <a:gd name="connsiteX76" fmla="*/ 580991 w 12192000"/>
              <a:gd name="connsiteY76" fmla="*/ 204357 h 6858000"/>
              <a:gd name="connsiteX77" fmla="*/ 573542 w 12192000"/>
              <a:gd name="connsiteY77" fmla="*/ 196850 h 6858000"/>
              <a:gd name="connsiteX78" fmla="*/ 230918 w 12192000"/>
              <a:gd name="connsiteY78" fmla="*/ 196850 h 6858000"/>
              <a:gd name="connsiteX79" fmla="*/ 223469 w 12192000"/>
              <a:gd name="connsiteY79" fmla="*/ 204357 h 6858000"/>
              <a:gd name="connsiteX80" fmla="*/ 223469 w 12192000"/>
              <a:gd name="connsiteY80" fmla="*/ 289430 h 6858000"/>
              <a:gd name="connsiteX81" fmla="*/ 230918 w 12192000"/>
              <a:gd name="connsiteY81" fmla="*/ 296937 h 6858000"/>
              <a:gd name="connsiteX82" fmla="*/ 360022 w 12192000"/>
              <a:gd name="connsiteY82" fmla="*/ 296937 h 6858000"/>
              <a:gd name="connsiteX83" fmla="*/ 362506 w 12192000"/>
              <a:gd name="connsiteY83" fmla="*/ 299439 h 6858000"/>
              <a:gd name="connsiteX84" fmla="*/ 362506 w 12192000"/>
              <a:gd name="connsiteY84" fmla="*/ 364496 h 6858000"/>
              <a:gd name="connsiteX85" fmla="*/ 360022 w 12192000"/>
              <a:gd name="connsiteY85" fmla="*/ 366998 h 6858000"/>
              <a:gd name="connsiteX86" fmla="*/ 285539 w 12192000"/>
              <a:gd name="connsiteY86" fmla="*/ 366998 h 6858000"/>
              <a:gd name="connsiteX87" fmla="*/ 283056 w 12192000"/>
              <a:gd name="connsiteY87" fmla="*/ 364496 h 6858000"/>
              <a:gd name="connsiteX88" fmla="*/ 283056 w 12192000"/>
              <a:gd name="connsiteY88" fmla="*/ 324461 h 6858000"/>
              <a:gd name="connsiteX89" fmla="*/ 275608 w 12192000"/>
              <a:gd name="connsiteY89" fmla="*/ 316955 h 6858000"/>
              <a:gd name="connsiteX90" fmla="*/ 201124 w 12192000"/>
              <a:gd name="connsiteY90" fmla="*/ 316955 h 6858000"/>
              <a:gd name="connsiteX91" fmla="*/ 193676 w 12192000"/>
              <a:gd name="connsiteY91" fmla="*/ 324461 h 6858000"/>
              <a:gd name="connsiteX92" fmla="*/ 193676 w 12192000"/>
              <a:gd name="connsiteY92" fmla="*/ 389517 h 6858000"/>
              <a:gd name="connsiteX93" fmla="*/ 201124 w 12192000"/>
              <a:gd name="connsiteY93" fmla="*/ 397024 h 6858000"/>
              <a:gd name="connsiteX94" fmla="*/ 444437 w 12192000"/>
              <a:gd name="connsiteY94" fmla="*/ 397024 h 6858000"/>
              <a:gd name="connsiteX95" fmla="*/ 451885 w 12192000"/>
              <a:gd name="connsiteY95" fmla="*/ 389517 h 6858000"/>
              <a:gd name="connsiteX96" fmla="*/ 451885 w 12192000"/>
              <a:gd name="connsiteY96" fmla="*/ 274418 h 6858000"/>
              <a:gd name="connsiteX97" fmla="*/ 444437 w 12192000"/>
              <a:gd name="connsiteY97" fmla="*/ 266911 h 6858000"/>
              <a:gd name="connsiteX98" fmla="*/ 295470 w 12192000"/>
              <a:gd name="connsiteY98" fmla="*/ 266911 h 6858000"/>
              <a:gd name="connsiteX99" fmla="*/ 292988 w 12192000"/>
              <a:gd name="connsiteY99" fmla="*/ 264409 h 6858000"/>
              <a:gd name="connsiteX100" fmla="*/ 292988 w 12192000"/>
              <a:gd name="connsiteY100" fmla="*/ 229378 h 6858000"/>
              <a:gd name="connsiteX101" fmla="*/ 295470 w 12192000"/>
              <a:gd name="connsiteY101" fmla="*/ 226876 h 6858000"/>
              <a:gd name="connsiteX102" fmla="*/ 350091 w 12192000"/>
              <a:gd name="connsiteY102" fmla="*/ 226876 h 6858000"/>
              <a:gd name="connsiteX103" fmla="*/ 352574 w 12192000"/>
              <a:gd name="connsiteY103" fmla="*/ 229377 h 6858000"/>
              <a:gd name="connsiteX104" fmla="*/ 352574 w 12192000"/>
              <a:gd name="connsiteY104" fmla="*/ 239387 h 6858000"/>
              <a:gd name="connsiteX105" fmla="*/ 360022 w 12192000"/>
              <a:gd name="connsiteY105" fmla="*/ 246894 h 6858000"/>
              <a:gd name="connsiteX106" fmla="*/ 414643 w 12192000"/>
              <a:gd name="connsiteY106" fmla="*/ 246894 h 6858000"/>
              <a:gd name="connsiteX107" fmla="*/ 422092 w 12192000"/>
              <a:gd name="connsiteY107" fmla="*/ 239387 h 6858000"/>
              <a:gd name="connsiteX108" fmla="*/ 422092 w 12192000"/>
              <a:gd name="connsiteY108" fmla="*/ 204357 h 6858000"/>
              <a:gd name="connsiteX109" fmla="*/ 414643 w 12192000"/>
              <a:gd name="connsiteY109" fmla="*/ 196850 h 6858000"/>
              <a:gd name="connsiteX110" fmla="*/ 0 w 12192000"/>
              <a:gd name="connsiteY110" fmla="*/ 0 h 6858000"/>
              <a:gd name="connsiteX111" fmla="*/ 12192000 w 12192000"/>
              <a:gd name="connsiteY111" fmla="*/ 0 h 6858000"/>
              <a:gd name="connsiteX112" fmla="*/ 12192000 w 12192000"/>
              <a:gd name="connsiteY112" fmla="*/ 6858000 h 6858000"/>
              <a:gd name="connsiteX113" fmla="*/ 0 w 12192000"/>
              <a:gd name="connsiteY1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192000" h="6858000">
                <a:moveTo>
                  <a:pt x="796991" y="196850"/>
                </a:moveTo>
                <a:cubicBezTo>
                  <a:pt x="792879" y="196850"/>
                  <a:pt x="789543" y="200211"/>
                  <a:pt x="789543" y="204357"/>
                </a:cubicBezTo>
                <a:lnTo>
                  <a:pt x="789543" y="239387"/>
                </a:lnTo>
                <a:cubicBezTo>
                  <a:pt x="789543" y="243533"/>
                  <a:pt x="792879" y="246894"/>
                  <a:pt x="796991" y="246894"/>
                </a:cubicBezTo>
                <a:lnTo>
                  <a:pt x="806922" y="246894"/>
                </a:lnTo>
                <a:cubicBezTo>
                  <a:pt x="808295" y="246894"/>
                  <a:pt x="809405" y="248014"/>
                  <a:pt x="809405" y="249395"/>
                </a:cubicBezTo>
                <a:lnTo>
                  <a:pt x="809405" y="314453"/>
                </a:lnTo>
                <a:cubicBezTo>
                  <a:pt x="809405" y="315834"/>
                  <a:pt x="808295" y="316955"/>
                  <a:pt x="806922" y="316955"/>
                </a:cubicBezTo>
                <a:lnTo>
                  <a:pt x="796991" y="316955"/>
                </a:lnTo>
                <a:cubicBezTo>
                  <a:pt x="792879" y="316955"/>
                  <a:pt x="789543" y="320316"/>
                  <a:pt x="789543" y="324461"/>
                </a:cubicBezTo>
                <a:lnTo>
                  <a:pt x="789543" y="389517"/>
                </a:lnTo>
                <a:cubicBezTo>
                  <a:pt x="789543" y="393664"/>
                  <a:pt x="792879" y="397024"/>
                  <a:pt x="796991" y="397024"/>
                </a:cubicBezTo>
                <a:lnTo>
                  <a:pt x="891337" y="397024"/>
                </a:lnTo>
                <a:cubicBezTo>
                  <a:pt x="895451" y="397024"/>
                  <a:pt x="898786" y="393664"/>
                  <a:pt x="898786" y="389517"/>
                </a:cubicBezTo>
                <a:lnTo>
                  <a:pt x="898786" y="324461"/>
                </a:lnTo>
                <a:cubicBezTo>
                  <a:pt x="898786" y="320316"/>
                  <a:pt x="895451" y="316955"/>
                  <a:pt x="891337" y="316955"/>
                </a:cubicBezTo>
                <a:lnTo>
                  <a:pt x="881406" y="316955"/>
                </a:lnTo>
                <a:cubicBezTo>
                  <a:pt x="880035" y="316955"/>
                  <a:pt x="878923" y="315834"/>
                  <a:pt x="878923" y="314453"/>
                </a:cubicBezTo>
                <a:lnTo>
                  <a:pt x="878923" y="299439"/>
                </a:lnTo>
                <a:cubicBezTo>
                  <a:pt x="878923" y="298057"/>
                  <a:pt x="880035" y="296937"/>
                  <a:pt x="881406" y="296937"/>
                </a:cubicBezTo>
                <a:lnTo>
                  <a:pt x="906234" y="296937"/>
                </a:lnTo>
                <a:cubicBezTo>
                  <a:pt x="907586" y="296937"/>
                  <a:pt x="908726" y="298019"/>
                  <a:pt x="908717" y="299382"/>
                </a:cubicBezTo>
                <a:cubicBezTo>
                  <a:pt x="908685" y="303553"/>
                  <a:pt x="912032" y="306946"/>
                  <a:pt x="916165" y="306946"/>
                </a:cubicBezTo>
                <a:lnTo>
                  <a:pt x="970787" y="306946"/>
                </a:lnTo>
                <a:cubicBezTo>
                  <a:pt x="974899" y="306946"/>
                  <a:pt x="978235" y="303585"/>
                  <a:pt x="978235" y="299439"/>
                </a:cubicBezTo>
                <a:lnTo>
                  <a:pt x="978235" y="264409"/>
                </a:lnTo>
                <a:cubicBezTo>
                  <a:pt x="978235" y="260263"/>
                  <a:pt x="974899" y="256902"/>
                  <a:pt x="970787" y="256902"/>
                </a:cubicBezTo>
                <a:lnTo>
                  <a:pt x="916165" y="256902"/>
                </a:lnTo>
                <a:cubicBezTo>
                  <a:pt x="912032" y="256902"/>
                  <a:pt x="908685" y="260294"/>
                  <a:pt x="908717" y="264466"/>
                </a:cubicBezTo>
                <a:cubicBezTo>
                  <a:pt x="908726" y="265829"/>
                  <a:pt x="907586" y="266911"/>
                  <a:pt x="906234" y="266911"/>
                </a:cubicBezTo>
                <a:lnTo>
                  <a:pt x="881406" y="266911"/>
                </a:lnTo>
                <a:cubicBezTo>
                  <a:pt x="880035" y="266911"/>
                  <a:pt x="878923" y="265791"/>
                  <a:pt x="878923" y="264409"/>
                </a:cubicBezTo>
                <a:lnTo>
                  <a:pt x="878923" y="229378"/>
                </a:lnTo>
                <a:cubicBezTo>
                  <a:pt x="878923" y="227996"/>
                  <a:pt x="880035" y="226876"/>
                  <a:pt x="881406" y="226876"/>
                </a:cubicBezTo>
                <a:lnTo>
                  <a:pt x="955890" y="226876"/>
                </a:lnTo>
                <a:cubicBezTo>
                  <a:pt x="957261" y="226876"/>
                  <a:pt x="958373" y="227996"/>
                  <a:pt x="958373" y="229378"/>
                </a:cubicBezTo>
                <a:lnTo>
                  <a:pt x="958373" y="239387"/>
                </a:lnTo>
                <a:cubicBezTo>
                  <a:pt x="958373" y="243533"/>
                  <a:pt x="961707" y="246894"/>
                  <a:pt x="965821" y="246894"/>
                </a:cubicBezTo>
                <a:lnTo>
                  <a:pt x="1040304" y="246894"/>
                </a:lnTo>
                <a:cubicBezTo>
                  <a:pt x="1044417" y="246894"/>
                  <a:pt x="1047752" y="243533"/>
                  <a:pt x="1047752" y="239387"/>
                </a:cubicBezTo>
                <a:lnTo>
                  <a:pt x="1047752" y="204357"/>
                </a:lnTo>
                <a:cubicBezTo>
                  <a:pt x="1047752" y="200211"/>
                  <a:pt x="1044417" y="196850"/>
                  <a:pt x="1040304" y="196850"/>
                </a:cubicBezTo>
                <a:close/>
                <a:moveTo>
                  <a:pt x="499059" y="196850"/>
                </a:moveTo>
                <a:cubicBezTo>
                  <a:pt x="494946" y="196850"/>
                  <a:pt x="491611" y="200211"/>
                  <a:pt x="491611" y="204357"/>
                </a:cubicBezTo>
                <a:lnTo>
                  <a:pt x="491611" y="239387"/>
                </a:lnTo>
                <a:cubicBezTo>
                  <a:pt x="491611" y="243533"/>
                  <a:pt x="494946" y="246894"/>
                  <a:pt x="499059" y="246894"/>
                </a:cubicBezTo>
                <a:lnTo>
                  <a:pt x="508990" y="246894"/>
                </a:lnTo>
                <a:cubicBezTo>
                  <a:pt x="510362" y="246894"/>
                  <a:pt x="511473" y="248014"/>
                  <a:pt x="511473" y="249395"/>
                </a:cubicBezTo>
                <a:lnTo>
                  <a:pt x="511473" y="314453"/>
                </a:lnTo>
                <a:cubicBezTo>
                  <a:pt x="511473" y="315834"/>
                  <a:pt x="510362" y="316955"/>
                  <a:pt x="508990" y="316955"/>
                </a:cubicBezTo>
                <a:lnTo>
                  <a:pt x="499059" y="316955"/>
                </a:lnTo>
                <a:cubicBezTo>
                  <a:pt x="494946" y="316955"/>
                  <a:pt x="491611" y="320316"/>
                  <a:pt x="491611" y="324461"/>
                </a:cubicBezTo>
                <a:lnTo>
                  <a:pt x="491611" y="389517"/>
                </a:lnTo>
                <a:cubicBezTo>
                  <a:pt x="491611" y="393664"/>
                  <a:pt x="494946" y="397023"/>
                  <a:pt x="499059" y="397024"/>
                </a:cubicBezTo>
                <a:lnTo>
                  <a:pt x="573542" y="397024"/>
                </a:lnTo>
                <a:cubicBezTo>
                  <a:pt x="577656" y="397024"/>
                  <a:pt x="580991" y="393664"/>
                  <a:pt x="580991" y="389517"/>
                </a:cubicBezTo>
                <a:lnTo>
                  <a:pt x="580991" y="312986"/>
                </a:lnTo>
                <a:cubicBezTo>
                  <a:pt x="580991" y="310757"/>
                  <a:pt x="583666" y="309640"/>
                  <a:pt x="585229" y="311216"/>
                </a:cubicBezTo>
                <a:lnTo>
                  <a:pt x="668189" y="394825"/>
                </a:lnTo>
                <a:cubicBezTo>
                  <a:pt x="669585" y="396233"/>
                  <a:pt x="671480" y="397024"/>
                  <a:pt x="673455" y="397024"/>
                </a:cubicBezTo>
                <a:lnTo>
                  <a:pt x="742371" y="397024"/>
                </a:lnTo>
                <a:cubicBezTo>
                  <a:pt x="746484" y="397024"/>
                  <a:pt x="749819" y="393664"/>
                  <a:pt x="749819" y="389517"/>
                </a:cubicBezTo>
                <a:lnTo>
                  <a:pt x="749819" y="324461"/>
                </a:lnTo>
                <a:cubicBezTo>
                  <a:pt x="749819" y="320316"/>
                  <a:pt x="746484" y="316955"/>
                  <a:pt x="742371" y="316955"/>
                </a:cubicBezTo>
                <a:lnTo>
                  <a:pt x="713180" y="316955"/>
                </a:lnTo>
                <a:cubicBezTo>
                  <a:pt x="711204" y="316955"/>
                  <a:pt x="709310" y="316164"/>
                  <a:pt x="707913" y="314755"/>
                </a:cubicBezTo>
                <a:lnTo>
                  <a:pt x="644815" y="251164"/>
                </a:lnTo>
                <a:cubicBezTo>
                  <a:pt x="643251" y="249588"/>
                  <a:pt x="644358" y="246893"/>
                  <a:pt x="646571" y="246893"/>
                </a:cubicBezTo>
                <a:lnTo>
                  <a:pt x="712577" y="246893"/>
                </a:lnTo>
                <a:cubicBezTo>
                  <a:pt x="716691" y="246893"/>
                  <a:pt x="720026" y="243532"/>
                  <a:pt x="720026" y="239386"/>
                </a:cubicBezTo>
                <a:lnTo>
                  <a:pt x="720026" y="204357"/>
                </a:lnTo>
                <a:cubicBezTo>
                  <a:pt x="720026" y="200211"/>
                  <a:pt x="716691" y="196850"/>
                  <a:pt x="712577" y="196850"/>
                </a:cubicBezTo>
                <a:lnTo>
                  <a:pt x="653593" y="196850"/>
                </a:lnTo>
                <a:cubicBezTo>
                  <a:pt x="651618" y="196850"/>
                  <a:pt x="649723" y="197640"/>
                  <a:pt x="648327" y="199049"/>
                </a:cubicBezTo>
                <a:lnTo>
                  <a:pt x="585229" y="262641"/>
                </a:lnTo>
                <a:cubicBezTo>
                  <a:pt x="583666" y="264217"/>
                  <a:pt x="580991" y="263101"/>
                  <a:pt x="580991" y="260871"/>
                </a:cubicBezTo>
                <a:lnTo>
                  <a:pt x="580991" y="204357"/>
                </a:lnTo>
                <a:cubicBezTo>
                  <a:pt x="580991" y="200211"/>
                  <a:pt x="577656" y="196850"/>
                  <a:pt x="573542" y="196850"/>
                </a:cubicBezTo>
                <a:close/>
                <a:moveTo>
                  <a:pt x="230918" y="196850"/>
                </a:moveTo>
                <a:cubicBezTo>
                  <a:pt x="226804" y="196850"/>
                  <a:pt x="223469" y="200211"/>
                  <a:pt x="223469" y="204357"/>
                </a:cubicBezTo>
                <a:lnTo>
                  <a:pt x="223469" y="289430"/>
                </a:lnTo>
                <a:cubicBezTo>
                  <a:pt x="223469" y="293577"/>
                  <a:pt x="226804" y="296937"/>
                  <a:pt x="230918" y="296937"/>
                </a:cubicBezTo>
                <a:lnTo>
                  <a:pt x="360022" y="296937"/>
                </a:lnTo>
                <a:cubicBezTo>
                  <a:pt x="361394" y="296937"/>
                  <a:pt x="362506" y="298057"/>
                  <a:pt x="362506" y="299439"/>
                </a:cubicBezTo>
                <a:lnTo>
                  <a:pt x="362506" y="364496"/>
                </a:lnTo>
                <a:cubicBezTo>
                  <a:pt x="362506" y="365878"/>
                  <a:pt x="361394" y="366998"/>
                  <a:pt x="360022" y="366998"/>
                </a:cubicBezTo>
                <a:lnTo>
                  <a:pt x="285539" y="366998"/>
                </a:lnTo>
                <a:cubicBezTo>
                  <a:pt x="284167" y="366998"/>
                  <a:pt x="283056" y="365878"/>
                  <a:pt x="283056" y="364496"/>
                </a:cubicBezTo>
                <a:lnTo>
                  <a:pt x="283056" y="324461"/>
                </a:lnTo>
                <a:cubicBezTo>
                  <a:pt x="283056" y="320316"/>
                  <a:pt x="279722" y="316955"/>
                  <a:pt x="275608" y="316955"/>
                </a:cubicBezTo>
                <a:lnTo>
                  <a:pt x="201124" y="316955"/>
                </a:lnTo>
                <a:cubicBezTo>
                  <a:pt x="197011" y="316955"/>
                  <a:pt x="193676" y="320316"/>
                  <a:pt x="193676" y="324461"/>
                </a:cubicBezTo>
                <a:lnTo>
                  <a:pt x="193676" y="389517"/>
                </a:lnTo>
                <a:cubicBezTo>
                  <a:pt x="193676" y="393664"/>
                  <a:pt x="197011" y="397024"/>
                  <a:pt x="201124" y="397024"/>
                </a:cubicBezTo>
                <a:lnTo>
                  <a:pt x="444437" y="397024"/>
                </a:lnTo>
                <a:cubicBezTo>
                  <a:pt x="448551" y="397024"/>
                  <a:pt x="451885" y="393664"/>
                  <a:pt x="451885" y="389517"/>
                </a:cubicBezTo>
                <a:lnTo>
                  <a:pt x="451885" y="274418"/>
                </a:lnTo>
                <a:cubicBezTo>
                  <a:pt x="451885" y="270272"/>
                  <a:pt x="448551" y="266911"/>
                  <a:pt x="444437" y="266911"/>
                </a:cubicBezTo>
                <a:lnTo>
                  <a:pt x="295470" y="266911"/>
                </a:lnTo>
                <a:cubicBezTo>
                  <a:pt x="294099" y="266911"/>
                  <a:pt x="292988" y="265791"/>
                  <a:pt x="292988" y="264409"/>
                </a:cubicBezTo>
                <a:lnTo>
                  <a:pt x="292988" y="229378"/>
                </a:lnTo>
                <a:cubicBezTo>
                  <a:pt x="292988" y="227996"/>
                  <a:pt x="294099" y="226876"/>
                  <a:pt x="295470" y="226876"/>
                </a:cubicBezTo>
                <a:lnTo>
                  <a:pt x="350091" y="226876"/>
                </a:lnTo>
                <a:cubicBezTo>
                  <a:pt x="351463" y="226875"/>
                  <a:pt x="352574" y="227995"/>
                  <a:pt x="352574" y="229377"/>
                </a:cubicBezTo>
                <a:lnTo>
                  <a:pt x="352574" y="239387"/>
                </a:lnTo>
                <a:cubicBezTo>
                  <a:pt x="352574" y="243533"/>
                  <a:pt x="355909" y="246894"/>
                  <a:pt x="360022" y="246894"/>
                </a:cubicBezTo>
                <a:lnTo>
                  <a:pt x="414643" y="246894"/>
                </a:lnTo>
                <a:cubicBezTo>
                  <a:pt x="418757" y="246894"/>
                  <a:pt x="422092" y="243533"/>
                  <a:pt x="422092" y="239387"/>
                </a:cubicBezTo>
                <a:lnTo>
                  <a:pt x="422092" y="204357"/>
                </a:lnTo>
                <a:cubicBezTo>
                  <a:pt x="422092" y="200211"/>
                  <a:pt x="418757" y="196850"/>
                  <a:pt x="414643" y="1968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29F8-B9EB-0474-1562-E834B374A067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3675" y="1152525"/>
            <a:ext cx="5830887" cy="2062800"/>
          </a:xfrm>
        </p:spPr>
        <p:txBody>
          <a:bodyPr anchor="b">
            <a:noAutofit/>
          </a:bodyPr>
          <a:lstStyle>
            <a:lvl1pPr algn="l">
              <a:defRPr sz="4800" spc="-7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6286-29C4-D74C-6A1A-1E46E86C328B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93676" y="3509963"/>
            <a:ext cx="4835524" cy="2049462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CFE7-D391-398C-1C33-953CBB8A179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91CF-20B6-0EB1-1074-AB87235D15B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2492-44A1-BE39-BFCD-FA4FA99EBFA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22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ext and 1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8156576" y="195263"/>
            <a:ext cx="3840161" cy="6465888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6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DF4A0-123E-44AE-13FF-9D966D752A0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68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82C473-35FF-DDF0-2681-B3C08C9B12DB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8156576" y="195263"/>
            <a:ext cx="3840161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6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DF4A0-123E-44AE-13FF-9D966D752A0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684F13FC-3C9C-9B4B-C53E-7468C22660C9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9"/>
            </p:custDataLst>
          </p:nvPr>
        </p:nvSpPr>
        <p:spPr>
          <a:xfrm>
            <a:off x="8156576" y="3500438"/>
            <a:ext cx="3840161" cy="316071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01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hree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6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BDF4A0-123E-44AE-13FF-9D966D752A0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AACCF8-0ED9-724F-946E-8E1D1BDA7E5B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8158163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66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wo 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AACCF8-0ED9-724F-946E-8E1D1BDA7E5B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8158163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C10B0A53-C391-DF87-C514-59B5FB4CA97C}"/>
              </a:ext>
            </a:extLst>
          </p:cNvPr>
          <p:cNvSpPr>
            <a:spLocks noGrp="1"/>
          </p:cNvSpPr>
          <p:nvPr>
            <p:ph type="chart" sz="quarter" idx="15"/>
            <p:custDataLst>
              <p:tags r:id="rId7"/>
            </p:custDataLst>
          </p:nvPr>
        </p:nvSpPr>
        <p:spPr>
          <a:xfrm>
            <a:off x="192087" y="2398714"/>
            <a:ext cx="3840163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CA972801-1298-AFEC-2F0E-E8B0C9C50D5D}"/>
              </a:ext>
            </a:extLst>
          </p:cNvPr>
          <p:cNvSpPr>
            <a:spLocks noGrp="1"/>
          </p:cNvSpPr>
          <p:nvPr>
            <p:ph type="chart" sz="quarter" idx="17"/>
            <p:custDataLst>
              <p:tags r:id="rId8"/>
            </p:custDataLst>
          </p:nvPr>
        </p:nvSpPr>
        <p:spPr>
          <a:xfrm>
            <a:off x="4173537" y="2398714"/>
            <a:ext cx="3840163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597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wo Column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1AA-703F-ED5A-D6C8-E488C7359D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7821612" cy="110172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4838400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AACCF8-0ED9-724F-946E-8E1D1BDA7E5B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9367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CA972801-1298-AFEC-2F0E-E8B0C9C50D5D}"/>
              </a:ext>
            </a:extLst>
          </p:cNvPr>
          <p:cNvSpPr>
            <a:spLocks noGrp="1"/>
          </p:cNvSpPr>
          <p:nvPr>
            <p:ph type="chart" sz="quarter" idx="17"/>
            <p:custDataLst>
              <p:tags r:id="rId7"/>
            </p:custDataLst>
          </p:nvPr>
        </p:nvSpPr>
        <p:spPr>
          <a:xfrm>
            <a:off x="8156575" y="2398713"/>
            <a:ext cx="3840163" cy="18144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Chart Placeholder 9">
            <a:extLst>
              <a:ext uri="{FF2B5EF4-FFF2-40B4-BE49-F238E27FC236}">
                <a16:creationId xmlns:a16="http://schemas.microsoft.com/office/drawing/2014/main" id="{C48EE729-ED63-1E51-0703-158F8240BA30}"/>
              </a:ext>
            </a:extLst>
          </p:cNvPr>
          <p:cNvSpPr>
            <a:spLocks noGrp="1"/>
          </p:cNvSpPr>
          <p:nvPr>
            <p:ph type="chart" sz="quarter" idx="18"/>
            <p:custDataLst>
              <p:tags r:id="rId8"/>
            </p:custDataLst>
          </p:nvPr>
        </p:nvSpPr>
        <p:spPr>
          <a:xfrm>
            <a:off x="8156575" y="4357113"/>
            <a:ext cx="3840163" cy="18144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C9FDE2B-7EFA-5476-EA19-5182184AA567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4175125" y="2398713"/>
            <a:ext cx="3840162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26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5" y="2398713"/>
            <a:ext cx="3838575" cy="37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6"/>
            </p:custDataLst>
          </p:nvPr>
        </p:nvSpPr>
        <p:spPr>
          <a:xfrm>
            <a:off x="4347276" y="2398714"/>
            <a:ext cx="7493430" cy="3772800"/>
          </a:xfrm>
        </p:spPr>
        <p:txBody>
          <a:bodyPr bIns="1080000"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93F4A6-BC9A-38EC-1B35-F8D9316B10AF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54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Product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175125" y="2398713"/>
            <a:ext cx="3840163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AD62B65B-788D-6A17-B574-3F142CCD2EA8}"/>
              </a:ext>
            </a:extLst>
          </p:cNvPr>
          <p:cNvSpPr>
            <a:spLocks noGrp="1"/>
          </p:cNvSpPr>
          <p:nvPr>
            <p:ph type="tbl" sz="quarter" idx="17"/>
            <p:custDataLst>
              <p:tags r:id="rId6"/>
            </p:custDataLst>
          </p:nvPr>
        </p:nvSpPr>
        <p:spPr>
          <a:xfrm>
            <a:off x="193674" y="4608000"/>
            <a:ext cx="3838575" cy="2052926"/>
          </a:xfrm>
        </p:spPr>
        <p:txBody>
          <a:bodyPr bIns="720000" anchor="ctr" anchorCtr="0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7"/>
            </p:custDataLst>
          </p:nvPr>
        </p:nvSpPr>
        <p:spPr>
          <a:xfrm>
            <a:off x="193675" y="2398937"/>
            <a:ext cx="3838574" cy="205292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8169916" y="2398713"/>
            <a:ext cx="3828411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9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66CF23-1461-B441-D5B1-AD0AE1E262E5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93676" y="1152525"/>
            <a:ext cx="7822800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8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Product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6" y="2398713"/>
            <a:ext cx="3838574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8158163" y="2398713"/>
            <a:ext cx="3838574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175126" y="2398713"/>
            <a:ext cx="3838574" cy="4262213"/>
          </a:xfrm>
          <a:solidFill>
            <a:srgbClr val="EDEDED"/>
          </a:solidFill>
        </p:spPr>
        <p:txBody>
          <a:bodyPr lIns="144000" tIns="144000" rIns="144000" bIns="14400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8158163" y="4602163"/>
            <a:ext cx="3838574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938B805-AF8D-6767-5AEC-FF26BB1B42EF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445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Three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6" y="4896000"/>
            <a:ext cx="3838574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194400" y="2398713"/>
            <a:ext cx="3838574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4175126" y="4896000"/>
            <a:ext cx="3838574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4176714" y="2398713"/>
            <a:ext cx="3838574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82469D-A141-9348-619E-4BD7BCC0997E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10"/>
            </p:custDataLst>
          </p:nvPr>
        </p:nvSpPr>
        <p:spPr>
          <a:xfrm>
            <a:off x="8161339" y="2398713"/>
            <a:ext cx="3838574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F2B1FA7-3823-4E43-CA29-7D02AC7CE58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1"/>
            </p:custDataLst>
          </p:nvPr>
        </p:nvSpPr>
        <p:spPr>
          <a:xfrm>
            <a:off x="8161339" y="4896000"/>
            <a:ext cx="3838574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6C3B36-EC3F-84A5-2B1C-2950CF5AB98C}"/>
              </a:ext>
            </a:extLst>
          </p:cNvPr>
          <p:cNvSpPr>
            <a:spLocks noGrp="1"/>
          </p:cNvSpPr>
          <p:nvPr>
            <p:ph type="body" idx="23" hasCustomPrompt="1"/>
            <p:custDataLst>
              <p:tags r:id="rId12"/>
            </p:custDataLst>
          </p:nvPr>
        </p:nvSpPr>
        <p:spPr>
          <a:xfrm>
            <a:off x="193675" y="4602163"/>
            <a:ext cx="3837600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8B3120-56ED-35DA-BCDE-07694A9F25C3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13"/>
            </p:custDataLst>
          </p:nvPr>
        </p:nvSpPr>
        <p:spPr>
          <a:xfrm>
            <a:off x="4177688" y="4602163"/>
            <a:ext cx="3837600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9ED01-9EE4-9283-3D4A-7F3E8F033988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14"/>
            </p:custDataLst>
          </p:nvPr>
        </p:nvSpPr>
        <p:spPr>
          <a:xfrm>
            <a:off x="8161826" y="4602163"/>
            <a:ext cx="3837600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BE744C-5D96-F457-9651-E7F74E966E98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374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Four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6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194400" y="2398713"/>
            <a:ext cx="2844799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3177924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3179512" y="2398713"/>
            <a:ext cx="2844799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82469D-A141-9348-619E-4BD7BCC0997E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10"/>
            </p:custDataLst>
          </p:nvPr>
        </p:nvSpPr>
        <p:spPr>
          <a:xfrm>
            <a:off x="6169279" y="2398713"/>
            <a:ext cx="2844799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F2B1FA7-3823-4E43-CA29-7D02AC7CE58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1"/>
            </p:custDataLst>
          </p:nvPr>
        </p:nvSpPr>
        <p:spPr>
          <a:xfrm>
            <a:off x="6169279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6C3B36-EC3F-84A5-2B1C-2950CF5AB98C}"/>
              </a:ext>
            </a:extLst>
          </p:cNvPr>
          <p:cNvSpPr>
            <a:spLocks noGrp="1"/>
          </p:cNvSpPr>
          <p:nvPr>
            <p:ph type="body" idx="23" hasCustomPrompt="1"/>
            <p:custDataLst>
              <p:tags r:id="rId12"/>
            </p:custDataLst>
          </p:nvPr>
        </p:nvSpPr>
        <p:spPr>
          <a:xfrm>
            <a:off x="193675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8B3120-56ED-35DA-BCDE-07694A9F25C3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13"/>
            </p:custDataLst>
          </p:nvPr>
        </p:nvSpPr>
        <p:spPr>
          <a:xfrm>
            <a:off x="3180486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9ED01-9EE4-9283-3D4A-7F3E8F033988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14"/>
            </p:custDataLst>
          </p:nvPr>
        </p:nvSpPr>
        <p:spPr>
          <a:xfrm>
            <a:off x="6169766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DADAEE6-E03A-A62D-4B27-C5DD191C3851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5"/>
            </p:custDataLst>
          </p:nvPr>
        </p:nvSpPr>
        <p:spPr>
          <a:xfrm>
            <a:off x="9159046" y="2398713"/>
            <a:ext cx="2844799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286B-F251-21E9-DED1-23A87CDBD85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6"/>
            </p:custDataLst>
          </p:nvPr>
        </p:nvSpPr>
        <p:spPr>
          <a:xfrm>
            <a:off x="9159046" y="4896000"/>
            <a:ext cx="2844799" cy="1270800"/>
          </a:xfrm>
          <a:noFill/>
        </p:spPr>
        <p:txBody>
          <a:bodyPr lIns="0" tIns="0" rIns="0" bIns="0"/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F24326-799F-B331-0B6C-B2E448FC7367}"/>
              </a:ext>
            </a:extLst>
          </p:cNvPr>
          <p:cNvSpPr>
            <a:spLocks noGrp="1"/>
          </p:cNvSpPr>
          <p:nvPr>
            <p:ph type="body" idx="28" hasCustomPrompt="1"/>
            <p:custDataLst>
              <p:tags r:id="rId17"/>
            </p:custDataLst>
          </p:nvPr>
        </p:nvSpPr>
        <p:spPr>
          <a:xfrm>
            <a:off x="9159533" y="4602163"/>
            <a:ext cx="284407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3263BE4-061D-1E19-481D-AEA0C80D88B2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388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03BF-BF52-0146-05B6-6A91E00D9B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483552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7BF5-3DA6-A7E5-7B70-4C4A15DF1F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667B-CF0E-92F4-586B-706246CEEC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E120-60D7-0917-7052-11EDA87B89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99B62-5367-A494-B3BB-AF79701C79E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6165850" y="1308099"/>
            <a:ext cx="5830888" cy="4251325"/>
          </a:xfrm>
        </p:spPr>
        <p:txBody>
          <a:bodyPr/>
          <a:lstStyle>
            <a:lvl1pPr marL="342000" indent="-342000">
              <a:lnSpc>
                <a:spcPct val="100000"/>
              </a:lnSpc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4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. Six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26A16-D3E2-5AE8-E064-6866E1E5D20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F14F5-A232-416E-10D5-B031E0C7F3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5E6A-C531-6348-CEDC-30A348C0125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FC9D3-A51B-B4EC-69B4-0F0363ABC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93677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E9B24B-4ED7-A4BD-B52D-52A237FEA2F2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193675" y="932925"/>
            <a:ext cx="3838574" cy="219600"/>
          </a:xfrm>
        </p:spPr>
        <p:txBody>
          <a:bodyPr lIns="32400" tIns="0" bIns="36000"/>
          <a:lstStyle>
            <a:lvl1pPr marL="0" indent="0">
              <a:lnSpc>
                <a:spcPct val="105000"/>
              </a:lnSpc>
              <a:buNone/>
              <a:defRPr sz="1200" cap="all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Navigation / Chapter</a:t>
            </a:r>
            <a:endParaRPr lang="en-GB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8FC5BE9C-AE2F-6EA5-A8DE-4DCE1B1A4B18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6"/>
            </p:custDataLst>
          </p:nvPr>
        </p:nvSpPr>
        <p:spPr>
          <a:xfrm>
            <a:off x="194400" y="2398713"/>
            <a:ext cx="1849436" cy="20589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F8A0C465-8248-14B9-7A80-A32CBEB96D58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2184719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16009AD-A4C9-83F1-F3F1-725E4B9666D6}"/>
              </a:ext>
            </a:extLst>
          </p:cNvPr>
          <p:cNvSpPr>
            <a:spLocks noGrp="1"/>
          </p:cNvSpPr>
          <p:nvPr>
            <p:ph type="body" idx="19"/>
            <p:custDataLst>
              <p:tags r:id="rId8"/>
            </p:custDataLst>
          </p:nvPr>
        </p:nvSpPr>
        <p:spPr>
          <a:xfrm>
            <a:off x="193675" y="1681163"/>
            <a:ext cx="7821614" cy="2448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DB9748-2FBE-61E7-1A64-9E1C6DCADAD0}"/>
              </a:ext>
            </a:extLst>
          </p:cNvPr>
          <p:cNvSpPr>
            <a:spLocks noGrp="1"/>
          </p:cNvSpPr>
          <p:nvPr>
            <p:ph type="pic" sz="quarter" idx="20"/>
            <p:custDataLst>
              <p:tags r:id="rId9"/>
            </p:custDataLst>
          </p:nvPr>
        </p:nvSpPr>
        <p:spPr>
          <a:xfrm>
            <a:off x="2185298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482469D-A141-9348-619E-4BD7BCC0997E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10"/>
            </p:custDataLst>
          </p:nvPr>
        </p:nvSpPr>
        <p:spPr>
          <a:xfrm>
            <a:off x="4176196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F2B1FA7-3823-4E43-CA29-7D02AC7CE581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1"/>
            </p:custDataLst>
          </p:nvPr>
        </p:nvSpPr>
        <p:spPr>
          <a:xfrm>
            <a:off x="4175761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6C3B36-EC3F-84A5-2B1C-2950CF5AB98C}"/>
              </a:ext>
            </a:extLst>
          </p:cNvPr>
          <p:cNvSpPr>
            <a:spLocks noGrp="1"/>
          </p:cNvSpPr>
          <p:nvPr>
            <p:ph type="body" idx="23" hasCustomPrompt="1"/>
            <p:custDataLst>
              <p:tags r:id="rId12"/>
            </p:custDataLst>
          </p:nvPr>
        </p:nvSpPr>
        <p:spPr>
          <a:xfrm>
            <a:off x="19367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B8B3120-56ED-35DA-BCDE-07694A9F25C3}"/>
              </a:ext>
            </a:extLst>
          </p:cNvPr>
          <p:cNvSpPr>
            <a:spLocks noGrp="1"/>
          </p:cNvSpPr>
          <p:nvPr>
            <p:ph type="body" idx="24" hasCustomPrompt="1"/>
            <p:custDataLst>
              <p:tags r:id="rId13"/>
            </p:custDataLst>
          </p:nvPr>
        </p:nvSpPr>
        <p:spPr>
          <a:xfrm>
            <a:off x="218481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A9ED01-9EE4-9283-3D4A-7F3E8F033988}"/>
              </a:ext>
            </a:extLst>
          </p:cNvPr>
          <p:cNvSpPr>
            <a:spLocks noGrp="1"/>
          </p:cNvSpPr>
          <p:nvPr>
            <p:ph type="body" idx="25" hasCustomPrompt="1"/>
            <p:custDataLst>
              <p:tags r:id="rId14"/>
            </p:custDataLst>
          </p:nvPr>
        </p:nvSpPr>
        <p:spPr>
          <a:xfrm>
            <a:off x="417595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6DADAEE6-E03A-A62D-4B27-C5DD191C3851}"/>
              </a:ext>
            </a:extLst>
          </p:cNvPr>
          <p:cNvSpPr>
            <a:spLocks noGrp="1"/>
          </p:cNvSpPr>
          <p:nvPr>
            <p:ph type="pic" sz="quarter" idx="26"/>
            <p:custDataLst>
              <p:tags r:id="rId15"/>
            </p:custDataLst>
          </p:nvPr>
        </p:nvSpPr>
        <p:spPr>
          <a:xfrm>
            <a:off x="6167094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286B-F251-21E9-DED1-23A87CDBD85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6"/>
            </p:custDataLst>
          </p:nvPr>
        </p:nvSpPr>
        <p:spPr>
          <a:xfrm>
            <a:off x="6166803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F24326-799F-B331-0B6C-B2E448FC7367}"/>
              </a:ext>
            </a:extLst>
          </p:cNvPr>
          <p:cNvSpPr>
            <a:spLocks noGrp="1"/>
          </p:cNvSpPr>
          <p:nvPr>
            <p:ph type="body" idx="28" hasCustomPrompt="1"/>
            <p:custDataLst>
              <p:tags r:id="rId17"/>
            </p:custDataLst>
          </p:nvPr>
        </p:nvSpPr>
        <p:spPr>
          <a:xfrm>
            <a:off x="616709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A0E27CC-88C5-D2AC-43C2-FABEE1DFDBFF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18"/>
            </p:custDataLst>
          </p:nvPr>
        </p:nvSpPr>
        <p:spPr>
          <a:xfrm>
            <a:off x="8157992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0F91DF-A7A9-39F4-C417-1D19A07CDCB1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19"/>
            </p:custDataLst>
          </p:nvPr>
        </p:nvSpPr>
        <p:spPr>
          <a:xfrm>
            <a:off x="8157845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7EFBD7B-9E06-73C2-87F9-5DF924185F5E}"/>
              </a:ext>
            </a:extLst>
          </p:cNvPr>
          <p:cNvSpPr>
            <a:spLocks noGrp="1"/>
          </p:cNvSpPr>
          <p:nvPr>
            <p:ph type="body" idx="31" hasCustomPrompt="1"/>
            <p:custDataLst>
              <p:tags r:id="rId20"/>
            </p:custDataLst>
          </p:nvPr>
        </p:nvSpPr>
        <p:spPr>
          <a:xfrm>
            <a:off x="8158235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3AF0B5A-52FF-FFA0-972C-F01B2490150B}"/>
              </a:ext>
            </a:extLst>
          </p:cNvPr>
          <p:cNvSpPr>
            <a:spLocks noGrp="1"/>
          </p:cNvSpPr>
          <p:nvPr>
            <p:ph type="pic" sz="quarter" idx="32"/>
            <p:custDataLst>
              <p:tags r:id="rId21"/>
            </p:custDataLst>
          </p:nvPr>
        </p:nvSpPr>
        <p:spPr>
          <a:xfrm>
            <a:off x="10148888" y="2398713"/>
            <a:ext cx="1849436" cy="2058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720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31E8D7D-E574-5E9D-A86F-4940CE277D51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22"/>
            </p:custDataLst>
          </p:nvPr>
        </p:nvSpPr>
        <p:spPr>
          <a:xfrm>
            <a:off x="10148888" y="4896000"/>
            <a:ext cx="1849436" cy="1270800"/>
          </a:xfrm>
          <a:noFill/>
        </p:spPr>
        <p:txBody>
          <a:bodyPr lIns="0" tIns="0" rIns="0" bIns="0"/>
          <a:lstStyle>
            <a:lvl1pPr marL="0" indent="0">
              <a:buFontTx/>
              <a:buNone/>
              <a:defRPr sz="1200"/>
            </a:lvl1pPr>
            <a:lvl2pPr marL="180000" indent="0"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F4F82D-C8EB-6B3E-83B2-97C958E3A669}"/>
              </a:ext>
            </a:extLst>
          </p:cNvPr>
          <p:cNvSpPr>
            <a:spLocks noGrp="1"/>
          </p:cNvSpPr>
          <p:nvPr>
            <p:ph type="body" idx="34" hasCustomPrompt="1"/>
            <p:custDataLst>
              <p:tags r:id="rId23"/>
            </p:custDataLst>
          </p:nvPr>
        </p:nvSpPr>
        <p:spPr>
          <a:xfrm>
            <a:off x="10149374" y="4602163"/>
            <a:ext cx="1848967" cy="244800"/>
          </a:xfrm>
        </p:spPr>
        <p:txBody>
          <a:bodyPr anchor="t" anchorCtr="0"/>
          <a:lstStyle>
            <a:lvl1pPr marL="0" indent="0">
              <a:buNone/>
              <a:defRPr sz="1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D02BBA9E-2E18-D8AF-C6EA-132A411939DE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193676" y="1152525"/>
            <a:ext cx="7821612" cy="5148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34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B348-8279-41F3-9980-A1172114C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7050" y="2508250"/>
            <a:ext cx="7204550" cy="5436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l">
              <a:lnSpc>
                <a:spcPct val="100000"/>
              </a:lnSpc>
              <a:defRPr sz="3200" cap="all" baseline="0"/>
            </a:lvl1pPr>
          </a:lstStyle>
          <a:p>
            <a:r>
              <a:rPr lang="en-GB" noProof="0" dirty="0"/>
              <a:t>ENTER TITLE – JUST ONE LINE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0C32FF60-6FE8-4461-972D-A358F1708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000" y="2520000"/>
            <a:ext cx="2286000" cy="54292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584E0-8547-4EBA-93A4-9919707E8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050" y="3218400"/>
            <a:ext cx="7204550" cy="1080000"/>
          </a:xfrm>
          <a:prstGeom prst="rect">
            <a:avLst/>
          </a:prstGeom>
        </p:spPr>
        <p:txBody>
          <a:bodyPr/>
          <a:lstStyle>
            <a:lvl1pPr algn="l">
              <a:defRPr sz="2000"/>
            </a:lvl1pPr>
          </a:lstStyle>
          <a:p>
            <a:pPr lvl="0"/>
            <a:r>
              <a:rPr lang="en-GB" noProof="0" dirty="0"/>
              <a:t>Enter 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071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pos="27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ACD53D-220E-4DFE-B6B1-6C6131C95ED3}"/>
              </a:ext>
            </a:extLst>
          </p:cNvPr>
          <p:cNvSpPr/>
          <p:nvPr userDrawn="1"/>
        </p:nvSpPr>
        <p:spPr>
          <a:xfrm>
            <a:off x="180000" y="540000"/>
            <a:ext cx="11833200" cy="6156326"/>
          </a:xfrm>
          <a:prstGeom prst="rect">
            <a:avLst/>
          </a:prstGeom>
          <a:solidFill>
            <a:srgbClr val="5F5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8F717A-AEE1-448D-8297-B65D1013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4588E-EDBE-4767-AE90-F3C3C11E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77567A-31B7-4D9B-9FA3-529F52DCA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6292DD6A-D95C-49C4-A09E-49954026D21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B8F14C-FF5A-464F-8949-9B0017142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21303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EB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6A52C3-A678-48E2-BFC2-80EAC5E1D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000000"/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99653BA-8942-448A-92BF-691B41634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DB38C5D-4587-4253-81D6-06CFFA3E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5C155B0-E9E6-484D-AC00-BE7E7BE4A6CB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384B32-2192-432D-8DE3-404E08B63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180078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FFBC9-38A7-4848-A04D-0FE0E698BEB0}"/>
              </a:ext>
            </a:extLst>
          </p:cNvPr>
          <p:cNvSpPr/>
          <p:nvPr userDrawn="1"/>
        </p:nvSpPr>
        <p:spPr>
          <a:xfrm>
            <a:off x="180000" y="540000"/>
            <a:ext cx="11833200" cy="6140450"/>
          </a:xfrm>
          <a:prstGeom prst="rect">
            <a:avLst/>
          </a:prstGeom>
          <a:solidFill>
            <a:srgbClr val="78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585AB0-D6AC-4B6E-A764-FD2CAA75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3182782"/>
            <a:ext cx="11833200" cy="492443"/>
          </a:xfrm>
          <a:prstGeom prst="rect">
            <a:avLst/>
          </a:prstGeom>
        </p:spPr>
        <p:txBody>
          <a:bodyPr wrap="none" lIns="180000" rIns="180000" anchor="ctr">
            <a:no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noProof="0" dirty="0"/>
              <a:t>ENTER SECTION HEADER – JUST ONE LINE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EEEA16-4FF1-4ABD-A324-59C70EF92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D1589C-4BA5-4AA8-925B-24BE7728E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554AF94-FE31-48FA-98BE-CFBAA400FB83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C6FCC10-3F8E-46FD-8674-BCD3D86F5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392570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3556354-608B-4787-8DE7-B1332BE078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AE61C4-43D1-401F-9D54-F9FB6B080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677200"/>
            <a:ext cx="5554800" cy="6408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180000" tIns="180000" rIns="180000" bIns="180000" anchor="b" anchorCtr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/>
              <a:t>Remove this textbox if no caption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8D0A-F18A-4F70-9C7E-31EDA5B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CD1D0CB-5FD8-4A4A-812D-7DA6EBEA56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5618C83-F056-4BDA-9D99-02AD24DDBCCC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006013-28DF-4DE2-BF63-CD8BFE454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585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3981">
          <p15:clr>
            <a:srgbClr val="FBAE40"/>
          </p15:clr>
        </p15:guide>
        <p15:guide id="3" pos="33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50CC31-ED22-4F3F-A1B4-0C5FC134945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180000" y="540000"/>
            <a:ext cx="11833200" cy="61404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media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37F4-6FE1-4910-A3DD-AFB5CC963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093B71E-EFD3-45AC-A22F-5587F00ED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1B1C576-E309-4693-80E1-431F7886658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75D520-DEC3-4D51-8576-4C105CBCA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637340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107C0F9-0B49-4A3F-88BD-00EFED694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950" y="536575"/>
            <a:ext cx="7399338" cy="181609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BFA0F4-9C74-4C78-B342-6D09C562D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21A9B79-955C-41CE-B02B-06B2DABD4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C8DA350-5CB0-4463-8133-9E5588E73346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2DC3582-BD3E-48E7-B4A4-089A9CC51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B65-B7C5-42A5-8C41-DD17DFE909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3950" y="2517776"/>
            <a:ext cx="7399338" cy="415925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6731130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482">
          <p15:clr>
            <a:srgbClr val="FBAE40"/>
          </p15:clr>
        </p15:guide>
        <p15:guide id="2" pos="1508">
          <p15:clr>
            <a:srgbClr val="FBAE40"/>
          </p15:clr>
        </p15:guide>
        <p15:guide id="3" pos="6169">
          <p15:clr>
            <a:srgbClr val="FBAE40"/>
          </p15:clr>
        </p15:guide>
        <p15:guide id="4" orient="horz" pos="15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0F0F4E-3794-41C1-980B-E757B2EA76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0000" y="540000"/>
            <a:ext cx="7200000" cy="6138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A53AC-611C-4659-AC44-69E8130D3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8088" y="536575"/>
            <a:ext cx="4456112" cy="1800000"/>
          </a:xfrm>
          <a:prstGeom prst="rect">
            <a:avLst/>
          </a:prstGeom>
        </p:spPr>
        <p:txBody>
          <a:bodyPr rIns="180000" anchor="b"/>
          <a:lstStyle>
            <a:lvl1pPr>
              <a:defRPr sz="3200"/>
            </a:lvl1pPr>
          </a:lstStyle>
          <a:p>
            <a:r>
              <a:rPr lang="en-GB" noProof="0" dirty="0"/>
              <a:t>Click and add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200BA-345F-4D94-8545-3B91E79E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6D30DFC-88EB-4419-87B7-16A9B0C86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1C82D8E-5556-4B59-B906-8F750C8D4E62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39D7DD-F191-4C92-B4AA-A3704E825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88983-6D37-4892-852E-C72ACDF10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8088" y="2537025"/>
            <a:ext cx="4456112" cy="4140000"/>
          </a:xfrm>
        </p:spPr>
        <p:txBody>
          <a:bodyPr rIns="18000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143278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4650">
          <p15:clr>
            <a:srgbClr val="FBAE40"/>
          </p15:clr>
        </p15:guide>
        <p15:guide id="3" pos="476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400" y="540000"/>
            <a:ext cx="11070000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and add title – just one line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9B0FC7-218C-4ED8-AEBF-AEECCA7A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ECB66E-0F10-4E1E-AF3A-542B80933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8AC1422E-3668-4382-B9A9-4FD644140E9C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0BAD8-4D41-4514-9ACD-FE581DE8D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E77CB-6747-49BD-88CB-1119FAF09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0000" y="1208088"/>
            <a:ext cx="5829300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535B78-6C09-40CA-BE21-62E1ED086F0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83313" y="1208088"/>
            <a:ext cx="5830887" cy="5468937"/>
          </a:xfrm>
        </p:spPr>
        <p:txBody>
          <a:bodyPr lIns="0" rIns="18000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852406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784">
          <p15:clr>
            <a:srgbClr val="FBAE40"/>
          </p15:clr>
        </p15:guide>
        <p15:guide id="2" pos="3895">
          <p15:clr>
            <a:srgbClr val="FBAE40"/>
          </p15:clr>
        </p15:guide>
        <p15:guide id="3" orient="horz" pos="7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03BF-BF52-0146-05B6-6A91E00D9B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3676" y="1152525"/>
            <a:ext cx="9812334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7BF5-3DA6-A7E5-7B70-4C4A15DF1F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667B-CF0E-92F4-586B-706246CEEC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E120-60D7-0917-7052-11EDA87B89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99B62-5367-A494-B3BB-AF79701C79E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93675" y="2398712"/>
            <a:ext cx="11803063" cy="4262437"/>
          </a:xfrm>
        </p:spPr>
        <p:txBody>
          <a:bodyPr/>
          <a:lstStyle>
            <a:lvl1pPr marL="342000" indent="-342000">
              <a:lnSpc>
                <a:spcPct val="100000"/>
              </a:lnSpc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327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154069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5F0C-7AA2-4877-97CA-DE55B13E5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00" y="540000"/>
            <a:ext cx="11071406" cy="492443"/>
          </a:xfrm>
          <a:prstGeom prst="rect">
            <a:avLst/>
          </a:prstGeom>
        </p:spPr>
        <p:txBody>
          <a:bodyPr wrap="square" lIns="0" rIns="18000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noProof="0" dirty="0"/>
              <a:t>Click to add title – just one line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12A744-68F0-48EB-ADEB-279AC8FA1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819E4F-4959-4C72-B66E-2EFE8143F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47258C50-FB20-4233-ABB9-28323FF1F3AE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32852E-E03B-49B0-89F3-05DB6772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A68000-1941-4DA0-8A1F-8EBDA65AC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388" y="1209600"/>
            <a:ext cx="11833200" cy="546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280845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7699F8D-C613-4ED6-B268-165946804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1775-1B7D-4040-AEE6-E0835CF3D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38DDC05-C5AB-4C50-8C8B-94920D70AB40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9D35D-17DA-41F7-B040-E653B35AA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071707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D2C7A91-7897-4A7F-B8EA-CB6C7D0C4EF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184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B2EF7F-9324-4D4B-A1BF-484815D98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06B3B19-5004-46F2-9182-14C12B310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374DD411-81C5-4603-B808-749A1C239570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972EF5-9A3B-49A1-967A-27C8B73DE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36973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2634">
          <p15:clr>
            <a:srgbClr val="FBAE40"/>
          </p15:clr>
        </p15:guide>
        <p15:guide id="3" pos="2526">
          <p15:clr>
            <a:srgbClr val="FBAE40"/>
          </p15:clr>
        </p15:guide>
        <p15:guide id="4" pos="5046">
          <p15:clr>
            <a:srgbClr val="FBAE40"/>
          </p15:clr>
        </p15:guide>
        <p15:guide id="5" pos="5157">
          <p15:clr>
            <a:srgbClr val="FBAE40"/>
          </p15:clr>
        </p15:guide>
        <p15:guide id="9" orient="horz" pos="2219">
          <p15:clr>
            <a:srgbClr val="FBAE40"/>
          </p15:clr>
        </p15:guide>
        <p15:guide id="10" orient="horz" pos="233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40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84400" y="542925"/>
            <a:ext cx="3823200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784A558-9456-4415-9BA2-08FE2634442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9400" y="542925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840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3964DBB-1C66-4A21-92C8-A4D9E6AB2A6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9400" y="3703724"/>
            <a:ext cx="38232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6539C1-C96B-42D7-A2AF-A41692CC4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44E3066-EB01-4F22-9F1F-105C17850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55410AF6-44BC-406B-8801-DFE9D5170784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86747B-BDEC-470C-887F-962A57571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83837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2526">
          <p15:clr>
            <a:srgbClr val="FBAE40"/>
          </p15:clr>
        </p15:guide>
        <p15:guide id="3" pos="2634">
          <p15:clr>
            <a:srgbClr val="FBAE40"/>
          </p15:clr>
        </p15:guide>
        <p15:guide id="4" pos="5046">
          <p15:clr>
            <a:srgbClr val="FBAE40"/>
          </p15:clr>
        </p15:guide>
        <p15:guide id="5" pos="5154">
          <p15:clr>
            <a:srgbClr val="FBAE40"/>
          </p15:clr>
        </p15:guide>
        <p15:guide id="8" orient="horz" pos="2220">
          <p15:clr>
            <a:srgbClr val="FBAE40"/>
          </p15:clr>
        </p15:guide>
        <p15:guide id="9" orient="horz" pos="232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26BB3C-7931-41F5-A43B-B582A0791D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1725" y="542925"/>
            <a:ext cx="5825475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80000" y="540000"/>
            <a:ext cx="5832474" cy="613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B342397-6143-4268-8097-86BBD2D4F3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2400" y="3703724"/>
            <a:ext cx="5824800" cy="297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B8610-96BF-44A1-8981-5B8168BF2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7CAAC6-B83C-4A9E-ACBC-601ED50C9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D18652A7-B0F6-428C-9C31-0A03897B9ECA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A3038D-0D73-41B2-B289-D95416967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0301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orient="horz" pos="2220">
          <p15:clr>
            <a:srgbClr val="FBAE40"/>
          </p15:clr>
        </p15:guide>
        <p15:guide id="3" orient="horz" pos="2328">
          <p15:clr>
            <a:srgbClr val="FBAE40"/>
          </p15:clr>
        </p15:guide>
        <p15:guide id="5" pos="3786">
          <p15:clr>
            <a:srgbClr val="FBAE40"/>
          </p15:clr>
        </p15:guide>
        <p15:guide id="6" pos="3894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i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4E56308-06F6-4519-9D87-99E109C56F8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79400" y="540000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F072AD8-6DAB-4FE3-8463-A9CB6100F7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89400" y="530225"/>
            <a:ext cx="5824800" cy="6138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lang="en-GB" noProof="0"/>
              <a:t>Click icon to add picture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10AE5-9CCC-4EB2-B8D2-4AD89CD5C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464D53-8F88-47CD-A26E-22D07D11F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301334B-B605-4392-AC5F-7DA43D2F6916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4513CA-6205-41D3-93B8-757A847A2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87831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786">
          <p15:clr>
            <a:srgbClr val="FBAE40"/>
          </p15:clr>
        </p15:guide>
        <p15:guide id="3" pos="389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5175B383-099C-41CE-B5AA-384B4E10B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3157537"/>
            <a:ext cx="22860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72929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EBEFB137-2B54-42AD-BDAD-96813FC80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184" y="3989025"/>
            <a:ext cx="675352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B0B4E0FE-DC57-4515-B085-1779270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83" y="2385733"/>
            <a:ext cx="6753526" cy="132556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objekt 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347D7B1-083D-49CC-A712-18CCC9C1E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3" y="585050"/>
            <a:ext cx="2172312" cy="110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with Imag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C55784-3769-281C-808B-B56CFC4BA343}"/>
              </a:ext>
            </a:extLst>
          </p:cNvPr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6161090" y="1292226"/>
            <a:ext cx="5835648" cy="536892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bIns="684000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D03BF-BF52-0146-05B6-6A91E00D9B5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3676" y="1152525"/>
            <a:ext cx="5830887" cy="1101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37BF5-3DA6-A7E5-7B70-4C4A15DF1F1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667B-CF0E-92F4-586B-706246CEEC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0E120-60D7-0917-7052-11EDA87B89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099B62-5367-A494-B3BB-AF79701C79E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93676" y="2398712"/>
            <a:ext cx="5824538" cy="4262437"/>
          </a:xfrm>
        </p:spPr>
        <p:txBody>
          <a:bodyPr/>
          <a:lstStyle>
            <a:lvl1pPr marL="342000" indent="-342000">
              <a:lnSpc>
                <a:spcPct val="100000"/>
              </a:lnSpc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141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Numb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DC9A-405D-2BD5-A75B-0ACC7044B2B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9038" y="1164192"/>
            <a:ext cx="5830887" cy="2191783"/>
          </a:xfrm>
        </p:spPr>
        <p:txBody>
          <a:bodyPr anchor="t" anchorCtr="0">
            <a:noAutofit/>
          </a:bodyPr>
          <a:lstStyle>
            <a:lvl1pPr>
              <a:defRPr sz="4000" spc="-5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7EE6A-B541-3D4F-34B1-8F4C8DE9966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161212" y="1152526"/>
            <a:ext cx="4835526" cy="2203450"/>
          </a:xfrm>
        </p:spPr>
        <p:txBody>
          <a:bodyPr tIns="93600"/>
          <a:lstStyle>
            <a:lvl1pPr marL="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8940-A911-D289-ACE5-D7D7EA0734D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10A3D43-0687-422B-8801-76457B985CFF}" type="datetimeFigureOut">
              <a:rPr lang="en-GB" smtClean="0"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A74A-B1B2-7DF6-2A75-5F009713613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74F1-F37E-469E-EB95-54C2267ED7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A008F64-74B1-4FA3-959F-F18C980B41FD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5C29A2-5AB4-E01D-E895-1DC43038A8BA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193675" y="1152569"/>
            <a:ext cx="118030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B6C91B6-A3B4-179E-37E3-44EDF1AB0CD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93675" y="1164192"/>
            <a:ext cx="852488" cy="1090057"/>
          </a:xfrm>
        </p:spPr>
        <p:txBody>
          <a:bodyPr/>
          <a:lstStyle>
            <a:lvl1pPr marL="0" indent="0">
              <a:buFontTx/>
              <a:buNone/>
              <a:defRPr sz="4000" spc="-50" baseline="0">
                <a:latin typeface="+mj-lt"/>
              </a:defRPr>
            </a:lvl1pPr>
            <a:lvl2pPr marL="180000" indent="0">
              <a:buFontTx/>
              <a:buNone/>
              <a:defRPr sz="4000">
                <a:latin typeface="+mj-lt"/>
              </a:defRPr>
            </a:lvl2pPr>
            <a:lvl3pPr marL="356400" indent="0">
              <a:buFontTx/>
              <a:buNone/>
              <a:defRPr sz="4000">
                <a:latin typeface="+mj-lt"/>
              </a:defRPr>
            </a:lvl3pPr>
            <a:lvl4pPr marL="356400" indent="0">
              <a:buFontTx/>
              <a:buNone/>
              <a:defRPr sz="4000">
                <a:latin typeface="+mj-lt"/>
              </a:defRPr>
            </a:lvl4pPr>
            <a:lvl5pPr marL="356400" indent="0">
              <a:buFontTx/>
              <a:buNone/>
              <a:defRPr sz="4000">
                <a:latin typeface="+mj-lt"/>
              </a:defRPr>
            </a:lvl5pPr>
          </a:lstStyle>
          <a:p>
            <a:pPr lvl="0"/>
            <a:r>
              <a:rPr lang="en-GB"/>
              <a:t>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35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tags" Target="../tags/tag3.xml"/><Relationship Id="rId68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ags" Target="../tags/tag4.xml"/><Relationship Id="rId69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ags" Target="../tags/tag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2.xml"/><Relationship Id="rId7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tags" Target="../tags/tag62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12.sv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CFAC089-C775-C92C-77F7-C78421019B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436203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9" imgW="425" imgH="424" progId="TCLayout.ActiveDocument.1">
                  <p:embed/>
                </p:oleObj>
              </mc:Choice>
              <mc:Fallback>
                <p:oleObj name="think-cell Slide" r:id="rId69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12ED5-7C00-C074-7DAC-AF5A70E47A3E}"/>
              </a:ext>
            </a:extLst>
          </p:cNvPr>
          <p:cNvSpPr>
            <a:spLocks noGrp="1"/>
          </p:cNvSpPr>
          <p:nvPr>
            <p:ph type="title"/>
            <p:custDataLst>
              <p:tags r:id="rId63"/>
            </p:custDataLst>
          </p:nvPr>
        </p:nvSpPr>
        <p:spPr>
          <a:xfrm>
            <a:off x="193676" y="1152525"/>
            <a:ext cx="7821612" cy="1101725"/>
          </a:xfrm>
          <a:prstGeom prst="rect">
            <a:avLst/>
          </a:prstGeom>
        </p:spPr>
        <p:txBody>
          <a:bodyPr vert="horz" lIns="0" tIns="792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EE6AB-CE72-1410-1BF6-641F12FA62DD}"/>
              </a:ext>
            </a:extLst>
          </p:cNvPr>
          <p:cNvSpPr>
            <a:spLocks noGrp="1"/>
          </p:cNvSpPr>
          <p:nvPr>
            <p:ph type="body" idx="1"/>
            <p:custDataLst>
              <p:tags r:id="rId64"/>
            </p:custDataLst>
          </p:nvPr>
        </p:nvSpPr>
        <p:spPr>
          <a:xfrm>
            <a:off x="193676" y="2398713"/>
            <a:ext cx="10807700" cy="3306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33A99-0BB5-5144-E36B-09C9ED8685E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65"/>
            </p:custDataLst>
          </p:nvPr>
        </p:nvSpPr>
        <p:spPr>
          <a:xfrm>
            <a:off x="10148886" y="6661150"/>
            <a:ext cx="852488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F10A3D43-0687-422B-8801-76457B985CFF}" type="datetimeFigureOut">
              <a:rPr lang="en-GB" smtClean="0"/>
              <a:pPr/>
              <a:t>19/09/2025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6C413-5FE4-0AB9-E9B6-3EDDB5F7D85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6"/>
            </p:custDataLst>
          </p:nvPr>
        </p:nvSpPr>
        <p:spPr>
          <a:xfrm>
            <a:off x="6165850" y="6661150"/>
            <a:ext cx="384016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600" dirty="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5DAF8-D6A8-CA84-8374-B26DB93099A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7"/>
            </p:custDataLst>
          </p:nvPr>
        </p:nvSpPr>
        <p:spPr>
          <a:xfrm>
            <a:off x="11144250" y="6661150"/>
            <a:ext cx="852488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008F64-74B1-4FA3-959F-F18C980B41F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!!Logo">
            <a:extLst>
              <a:ext uri="{FF2B5EF4-FFF2-40B4-BE49-F238E27FC236}">
                <a16:creationId xmlns:a16="http://schemas.microsoft.com/office/drawing/2014/main" id="{687EC968-8469-EC5D-7515-52C7D4F8F945}"/>
              </a:ext>
            </a:extLst>
          </p:cNvPr>
          <p:cNvSpPr/>
          <p:nvPr userDrawn="1">
            <p:custDataLst>
              <p:tags r:id="rId68"/>
            </p:custDataLst>
          </p:nvPr>
        </p:nvSpPr>
        <p:spPr bwMode="black">
          <a:xfrm>
            <a:off x="193676" y="196850"/>
            <a:ext cx="854075" cy="200174"/>
          </a:xfrm>
          <a:custGeom>
            <a:avLst/>
            <a:gdLst>
              <a:gd name="connsiteX0" fmla="*/ 522177 w 812799"/>
              <a:gd name="connsiteY0" fmla="*/ 114300 h 190500"/>
              <a:gd name="connsiteX1" fmla="*/ 494397 w 812799"/>
              <a:gd name="connsiteY1" fmla="*/ 114300 h 190500"/>
              <a:gd name="connsiteX2" fmla="*/ 489385 w 812799"/>
              <a:gd name="connsiteY2" fmla="*/ 112207 h 190500"/>
              <a:gd name="connsiteX3" fmla="*/ 429336 w 812799"/>
              <a:gd name="connsiteY3" fmla="*/ 51689 h 190500"/>
              <a:gd name="connsiteX4" fmla="*/ 431007 w 812799"/>
              <a:gd name="connsiteY4" fmla="*/ 47624 h 190500"/>
              <a:gd name="connsiteX5" fmla="*/ 493823 w 812799"/>
              <a:gd name="connsiteY5" fmla="*/ 47624 h 190500"/>
              <a:gd name="connsiteX6" fmla="*/ 500912 w 812799"/>
              <a:gd name="connsiteY6" fmla="*/ 40480 h 190500"/>
              <a:gd name="connsiteX7" fmla="*/ 500912 w 812799"/>
              <a:gd name="connsiteY7" fmla="*/ 7144 h 190500"/>
              <a:gd name="connsiteX8" fmla="*/ 493823 w 812799"/>
              <a:gd name="connsiteY8" fmla="*/ 0 h 190500"/>
              <a:gd name="connsiteX9" fmla="*/ 437690 w 812799"/>
              <a:gd name="connsiteY9" fmla="*/ 0 h 190500"/>
              <a:gd name="connsiteX10" fmla="*/ 432678 w 812799"/>
              <a:gd name="connsiteY10" fmla="*/ 2093 h 190500"/>
              <a:gd name="connsiteX11" fmla="*/ 372630 w 812799"/>
              <a:gd name="connsiteY11" fmla="*/ 62611 h 190500"/>
              <a:gd name="connsiteX12" fmla="*/ 368596 w 812799"/>
              <a:gd name="connsiteY12" fmla="*/ 60927 h 190500"/>
              <a:gd name="connsiteX13" fmla="*/ 368596 w 812799"/>
              <a:gd name="connsiteY13" fmla="*/ 7144 h 190500"/>
              <a:gd name="connsiteX14" fmla="*/ 361508 w 812799"/>
              <a:gd name="connsiteY14" fmla="*/ 0 h 190500"/>
              <a:gd name="connsiteX15" fmla="*/ 290624 w 812799"/>
              <a:gd name="connsiteY15" fmla="*/ 0 h 190500"/>
              <a:gd name="connsiteX16" fmla="*/ 283536 w 812799"/>
              <a:gd name="connsiteY16" fmla="*/ 7144 h 190500"/>
              <a:gd name="connsiteX17" fmla="*/ 283536 w 812799"/>
              <a:gd name="connsiteY17" fmla="*/ 40481 h 190500"/>
              <a:gd name="connsiteX18" fmla="*/ 290624 w 812799"/>
              <a:gd name="connsiteY18" fmla="*/ 47625 h 190500"/>
              <a:gd name="connsiteX19" fmla="*/ 300075 w 812799"/>
              <a:gd name="connsiteY19" fmla="*/ 47625 h 190500"/>
              <a:gd name="connsiteX20" fmla="*/ 302438 w 812799"/>
              <a:gd name="connsiteY20" fmla="*/ 50006 h 190500"/>
              <a:gd name="connsiteX21" fmla="*/ 302438 w 812799"/>
              <a:gd name="connsiteY21" fmla="*/ 111919 h 190500"/>
              <a:gd name="connsiteX22" fmla="*/ 300075 w 812799"/>
              <a:gd name="connsiteY22" fmla="*/ 114300 h 190500"/>
              <a:gd name="connsiteX23" fmla="*/ 290624 w 812799"/>
              <a:gd name="connsiteY23" fmla="*/ 114300 h 190500"/>
              <a:gd name="connsiteX24" fmla="*/ 283536 w 812799"/>
              <a:gd name="connsiteY24" fmla="*/ 121444 h 190500"/>
              <a:gd name="connsiteX25" fmla="*/ 283536 w 812799"/>
              <a:gd name="connsiteY25" fmla="*/ 183356 h 190500"/>
              <a:gd name="connsiteX26" fmla="*/ 290624 w 812799"/>
              <a:gd name="connsiteY26" fmla="*/ 190500 h 190500"/>
              <a:gd name="connsiteX27" fmla="*/ 361508 w 812799"/>
              <a:gd name="connsiteY27" fmla="*/ 190500 h 190500"/>
              <a:gd name="connsiteX28" fmla="*/ 368596 w 812799"/>
              <a:gd name="connsiteY28" fmla="*/ 183356 h 190500"/>
              <a:gd name="connsiteX29" fmla="*/ 368596 w 812799"/>
              <a:gd name="connsiteY29" fmla="*/ 110523 h 190500"/>
              <a:gd name="connsiteX30" fmla="*/ 372630 w 812799"/>
              <a:gd name="connsiteY30" fmla="*/ 108839 h 190500"/>
              <a:gd name="connsiteX31" fmla="*/ 451580 w 812799"/>
              <a:gd name="connsiteY31" fmla="*/ 188407 h 190500"/>
              <a:gd name="connsiteX32" fmla="*/ 456592 w 812799"/>
              <a:gd name="connsiteY32" fmla="*/ 190500 h 190500"/>
              <a:gd name="connsiteX33" fmla="*/ 522177 w 812799"/>
              <a:gd name="connsiteY33" fmla="*/ 190500 h 190500"/>
              <a:gd name="connsiteX34" fmla="*/ 529265 w 812799"/>
              <a:gd name="connsiteY34" fmla="*/ 183356 h 190500"/>
              <a:gd name="connsiteX35" fmla="*/ 529265 w 812799"/>
              <a:gd name="connsiteY35" fmla="*/ 121444 h 190500"/>
              <a:gd name="connsiteX36" fmla="*/ 522177 w 812799"/>
              <a:gd name="connsiteY36" fmla="*/ 114300 h 190500"/>
              <a:gd name="connsiteX37" fmla="*/ 238642 w 812799"/>
              <a:gd name="connsiteY37" fmla="*/ 66675 h 190500"/>
              <a:gd name="connsiteX38" fmla="*/ 96874 w 812799"/>
              <a:gd name="connsiteY38" fmla="*/ 66675 h 190500"/>
              <a:gd name="connsiteX39" fmla="*/ 94512 w 812799"/>
              <a:gd name="connsiteY39" fmla="*/ 64294 h 190500"/>
              <a:gd name="connsiteX40" fmla="*/ 94512 w 812799"/>
              <a:gd name="connsiteY40" fmla="*/ 30956 h 190500"/>
              <a:gd name="connsiteX41" fmla="*/ 96874 w 812799"/>
              <a:gd name="connsiteY41" fmla="*/ 28575 h 190500"/>
              <a:gd name="connsiteX42" fmla="*/ 148856 w 812799"/>
              <a:gd name="connsiteY42" fmla="*/ 28575 h 190500"/>
              <a:gd name="connsiteX43" fmla="*/ 151219 w 812799"/>
              <a:gd name="connsiteY43" fmla="*/ 30955 h 190500"/>
              <a:gd name="connsiteX44" fmla="*/ 151219 w 812799"/>
              <a:gd name="connsiteY44" fmla="*/ 40481 h 190500"/>
              <a:gd name="connsiteX45" fmla="*/ 158307 w 812799"/>
              <a:gd name="connsiteY45" fmla="*/ 47625 h 190500"/>
              <a:gd name="connsiteX46" fmla="*/ 210288 w 812799"/>
              <a:gd name="connsiteY46" fmla="*/ 47625 h 190500"/>
              <a:gd name="connsiteX47" fmla="*/ 217377 w 812799"/>
              <a:gd name="connsiteY47" fmla="*/ 40481 h 190500"/>
              <a:gd name="connsiteX48" fmla="*/ 217377 w 812799"/>
              <a:gd name="connsiteY48" fmla="*/ 7144 h 190500"/>
              <a:gd name="connsiteX49" fmla="*/ 210288 w 812799"/>
              <a:gd name="connsiteY49" fmla="*/ 0 h 190500"/>
              <a:gd name="connsiteX50" fmla="*/ 35442 w 812799"/>
              <a:gd name="connsiteY50" fmla="*/ 0 h 190500"/>
              <a:gd name="connsiteX51" fmla="*/ 28353 w 812799"/>
              <a:gd name="connsiteY51" fmla="*/ 7144 h 190500"/>
              <a:gd name="connsiteX52" fmla="*/ 28353 w 812799"/>
              <a:gd name="connsiteY52" fmla="*/ 88106 h 190500"/>
              <a:gd name="connsiteX53" fmla="*/ 35442 w 812799"/>
              <a:gd name="connsiteY53" fmla="*/ 95250 h 190500"/>
              <a:gd name="connsiteX54" fmla="*/ 158307 w 812799"/>
              <a:gd name="connsiteY54" fmla="*/ 95250 h 190500"/>
              <a:gd name="connsiteX55" fmla="*/ 160670 w 812799"/>
              <a:gd name="connsiteY55" fmla="*/ 97631 h 190500"/>
              <a:gd name="connsiteX56" fmla="*/ 160670 w 812799"/>
              <a:gd name="connsiteY56" fmla="*/ 159544 h 190500"/>
              <a:gd name="connsiteX57" fmla="*/ 158307 w 812799"/>
              <a:gd name="connsiteY57" fmla="*/ 161925 h 190500"/>
              <a:gd name="connsiteX58" fmla="*/ 87423 w 812799"/>
              <a:gd name="connsiteY58" fmla="*/ 161925 h 190500"/>
              <a:gd name="connsiteX59" fmla="*/ 85060 w 812799"/>
              <a:gd name="connsiteY59" fmla="*/ 159544 h 190500"/>
              <a:gd name="connsiteX60" fmla="*/ 85060 w 812799"/>
              <a:gd name="connsiteY60" fmla="*/ 121444 h 190500"/>
              <a:gd name="connsiteX61" fmla="*/ 77972 w 812799"/>
              <a:gd name="connsiteY61" fmla="*/ 114300 h 190500"/>
              <a:gd name="connsiteX62" fmla="*/ 7088 w 812799"/>
              <a:gd name="connsiteY62" fmla="*/ 114300 h 190500"/>
              <a:gd name="connsiteX63" fmla="*/ 0 w 812799"/>
              <a:gd name="connsiteY63" fmla="*/ 121444 h 190500"/>
              <a:gd name="connsiteX64" fmla="*/ 0 w 812799"/>
              <a:gd name="connsiteY64" fmla="*/ 183356 h 190500"/>
              <a:gd name="connsiteX65" fmla="*/ 7088 w 812799"/>
              <a:gd name="connsiteY65" fmla="*/ 190500 h 190500"/>
              <a:gd name="connsiteX66" fmla="*/ 238642 w 812799"/>
              <a:gd name="connsiteY66" fmla="*/ 190500 h 190500"/>
              <a:gd name="connsiteX67" fmla="*/ 245730 w 812799"/>
              <a:gd name="connsiteY67" fmla="*/ 183356 h 190500"/>
              <a:gd name="connsiteX68" fmla="*/ 245730 w 812799"/>
              <a:gd name="connsiteY68" fmla="*/ 73819 h 190500"/>
              <a:gd name="connsiteX69" fmla="*/ 238642 w 812799"/>
              <a:gd name="connsiteY69" fmla="*/ 66675 h 190500"/>
              <a:gd name="connsiteX70" fmla="*/ 805712 w 812799"/>
              <a:gd name="connsiteY70" fmla="*/ 0 h 190500"/>
              <a:gd name="connsiteX71" fmla="*/ 574158 w 812799"/>
              <a:gd name="connsiteY71" fmla="*/ 0 h 190500"/>
              <a:gd name="connsiteX72" fmla="*/ 567070 w 812799"/>
              <a:gd name="connsiteY72" fmla="*/ 7144 h 190500"/>
              <a:gd name="connsiteX73" fmla="*/ 567070 w 812799"/>
              <a:gd name="connsiteY73" fmla="*/ 40481 h 190500"/>
              <a:gd name="connsiteX74" fmla="*/ 574158 w 812799"/>
              <a:gd name="connsiteY74" fmla="*/ 47625 h 190500"/>
              <a:gd name="connsiteX75" fmla="*/ 583609 w 812799"/>
              <a:gd name="connsiteY75" fmla="*/ 47625 h 190500"/>
              <a:gd name="connsiteX76" fmla="*/ 585972 w 812799"/>
              <a:gd name="connsiteY76" fmla="*/ 50006 h 190500"/>
              <a:gd name="connsiteX77" fmla="*/ 585972 w 812799"/>
              <a:gd name="connsiteY77" fmla="*/ 111919 h 190500"/>
              <a:gd name="connsiteX78" fmla="*/ 583609 w 812799"/>
              <a:gd name="connsiteY78" fmla="*/ 114300 h 190500"/>
              <a:gd name="connsiteX79" fmla="*/ 574158 w 812799"/>
              <a:gd name="connsiteY79" fmla="*/ 114300 h 190500"/>
              <a:gd name="connsiteX80" fmla="*/ 567070 w 812799"/>
              <a:gd name="connsiteY80" fmla="*/ 121444 h 190500"/>
              <a:gd name="connsiteX81" fmla="*/ 567070 w 812799"/>
              <a:gd name="connsiteY81" fmla="*/ 183356 h 190500"/>
              <a:gd name="connsiteX82" fmla="*/ 574158 w 812799"/>
              <a:gd name="connsiteY82" fmla="*/ 190500 h 190500"/>
              <a:gd name="connsiteX83" fmla="*/ 663944 w 812799"/>
              <a:gd name="connsiteY83" fmla="*/ 190500 h 190500"/>
              <a:gd name="connsiteX84" fmla="*/ 671033 w 812799"/>
              <a:gd name="connsiteY84" fmla="*/ 183356 h 190500"/>
              <a:gd name="connsiteX85" fmla="*/ 671033 w 812799"/>
              <a:gd name="connsiteY85" fmla="*/ 121444 h 190500"/>
              <a:gd name="connsiteX86" fmla="*/ 663944 w 812799"/>
              <a:gd name="connsiteY86" fmla="*/ 114300 h 190500"/>
              <a:gd name="connsiteX87" fmla="*/ 654493 w 812799"/>
              <a:gd name="connsiteY87" fmla="*/ 114300 h 190500"/>
              <a:gd name="connsiteX88" fmla="*/ 652130 w 812799"/>
              <a:gd name="connsiteY88" fmla="*/ 111919 h 190500"/>
              <a:gd name="connsiteX89" fmla="*/ 652130 w 812799"/>
              <a:gd name="connsiteY89" fmla="*/ 97631 h 190500"/>
              <a:gd name="connsiteX90" fmla="*/ 654493 w 812799"/>
              <a:gd name="connsiteY90" fmla="*/ 95250 h 190500"/>
              <a:gd name="connsiteX91" fmla="*/ 678121 w 812799"/>
              <a:gd name="connsiteY91" fmla="*/ 95250 h 190500"/>
              <a:gd name="connsiteX92" fmla="*/ 680484 w 812799"/>
              <a:gd name="connsiteY92" fmla="*/ 97577 h 190500"/>
              <a:gd name="connsiteX93" fmla="*/ 687572 w 812799"/>
              <a:gd name="connsiteY93" fmla="*/ 104775 h 190500"/>
              <a:gd name="connsiteX94" fmla="*/ 739554 w 812799"/>
              <a:gd name="connsiteY94" fmla="*/ 104775 h 190500"/>
              <a:gd name="connsiteX95" fmla="*/ 746642 w 812799"/>
              <a:gd name="connsiteY95" fmla="*/ 97631 h 190500"/>
              <a:gd name="connsiteX96" fmla="*/ 746642 w 812799"/>
              <a:gd name="connsiteY96" fmla="*/ 64294 h 190500"/>
              <a:gd name="connsiteX97" fmla="*/ 739554 w 812799"/>
              <a:gd name="connsiteY97" fmla="*/ 57150 h 190500"/>
              <a:gd name="connsiteX98" fmla="*/ 687572 w 812799"/>
              <a:gd name="connsiteY98" fmla="*/ 57150 h 190500"/>
              <a:gd name="connsiteX99" fmla="*/ 680484 w 812799"/>
              <a:gd name="connsiteY99" fmla="*/ 64348 h 190500"/>
              <a:gd name="connsiteX100" fmla="*/ 678121 w 812799"/>
              <a:gd name="connsiteY100" fmla="*/ 66675 h 190500"/>
              <a:gd name="connsiteX101" fmla="*/ 654493 w 812799"/>
              <a:gd name="connsiteY101" fmla="*/ 66675 h 190500"/>
              <a:gd name="connsiteX102" fmla="*/ 652130 w 812799"/>
              <a:gd name="connsiteY102" fmla="*/ 64294 h 190500"/>
              <a:gd name="connsiteX103" fmla="*/ 652130 w 812799"/>
              <a:gd name="connsiteY103" fmla="*/ 30956 h 190500"/>
              <a:gd name="connsiteX104" fmla="*/ 654493 w 812799"/>
              <a:gd name="connsiteY104" fmla="*/ 28575 h 190500"/>
              <a:gd name="connsiteX105" fmla="*/ 725377 w 812799"/>
              <a:gd name="connsiteY105" fmla="*/ 28575 h 190500"/>
              <a:gd name="connsiteX106" fmla="*/ 727740 w 812799"/>
              <a:gd name="connsiteY106" fmla="*/ 30956 h 190500"/>
              <a:gd name="connsiteX107" fmla="*/ 727740 w 812799"/>
              <a:gd name="connsiteY107" fmla="*/ 40481 h 190500"/>
              <a:gd name="connsiteX108" fmla="*/ 734828 w 812799"/>
              <a:gd name="connsiteY108" fmla="*/ 47625 h 190500"/>
              <a:gd name="connsiteX109" fmla="*/ 805712 w 812799"/>
              <a:gd name="connsiteY109" fmla="*/ 47625 h 190500"/>
              <a:gd name="connsiteX110" fmla="*/ 812800 w 812799"/>
              <a:gd name="connsiteY110" fmla="*/ 40481 h 190500"/>
              <a:gd name="connsiteX111" fmla="*/ 812800 w 812799"/>
              <a:gd name="connsiteY111" fmla="*/ 7144 h 190500"/>
              <a:gd name="connsiteX112" fmla="*/ 805712 w 812799"/>
              <a:gd name="connsiteY11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12799" h="190500">
                <a:moveTo>
                  <a:pt x="522177" y="114300"/>
                </a:moveTo>
                <a:lnTo>
                  <a:pt x="494397" y="114300"/>
                </a:lnTo>
                <a:cubicBezTo>
                  <a:pt x="492517" y="114300"/>
                  <a:pt x="490714" y="113548"/>
                  <a:pt x="489385" y="112207"/>
                </a:cubicBezTo>
                <a:lnTo>
                  <a:pt x="429336" y="51689"/>
                </a:lnTo>
                <a:cubicBezTo>
                  <a:pt x="427848" y="50189"/>
                  <a:pt x="428901" y="47624"/>
                  <a:pt x="431007" y="47624"/>
                </a:cubicBezTo>
                <a:lnTo>
                  <a:pt x="493823" y="47624"/>
                </a:lnTo>
                <a:cubicBezTo>
                  <a:pt x="497738" y="47624"/>
                  <a:pt x="500912" y="44426"/>
                  <a:pt x="500912" y="40480"/>
                </a:cubicBezTo>
                <a:lnTo>
                  <a:pt x="500912" y="7144"/>
                </a:lnTo>
                <a:cubicBezTo>
                  <a:pt x="500912" y="3198"/>
                  <a:pt x="497738" y="0"/>
                  <a:pt x="493823" y="0"/>
                </a:cubicBezTo>
                <a:lnTo>
                  <a:pt x="437690" y="0"/>
                </a:lnTo>
                <a:cubicBezTo>
                  <a:pt x="435810" y="0"/>
                  <a:pt x="434007" y="752"/>
                  <a:pt x="432678" y="2093"/>
                </a:cubicBezTo>
                <a:lnTo>
                  <a:pt x="372630" y="62611"/>
                </a:lnTo>
                <a:cubicBezTo>
                  <a:pt x="371142" y="64111"/>
                  <a:pt x="368596" y="63049"/>
                  <a:pt x="368596" y="60927"/>
                </a:cubicBezTo>
                <a:lnTo>
                  <a:pt x="368596" y="7144"/>
                </a:lnTo>
                <a:cubicBezTo>
                  <a:pt x="368596" y="3198"/>
                  <a:pt x="365423" y="0"/>
                  <a:pt x="361508" y="0"/>
                </a:cubicBezTo>
                <a:lnTo>
                  <a:pt x="290624" y="0"/>
                </a:lnTo>
                <a:cubicBezTo>
                  <a:pt x="286710" y="0"/>
                  <a:pt x="283536" y="3198"/>
                  <a:pt x="283536" y="7144"/>
                </a:cubicBezTo>
                <a:lnTo>
                  <a:pt x="283536" y="40481"/>
                </a:lnTo>
                <a:cubicBezTo>
                  <a:pt x="283536" y="44427"/>
                  <a:pt x="286710" y="47625"/>
                  <a:pt x="290624" y="47625"/>
                </a:cubicBezTo>
                <a:lnTo>
                  <a:pt x="300075" y="47625"/>
                </a:lnTo>
                <a:cubicBezTo>
                  <a:pt x="301381" y="47625"/>
                  <a:pt x="302438" y="48691"/>
                  <a:pt x="302438" y="50006"/>
                </a:cubicBezTo>
                <a:lnTo>
                  <a:pt x="302438" y="111919"/>
                </a:lnTo>
                <a:cubicBezTo>
                  <a:pt x="302438" y="113234"/>
                  <a:pt x="301381" y="114300"/>
                  <a:pt x="300075" y="114300"/>
                </a:cubicBezTo>
                <a:lnTo>
                  <a:pt x="290624" y="114300"/>
                </a:lnTo>
                <a:cubicBezTo>
                  <a:pt x="286710" y="114300"/>
                  <a:pt x="283536" y="117499"/>
                  <a:pt x="283536" y="121444"/>
                </a:cubicBezTo>
                <a:lnTo>
                  <a:pt x="283536" y="183356"/>
                </a:lnTo>
                <a:cubicBezTo>
                  <a:pt x="283536" y="187302"/>
                  <a:pt x="286710" y="190499"/>
                  <a:pt x="290624" y="190500"/>
                </a:cubicBezTo>
                <a:lnTo>
                  <a:pt x="361508" y="190500"/>
                </a:lnTo>
                <a:cubicBezTo>
                  <a:pt x="365423" y="190500"/>
                  <a:pt x="368596" y="187302"/>
                  <a:pt x="368596" y="183356"/>
                </a:cubicBezTo>
                <a:lnTo>
                  <a:pt x="368596" y="110523"/>
                </a:lnTo>
                <a:cubicBezTo>
                  <a:pt x="368596" y="108402"/>
                  <a:pt x="371142" y="107339"/>
                  <a:pt x="372630" y="108839"/>
                </a:cubicBezTo>
                <a:lnTo>
                  <a:pt x="451580" y="188407"/>
                </a:lnTo>
                <a:cubicBezTo>
                  <a:pt x="452909" y="189747"/>
                  <a:pt x="454712" y="190500"/>
                  <a:pt x="456592" y="190500"/>
                </a:cubicBezTo>
                <a:lnTo>
                  <a:pt x="522177" y="190500"/>
                </a:lnTo>
                <a:cubicBezTo>
                  <a:pt x="526091" y="190500"/>
                  <a:pt x="529265" y="187302"/>
                  <a:pt x="529265" y="183356"/>
                </a:cubicBezTo>
                <a:lnTo>
                  <a:pt x="529265" y="121444"/>
                </a:lnTo>
                <a:cubicBezTo>
                  <a:pt x="529265" y="117499"/>
                  <a:pt x="526091" y="114300"/>
                  <a:pt x="522177" y="114300"/>
                </a:cubicBezTo>
                <a:close/>
                <a:moveTo>
                  <a:pt x="238642" y="66675"/>
                </a:moveTo>
                <a:lnTo>
                  <a:pt x="96874" y="66675"/>
                </a:lnTo>
                <a:cubicBezTo>
                  <a:pt x="95569" y="66675"/>
                  <a:pt x="94512" y="65609"/>
                  <a:pt x="94512" y="64294"/>
                </a:cubicBezTo>
                <a:lnTo>
                  <a:pt x="94512" y="30956"/>
                </a:lnTo>
                <a:cubicBezTo>
                  <a:pt x="94512" y="29641"/>
                  <a:pt x="95569" y="28575"/>
                  <a:pt x="96874" y="28575"/>
                </a:cubicBezTo>
                <a:lnTo>
                  <a:pt x="148856" y="28575"/>
                </a:lnTo>
                <a:cubicBezTo>
                  <a:pt x="150161" y="28574"/>
                  <a:pt x="151219" y="29640"/>
                  <a:pt x="151219" y="30955"/>
                </a:cubicBezTo>
                <a:lnTo>
                  <a:pt x="151219" y="40481"/>
                </a:lnTo>
                <a:cubicBezTo>
                  <a:pt x="151219" y="44427"/>
                  <a:pt x="154392" y="47625"/>
                  <a:pt x="158307" y="47625"/>
                </a:cubicBezTo>
                <a:lnTo>
                  <a:pt x="210288" y="47625"/>
                </a:lnTo>
                <a:cubicBezTo>
                  <a:pt x="214203" y="47625"/>
                  <a:pt x="217377" y="44427"/>
                  <a:pt x="217377" y="40481"/>
                </a:cubicBezTo>
                <a:lnTo>
                  <a:pt x="217377" y="7144"/>
                </a:lnTo>
                <a:cubicBezTo>
                  <a:pt x="217377" y="3198"/>
                  <a:pt x="214203" y="0"/>
                  <a:pt x="210288" y="0"/>
                </a:cubicBezTo>
                <a:lnTo>
                  <a:pt x="35442" y="0"/>
                </a:lnTo>
                <a:cubicBezTo>
                  <a:pt x="31527" y="0"/>
                  <a:pt x="28353" y="3198"/>
                  <a:pt x="28353" y="7144"/>
                </a:cubicBezTo>
                <a:lnTo>
                  <a:pt x="28353" y="88106"/>
                </a:lnTo>
                <a:cubicBezTo>
                  <a:pt x="28353" y="92052"/>
                  <a:pt x="31527" y="95250"/>
                  <a:pt x="35442" y="95250"/>
                </a:cubicBezTo>
                <a:lnTo>
                  <a:pt x="158307" y="95250"/>
                </a:lnTo>
                <a:cubicBezTo>
                  <a:pt x="159612" y="95250"/>
                  <a:pt x="160670" y="96316"/>
                  <a:pt x="160670" y="97631"/>
                </a:cubicBezTo>
                <a:lnTo>
                  <a:pt x="160670" y="159544"/>
                </a:lnTo>
                <a:cubicBezTo>
                  <a:pt x="160670" y="160859"/>
                  <a:pt x="159612" y="161925"/>
                  <a:pt x="158307" y="161925"/>
                </a:cubicBezTo>
                <a:lnTo>
                  <a:pt x="87423" y="161925"/>
                </a:lnTo>
                <a:cubicBezTo>
                  <a:pt x="86118" y="161925"/>
                  <a:pt x="85060" y="160859"/>
                  <a:pt x="85060" y="159544"/>
                </a:cubicBezTo>
                <a:lnTo>
                  <a:pt x="85060" y="121444"/>
                </a:lnTo>
                <a:cubicBezTo>
                  <a:pt x="85060" y="117499"/>
                  <a:pt x="81887" y="114300"/>
                  <a:pt x="77972" y="114300"/>
                </a:cubicBezTo>
                <a:lnTo>
                  <a:pt x="7088" y="114300"/>
                </a:lnTo>
                <a:cubicBezTo>
                  <a:pt x="3174" y="114300"/>
                  <a:pt x="0" y="117499"/>
                  <a:pt x="0" y="121444"/>
                </a:cubicBezTo>
                <a:lnTo>
                  <a:pt x="0" y="183356"/>
                </a:lnTo>
                <a:cubicBezTo>
                  <a:pt x="0" y="187302"/>
                  <a:pt x="3174" y="190500"/>
                  <a:pt x="7088" y="190500"/>
                </a:cubicBezTo>
                <a:lnTo>
                  <a:pt x="238642" y="190500"/>
                </a:lnTo>
                <a:cubicBezTo>
                  <a:pt x="242557" y="190500"/>
                  <a:pt x="245730" y="187302"/>
                  <a:pt x="245730" y="183356"/>
                </a:cubicBezTo>
                <a:lnTo>
                  <a:pt x="245730" y="73819"/>
                </a:lnTo>
                <a:cubicBezTo>
                  <a:pt x="245730" y="69874"/>
                  <a:pt x="242557" y="66675"/>
                  <a:pt x="238642" y="66675"/>
                </a:cubicBezTo>
                <a:close/>
                <a:moveTo>
                  <a:pt x="805712" y="0"/>
                </a:moveTo>
                <a:lnTo>
                  <a:pt x="574158" y="0"/>
                </a:lnTo>
                <a:cubicBezTo>
                  <a:pt x="570244" y="0"/>
                  <a:pt x="567070" y="3198"/>
                  <a:pt x="567070" y="7144"/>
                </a:cubicBezTo>
                <a:lnTo>
                  <a:pt x="567070" y="40481"/>
                </a:lnTo>
                <a:cubicBezTo>
                  <a:pt x="567070" y="44427"/>
                  <a:pt x="570244" y="47625"/>
                  <a:pt x="574158" y="47625"/>
                </a:cubicBezTo>
                <a:lnTo>
                  <a:pt x="583609" y="47625"/>
                </a:lnTo>
                <a:cubicBezTo>
                  <a:pt x="584915" y="47625"/>
                  <a:pt x="585972" y="48691"/>
                  <a:pt x="585972" y="50006"/>
                </a:cubicBezTo>
                <a:lnTo>
                  <a:pt x="585972" y="111919"/>
                </a:lnTo>
                <a:cubicBezTo>
                  <a:pt x="585972" y="113234"/>
                  <a:pt x="584915" y="114300"/>
                  <a:pt x="583609" y="114300"/>
                </a:cubicBezTo>
                <a:lnTo>
                  <a:pt x="574158" y="114300"/>
                </a:lnTo>
                <a:cubicBezTo>
                  <a:pt x="570244" y="114300"/>
                  <a:pt x="567070" y="117499"/>
                  <a:pt x="567070" y="121444"/>
                </a:cubicBezTo>
                <a:lnTo>
                  <a:pt x="567070" y="183356"/>
                </a:lnTo>
                <a:cubicBezTo>
                  <a:pt x="567070" y="187302"/>
                  <a:pt x="570244" y="190500"/>
                  <a:pt x="574158" y="190500"/>
                </a:cubicBezTo>
                <a:lnTo>
                  <a:pt x="663944" y="190500"/>
                </a:lnTo>
                <a:cubicBezTo>
                  <a:pt x="667859" y="190500"/>
                  <a:pt x="671033" y="187302"/>
                  <a:pt x="671033" y="183356"/>
                </a:cubicBezTo>
                <a:lnTo>
                  <a:pt x="671033" y="121444"/>
                </a:lnTo>
                <a:cubicBezTo>
                  <a:pt x="671033" y="117499"/>
                  <a:pt x="667859" y="114300"/>
                  <a:pt x="663944" y="114300"/>
                </a:cubicBezTo>
                <a:lnTo>
                  <a:pt x="654493" y="114300"/>
                </a:lnTo>
                <a:cubicBezTo>
                  <a:pt x="653188" y="114300"/>
                  <a:pt x="652130" y="113234"/>
                  <a:pt x="652130" y="111919"/>
                </a:cubicBezTo>
                <a:lnTo>
                  <a:pt x="652130" y="97631"/>
                </a:lnTo>
                <a:cubicBezTo>
                  <a:pt x="652130" y="96316"/>
                  <a:pt x="653188" y="95250"/>
                  <a:pt x="654493" y="95250"/>
                </a:cubicBezTo>
                <a:lnTo>
                  <a:pt x="678121" y="95250"/>
                </a:lnTo>
                <a:cubicBezTo>
                  <a:pt x="679408" y="95250"/>
                  <a:pt x="680493" y="96280"/>
                  <a:pt x="680484" y="97577"/>
                </a:cubicBezTo>
                <a:cubicBezTo>
                  <a:pt x="680454" y="101546"/>
                  <a:pt x="683639" y="104775"/>
                  <a:pt x="687572" y="104775"/>
                </a:cubicBezTo>
                <a:lnTo>
                  <a:pt x="739554" y="104775"/>
                </a:lnTo>
                <a:cubicBezTo>
                  <a:pt x="743468" y="104775"/>
                  <a:pt x="746642" y="101577"/>
                  <a:pt x="746642" y="97631"/>
                </a:cubicBezTo>
                <a:lnTo>
                  <a:pt x="746642" y="64294"/>
                </a:lnTo>
                <a:cubicBezTo>
                  <a:pt x="746642" y="60348"/>
                  <a:pt x="743468" y="57150"/>
                  <a:pt x="739554" y="57150"/>
                </a:cubicBezTo>
                <a:lnTo>
                  <a:pt x="687572" y="57150"/>
                </a:lnTo>
                <a:cubicBezTo>
                  <a:pt x="683639" y="57150"/>
                  <a:pt x="680454" y="60378"/>
                  <a:pt x="680484" y="64348"/>
                </a:cubicBezTo>
                <a:cubicBezTo>
                  <a:pt x="680493" y="65645"/>
                  <a:pt x="679408" y="66675"/>
                  <a:pt x="678121" y="66675"/>
                </a:cubicBezTo>
                <a:lnTo>
                  <a:pt x="654493" y="66675"/>
                </a:lnTo>
                <a:cubicBezTo>
                  <a:pt x="653188" y="66675"/>
                  <a:pt x="652130" y="65609"/>
                  <a:pt x="652130" y="64294"/>
                </a:cubicBezTo>
                <a:lnTo>
                  <a:pt x="652130" y="30956"/>
                </a:lnTo>
                <a:cubicBezTo>
                  <a:pt x="652130" y="29641"/>
                  <a:pt x="653188" y="28575"/>
                  <a:pt x="654493" y="28575"/>
                </a:cubicBezTo>
                <a:lnTo>
                  <a:pt x="725377" y="28575"/>
                </a:lnTo>
                <a:cubicBezTo>
                  <a:pt x="726682" y="28575"/>
                  <a:pt x="727740" y="29641"/>
                  <a:pt x="727740" y="30956"/>
                </a:cubicBezTo>
                <a:lnTo>
                  <a:pt x="727740" y="40481"/>
                </a:lnTo>
                <a:cubicBezTo>
                  <a:pt x="727740" y="44427"/>
                  <a:pt x="730913" y="47625"/>
                  <a:pt x="734828" y="47625"/>
                </a:cubicBezTo>
                <a:lnTo>
                  <a:pt x="805712" y="47625"/>
                </a:lnTo>
                <a:cubicBezTo>
                  <a:pt x="809626" y="47625"/>
                  <a:pt x="812800" y="44427"/>
                  <a:pt x="812800" y="40481"/>
                </a:cubicBezTo>
                <a:lnTo>
                  <a:pt x="812800" y="7144"/>
                </a:lnTo>
                <a:cubicBezTo>
                  <a:pt x="812800" y="3198"/>
                  <a:pt x="809626" y="0"/>
                  <a:pt x="805712" y="0"/>
                </a:cubicBez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73D1FB-11D1-D3EF-EA62-DF3B7B21E14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38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FE">
                    <a:alpha val="50000"/>
                  </a:srgbClr>
                </a:solidFill>
                <a:latin typeface="SKF Sans Office" pitchFamily="2" charset="0"/>
              </a:rPr>
              <a:t>Confidentiality: C2 – Internal </a:t>
            </a:r>
          </a:p>
        </p:txBody>
      </p:sp>
    </p:spTree>
    <p:extLst>
      <p:ext uri="{BB962C8B-B14F-4D97-AF65-F5344CB8AC3E}">
        <p14:creationId xmlns:p14="http://schemas.microsoft.com/office/powerpoint/2010/main" val="26570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63" r:id="rId2"/>
    <p:sldLayoutId id="2147483649" r:id="rId3"/>
    <p:sldLayoutId id="2147483660" r:id="rId4"/>
    <p:sldLayoutId id="2147483661" r:id="rId5"/>
    <p:sldLayoutId id="2147483664" r:id="rId6"/>
    <p:sldLayoutId id="2147483665" r:id="rId7"/>
    <p:sldLayoutId id="2147483666" r:id="rId8"/>
    <p:sldLayoutId id="2147483651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54" r:id="rId39"/>
    <p:sldLayoutId id="2147483696" r:id="rId40"/>
    <p:sldLayoutId id="2147483697" r:id="rId41"/>
    <p:sldLayoutId id="2147483698" r:id="rId42"/>
    <p:sldLayoutId id="2147483699" r:id="rId43"/>
    <p:sldLayoutId id="2147483703" r:id="rId44"/>
    <p:sldLayoutId id="2147483700" r:id="rId45"/>
    <p:sldLayoutId id="2147483701" r:id="rId46"/>
    <p:sldLayoutId id="2147483702" r:id="rId47"/>
    <p:sldLayoutId id="2147483715" r:id="rId48"/>
    <p:sldLayoutId id="2147483716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4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3564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356400" indent="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None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lnSpc>
          <a:spcPct val="107000"/>
        </a:lnSpc>
        <a:spcBef>
          <a:spcPts val="1200"/>
        </a:spcBef>
        <a:buFont typeface="SKF Sans Office" pitchFamily="2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 userDrawn="1">
          <p15:clr>
            <a:srgbClr val="F26B43"/>
          </p15:clr>
        </p15:guide>
        <p15:guide id="2" orient="horz" pos="726" userDrawn="1">
          <p15:clr>
            <a:srgbClr val="F26B43"/>
          </p15:clr>
        </p15:guide>
        <p15:guide id="3" pos="122" userDrawn="1">
          <p15:clr>
            <a:srgbClr val="F26B43"/>
          </p15:clr>
        </p15:guide>
        <p15:guide id="4" pos="659" userDrawn="1">
          <p15:clr>
            <a:srgbClr val="F26B43"/>
          </p15:clr>
        </p15:guide>
        <p15:guide id="5" pos="749" userDrawn="1">
          <p15:clr>
            <a:srgbClr val="F26B43"/>
          </p15:clr>
        </p15:guide>
        <p15:guide id="6" pos="1286" userDrawn="1">
          <p15:clr>
            <a:srgbClr val="F26B43"/>
          </p15:clr>
        </p15:guide>
        <p15:guide id="7" pos="1376" userDrawn="1">
          <p15:clr>
            <a:srgbClr val="F26B43"/>
          </p15:clr>
        </p15:guide>
        <p15:guide id="8" pos="1913" userDrawn="1">
          <p15:clr>
            <a:srgbClr val="F26B43"/>
          </p15:clr>
        </p15:guide>
        <p15:guide id="9" pos="2003" userDrawn="1">
          <p15:clr>
            <a:srgbClr val="F26B43"/>
          </p15:clr>
        </p15:guide>
        <p15:guide id="10" pos="2540" userDrawn="1">
          <p15:clr>
            <a:srgbClr val="F26B43"/>
          </p15:clr>
        </p15:guide>
        <p15:guide id="11" pos="2630" userDrawn="1">
          <p15:clr>
            <a:srgbClr val="F26B43"/>
          </p15:clr>
        </p15:guide>
        <p15:guide id="12" pos="3168" userDrawn="1">
          <p15:clr>
            <a:srgbClr val="F26B43"/>
          </p15:clr>
        </p15:guide>
        <p15:guide id="13" pos="3257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4" userDrawn="1">
          <p15:clr>
            <a:srgbClr val="F26B43"/>
          </p15:clr>
        </p15:guide>
        <p15:guide id="16" pos="4422" userDrawn="1">
          <p15:clr>
            <a:srgbClr val="F26B43"/>
          </p15:clr>
        </p15:guide>
        <p15:guide id="17" pos="4511" userDrawn="1">
          <p15:clr>
            <a:srgbClr val="F26B43"/>
          </p15:clr>
        </p15:guide>
        <p15:guide id="18" pos="5049" userDrawn="1">
          <p15:clr>
            <a:srgbClr val="F26B43"/>
          </p15:clr>
        </p15:guide>
        <p15:guide id="19" pos="5139" userDrawn="1">
          <p15:clr>
            <a:srgbClr val="F26B43"/>
          </p15:clr>
        </p15:guide>
        <p15:guide id="20" pos="5676" userDrawn="1">
          <p15:clr>
            <a:srgbClr val="F26B43"/>
          </p15:clr>
        </p15:guide>
        <p15:guide id="21" pos="5766" userDrawn="1">
          <p15:clr>
            <a:srgbClr val="F26B43"/>
          </p15:clr>
        </p15:guide>
        <p15:guide id="22" pos="6303" userDrawn="1">
          <p15:clr>
            <a:srgbClr val="F26B43"/>
          </p15:clr>
        </p15:guide>
        <p15:guide id="23" pos="6393" userDrawn="1">
          <p15:clr>
            <a:srgbClr val="F26B43"/>
          </p15:clr>
        </p15:guide>
        <p15:guide id="24" pos="6930" userDrawn="1">
          <p15:clr>
            <a:srgbClr val="F26B43"/>
          </p15:clr>
        </p15:guide>
        <p15:guide id="25" pos="7020" userDrawn="1">
          <p15:clr>
            <a:srgbClr val="F26B43"/>
          </p15:clr>
        </p15:guide>
        <p15:guide id="26" pos="7557" userDrawn="1">
          <p15:clr>
            <a:srgbClr val="F26B43"/>
          </p15:clr>
        </p15:guide>
        <p15:guide id="27" orient="horz" pos="817" userDrawn="1">
          <p15:clr>
            <a:srgbClr val="F26B43"/>
          </p15:clr>
        </p15:guide>
        <p15:guide id="28" orient="horz" pos="1420" userDrawn="1">
          <p15:clr>
            <a:srgbClr val="F26B43"/>
          </p15:clr>
        </p15:guide>
        <p15:guide id="29" orient="horz" pos="1511" userDrawn="1">
          <p15:clr>
            <a:srgbClr val="F26B43"/>
          </p15:clr>
        </p15:guide>
        <p15:guide id="30" orient="horz" pos="2114" userDrawn="1">
          <p15:clr>
            <a:srgbClr val="F26B43"/>
          </p15:clr>
        </p15:guide>
        <p15:guide id="31" orient="horz" pos="2205" userDrawn="1">
          <p15:clr>
            <a:srgbClr val="F26B43"/>
          </p15:clr>
        </p15:guide>
        <p15:guide id="32" orient="horz" pos="2808" userDrawn="1">
          <p15:clr>
            <a:srgbClr val="F26B43"/>
          </p15:clr>
        </p15:guide>
        <p15:guide id="33" orient="horz" pos="2899" userDrawn="1">
          <p15:clr>
            <a:srgbClr val="F26B43"/>
          </p15:clr>
        </p15:guide>
        <p15:guide id="34" orient="horz" pos="3502" userDrawn="1">
          <p15:clr>
            <a:srgbClr val="F26B43"/>
          </p15:clr>
        </p15:guide>
        <p15:guide id="35" orient="horz" pos="3593" userDrawn="1">
          <p15:clr>
            <a:srgbClr val="F26B43"/>
          </p15:clr>
        </p15:guide>
        <p15:guide id="36" orient="horz" pos="41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118B117-0B8E-3C05-24CA-66969151A2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269979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25" imgH="424" progId="TCLayout.ActiveDocument.1">
                  <p:embed/>
                </p:oleObj>
              </mc:Choice>
              <mc:Fallback>
                <p:oleObj name="think-cell Slide" r:id="rId21" imgW="425" imgH="42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18B117-0B8E-3C05-24CA-66969151A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4">
            <a:extLst>
              <a:ext uri="{FF2B5EF4-FFF2-40B4-BE49-F238E27FC236}">
                <a16:creationId xmlns:a16="http://schemas.microsoft.com/office/drawing/2014/main" id="{B4E9A893-6AF0-4B8C-9D2D-BBCD0F3AC5D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249025" y="0"/>
            <a:ext cx="942975" cy="542925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BDB4792-2DD8-4659-BDA3-DA8F6094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00" y="540000"/>
            <a:ext cx="7394400" cy="18034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GB" noProof="0" dirty="0"/>
              <a:t>Click and add title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CC0AFF-0D9F-484D-A1E5-C49776BC9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0000" y="6696000"/>
            <a:ext cx="5400000" cy="162000"/>
          </a:xfrm>
          <a:prstGeom prst="rect">
            <a:avLst/>
          </a:prstGeom>
        </p:spPr>
        <p:txBody>
          <a:bodyPr wrap="none" lIns="0" tIns="0" rIns="180000" bIns="0" anchor="ctr" anchorCtr="0">
            <a:noAutofit/>
          </a:bodyPr>
          <a:lstStyle>
            <a:lvl1pPr algn="l">
              <a:defRPr lang="en-GB" sz="600"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1DABA3-3313-4B89-B1A7-054633806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" y="6696000"/>
            <a:ext cx="90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fld id="{1BF850E8-5C79-47A6-BF51-E088C95CC521}" type="datetime4">
              <a:rPr lang="en-GB" smtClean="0"/>
              <a:pPr/>
              <a:t>19 September 2025</a:t>
            </a:fld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9CD4A9-CDF3-4DD4-BB68-8566C9E3C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696000"/>
            <a:ext cx="54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GB" dirty="0"/>
              <a:t>Slide </a:t>
            </a:r>
            <a:fld id="{76334558-CCCF-4D1D-AE70-66F3BBA5134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E51B1-BFD1-4AE9-8EFA-49D9BD1C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600" y="2520000"/>
            <a:ext cx="7394400" cy="415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7FFB-F130-D4AF-F9D3-A3D2AA3330F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738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1000">
                <a:solidFill>
                  <a:srgbClr val="0000FE">
                    <a:alpha val="50000"/>
                  </a:srgbClr>
                </a:solidFill>
                <a:latin typeface="SKF Sans Office" pitchFamily="2" charset="0"/>
              </a:rPr>
              <a:t>Confidentiality: C2 – Internal </a:t>
            </a:r>
          </a:p>
        </p:txBody>
      </p:sp>
    </p:spTree>
    <p:extLst>
      <p:ext uri="{BB962C8B-B14F-4D97-AF65-F5344CB8AC3E}">
        <p14:creationId xmlns:p14="http://schemas.microsoft.com/office/powerpoint/2010/main" val="1091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ransition spd="slow">
    <p:push dir="u"/>
  </p:transition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GB" sz="32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42000" indent="-342000" algn="l" defTabSz="914423" rtl="0" eaLnBrk="1" latinLnBrk="0" hangingPunct="1">
        <a:lnSpc>
          <a:spcPct val="90000"/>
        </a:lnSpc>
        <a:spcBef>
          <a:spcPts val="900"/>
        </a:spcBef>
        <a:buSzPct val="90000"/>
        <a:buFont typeface="Calibri Light" panose="020F0302020204030204" pitchFamily="34" charset="0"/>
        <a:buChar char="•"/>
        <a:tabLst>
          <a:tab pos="342000" algn="l"/>
        </a:tabLst>
        <a:defRPr lang="en-US" sz="24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84000" indent="-342000" algn="l" defTabSz="914423" rtl="0" eaLnBrk="1" latinLnBrk="0" hangingPunct="1">
        <a:lnSpc>
          <a:spcPct val="90000"/>
        </a:lnSpc>
        <a:spcBef>
          <a:spcPts val="400"/>
        </a:spcBef>
        <a:buFont typeface="Calibri Light" panose="020F0302020204030204" pitchFamily="34" charset="0"/>
        <a:buChar char="–"/>
        <a:tabLst>
          <a:tab pos="684000" algn="l"/>
        </a:tabLst>
        <a:defRPr lang="en-US" sz="20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026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026000" algn="l"/>
        </a:tabLst>
        <a:defRPr lang="en-US" sz="18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368000" indent="-342000" algn="l" defTabSz="914423" rtl="0" eaLnBrk="1" latinLnBrk="0" hangingPunct="1">
        <a:lnSpc>
          <a:spcPct val="90000"/>
        </a:lnSpc>
        <a:spcBef>
          <a:spcPts val="0"/>
        </a:spcBef>
        <a:buFont typeface="Calibri Light" panose="020F0302020204030204" pitchFamily="34" charset="0"/>
        <a:buChar char="–"/>
        <a:tabLst>
          <a:tab pos="1368000" algn="l"/>
        </a:tabLst>
        <a:defRPr lang="en-GB" sz="1600" kern="1200" dirty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4">
          <p15:clr>
            <a:srgbClr val="F26B43"/>
          </p15:clr>
        </p15:guide>
        <p15:guide id="2" orient="horz" pos="4206">
          <p15:clr>
            <a:srgbClr val="F26B43"/>
          </p15:clr>
        </p15:guide>
        <p15:guide id="3" pos="112">
          <p15:clr>
            <a:srgbClr val="F26B43"/>
          </p15:clr>
        </p15:guide>
        <p15:guide id="4" pos="7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639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E474C8D-DF2C-410F-1562-1BE4A77A5A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1098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474C8D-DF2C-410F-1562-1BE4A77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FFAFC99-706E-6FAD-44B3-B80139B4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59" y="305756"/>
            <a:ext cx="7399338" cy="466602"/>
          </a:xfrm>
        </p:spPr>
        <p:txBody>
          <a:bodyPr vert="horz"/>
          <a:lstStyle/>
          <a:p>
            <a:r>
              <a:rPr lang="sv-SE" dirty="0"/>
              <a:t>Spelarkonto status September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6BC4E-6A25-42FD-D363-D4DF4427B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59" y="1134071"/>
            <a:ext cx="10305311" cy="50751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D43E07-FACB-E283-7242-7BF9009346F2}"/>
              </a:ext>
            </a:extLst>
          </p:cNvPr>
          <p:cNvSpPr/>
          <p:nvPr/>
        </p:nvSpPr>
        <p:spPr>
          <a:xfrm>
            <a:off x="11139770" y="74211"/>
            <a:ext cx="930303" cy="485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Vänerbollen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10-12 april)</a:t>
            </a:r>
          </a:p>
        </p:txBody>
      </p:sp>
    </p:spTree>
    <p:extLst>
      <p:ext uri="{BB962C8B-B14F-4D97-AF65-F5344CB8AC3E}">
        <p14:creationId xmlns:p14="http://schemas.microsoft.com/office/powerpoint/2010/main" val="4152809423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2057"/>
  <p:tag name="LANG_NAME" val="English UK"/>
  <p:tag name="MASTCOUNT" val="1"/>
  <p:tag name="DES1LAYOUTCOUNT" val="60"/>
  <p:tag name="LINGO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SKF Templat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0000FE"/>
      </a:hlink>
      <a:folHlink>
        <a:srgbClr val="0000FE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lIns="0" tIns="0" rIns="0" bIns="0" rtlCol="0" anchor="ctr"/>
      <a:lstStyle>
        <a:defPPr algn="ctr">
          <a:lnSpc>
            <a:spcPct val="107000"/>
          </a:lnSpc>
          <a:spcBef>
            <a:spcPts val="1200"/>
          </a:spcBef>
          <a:defRPr sz="1600" spc="-2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7000"/>
          </a:lnSpc>
          <a:spcBef>
            <a:spcPts val="1200"/>
          </a:spcBef>
          <a:defRPr sz="1600" spc="-20" dirty="0" smtClean="0"/>
        </a:defPPr>
      </a:lstStyle>
    </a:txDef>
  </a:objectDefaults>
  <a:extraClrSchemeLst/>
  <a:custClrLst>
    <a:custClr name="SKF Blue">
      <a:srgbClr val="0000FE"/>
    </a:custClr>
    <a:custClr name="Dark Blue">
      <a:srgbClr val="02115C"/>
    </a:custClr>
    <a:custClr name="Black">
      <a:srgbClr val="0000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80% Black">
      <a:srgbClr val="333333"/>
    </a:custClr>
    <a:custClr name="70% Black">
      <a:srgbClr val="4C4C4C"/>
    </a:custClr>
    <a:custClr name="60% Black">
      <a:srgbClr val="666666"/>
    </a:custClr>
    <a:custClr name="50% Black">
      <a:srgbClr val="7F7F7F"/>
    </a:custClr>
    <a:custClr name="42% Black">
      <a:srgbClr val="949494"/>
    </a:custClr>
    <a:custClr name="30% Black">
      <a:srgbClr val="B2B2B2"/>
    </a:custClr>
    <a:custClr name="20% Black">
      <a:srgbClr val="CCCCCC"/>
    </a:custClr>
    <a:custClr name="10% Black">
      <a:srgbClr val="E5E5E5"/>
    </a:custClr>
    <a:custClr name="7% Black">
      <a:srgbClr val="EDEDED"/>
    </a:custClr>
    <a:custClr name="4% Black">
      <a:srgbClr val="F5F5F5"/>
    </a:custClr>
    <a:custClr name="Orange">
      <a:srgbClr val="F86516"/>
    </a:custClr>
    <a:custClr name="Yellow">
      <a:srgbClr val="FFD601"/>
    </a:custClr>
    <a:custClr name="Pink">
      <a:srgbClr val="F857AF"/>
    </a:custClr>
    <a:custClr name="Green">
      <a:srgbClr val="009E2D"/>
    </a:custClr>
    <a:custClr name="Purple">
      <a:srgbClr val="9570EB"/>
    </a:custClr>
    <a:custClr name="Red">
      <a:srgbClr val="F93434"/>
    </a:custClr>
    <a:custClr name="Turquoise">
      <a:srgbClr val="3C99AE"/>
    </a:custClr>
    <a:custClr name="BLANK">
      <a:srgbClr val="FFFFFF"/>
    </a:custClr>
    <a:custClr name="BLANK">
      <a:srgbClr val="FFFFFF"/>
    </a:custClr>
    <a:custClr name="BLANK">
      <a:srgbClr val="FFFFFF"/>
    </a:custClr>
    <a:custClr name="Dark Orange">
      <a:srgbClr val="9C3600"/>
    </a:custClr>
    <a:custClr name="Dark Yellow">
      <a:srgbClr val="7A6C00"/>
    </a:custClr>
    <a:custClr name="Dark Pink">
      <a:srgbClr val="98105A"/>
    </a:custClr>
    <a:custClr name="Dark Green">
      <a:srgbClr val="00611B"/>
    </a:custClr>
    <a:custClr name="Dark Purple">
      <a:srgbClr val="4C0E9B"/>
    </a:custClr>
    <a:custClr name="Dark Red">
      <a:srgbClr val="930606"/>
    </a:custClr>
    <a:custClr name="Dark Turquoise">
      <a:srgbClr val="276770"/>
    </a:custClr>
    <a:custClr name="BLANK">
      <a:srgbClr val="FFFFFF"/>
    </a:custClr>
    <a:custClr name="BLANK">
      <a:srgbClr val="FFFFFF"/>
    </a:custClr>
    <a:custClr name="BLANK">
      <a:srgbClr val="FFFFFF"/>
    </a:custClr>
    <a:custClr name="25% Orange Tint">
      <a:srgbClr val="FDD8C5"/>
    </a:custClr>
    <a:custClr name="25% Yellow Tint">
      <a:srgbClr val="FDF6BF"/>
    </a:custClr>
    <a:custClr name="25% Pink Tint">
      <a:srgbClr val="FDD5E9"/>
    </a:custClr>
    <a:custClr name="25% Green Tint">
      <a:srgbClr val="BFE7CA"/>
    </a:custClr>
    <a:custClr name="25% Purple Tint">
      <a:srgbClr val="E8D6FF"/>
    </a:custClr>
    <a:custClr name="25% Red Tint">
      <a:srgbClr val="FDCCCC"/>
    </a:custClr>
    <a:custClr name="25% Turquiose Tint">
      <a:srgbClr val="D9F2F0"/>
    </a:custClr>
    <a:custClr name="25% Blue Tint">
      <a:srgbClr val="CCDCFF"/>
    </a:custClr>
  </a:custClrLst>
  <a:extLst>
    <a:ext uri="{05A4C25C-085E-4340-85A3-A5531E510DB2}">
      <thm15:themeFamily xmlns:thm15="http://schemas.microsoft.com/office/thememl/2012/main" name="F_SKF_Template" id="{8DFABC6B-F1B6-439B-BC21-7B99A86DE1EB}" vid="{07AF309A-602C-41C5-BBEF-3BAE6B7A288E}"/>
    </a:ext>
  </a:extLst>
</a:theme>
</file>

<file path=ppt/theme/theme2.xml><?xml version="1.0" encoding="utf-8"?>
<a:theme xmlns:a="http://schemas.openxmlformats.org/drawingml/2006/main" name="SKF 2020">
  <a:themeElements>
    <a:clrScheme name="SKF 2020">
      <a:dk1>
        <a:sysClr val="windowText" lastClr="000000"/>
      </a:dk1>
      <a:lt1>
        <a:sysClr val="window" lastClr="FFFFFF"/>
      </a:lt1>
      <a:dk2>
        <a:srgbClr val="5F5F64"/>
      </a:dk2>
      <a:lt2>
        <a:srgbClr val="EBF0F0"/>
      </a:lt2>
      <a:accent1>
        <a:srgbClr val="264357"/>
      </a:accent1>
      <a:accent2>
        <a:srgbClr val="94ABA6"/>
      </a:accent2>
      <a:accent3>
        <a:srgbClr val="485A64"/>
      </a:accent3>
      <a:accent4>
        <a:srgbClr val="B2A799"/>
      </a:accent4>
      <a:accent5>
        <a:srgbClr val="0F58D6"/>
      </a:accent5>
      <a:accent6>
        <a:srgbClr val="46962B"/>
      </a:accent6>
      <a:hlink>
        <a:srgbClr val="0F58D6"/>
      </a:hlink>
      <a:folHlink>
        <a:srgbClr val="781E93"/>
      </a:folHlink>
    </a:clrScheme>
    <a:fontScheme name="SKF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800"/>
          </a:lnSpc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KF PPT 2020.potx" id="{A44EF65F-37CF-4CB5-8426-D73A0B38DDF4}" vid="{D8D5E66A-D129-4503-A63B-E120812E1122}"/>
    </a:ext>
  </a:extLst>
</a:theme>
</file>

<file path=ppt/theme/theme3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467886"/>
      </a:hlink>
      <a:folHlink>
        <a:srgbClr val="96607D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SKF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FE"/>
      </a:accent1>
      <a:accent2>
        <a:srgbClr val="999999"/>
      </a:accent2>
      <a:accent3>
        <a:srgbClr val="02115C"/>
      </a:accent3>
      <a:accent4>
        <a:srgbClr val="9570EB"/>
      </a:accent4>
      <a:accent5>
        <a:srgbClr val="F86516"/>
      </a:accent5>
      <a:accent6>
        <a:srgbClr val="FFD601"/>
      </a:accent6>
      <a:hlink>
        <a:srgbClr val="0000FE"/>
      </a:hlink>
      <a:folHlink>
        <a:srgbClr val="0000FE"/>
      </a:folHlink>
    </a:clrScheme>
    <a:fontScheme name="SKF Sans Typeface">
      <a:majorFont>
        <a:latin typeface="SKF Sans Office Medium"/>
        <a:ea typeface=""/>
        <a:cs typeface=""/>
      </a:majorFont>
      <a:minorFont>
        <a:latin typeface="SKF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46CD667E4335448EA6A36CBD3C9AAF" ma:contentTypeVersion="17" ma:contentTypeDescription="Create a new document." ma:contentTypeScope="" ma:versionID="2c88f31b4781b2776a8c7376bb172f59">
  <xsd:schema xmlns:xsd="http://www.w3.org/2001/XMLSchema" xmlns:xs="http://www.w3.org/2001/XMLSchema" xmlns:p="http://schemas.microsoft.com/office/2006/metadata/properties" xmlns:ns1="http://schemas.microsoft.com/sharepoint/v3" xmlns:ns2="27d747df-3ae7-4b39-bdf4-d2386b3c474f" xmlns:ns3="dbfdf458-13d0-4d8f-b0d9-aea8cb9822af" targetNamespace="http://schemas.microsoft.com/office/2006/metadata/properties" ma:root="true" ma:fieldsID="eede093df0dc0c9484f6ba8f2d3376c9" ns1:_="" ns2:_="" ns3:_="">
    <xsd:import namespace="http://schemas.microsoft.com/sharepoint/v3"/>
    <xsd:import namespace="27d747df-3ae7-4b39-bdf4-d2386b3c474f"/>
    <xsd:import namespace="dbfdf458-13d0-4d8f-b0d9-aea8cb982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747df-3ae7-4b39-bdf4-d2386b3c4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10430cd-861b-4a84-98ab-de752442a0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df458-13d0-4d8f-b0d9-aea8cb9822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3962bcb-60cd-4eb4-b8cb-674a46fde384}" ma:internalName="TaxCatchAll" ma:showField="CatchAllData" ma:web="dbfdf458-13d0-4d8f-b0d9-aea8cb982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d747df-3ae7-4b39-bdf4-d2386b3c474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dbfdf458-13d0-4d8f-b0d9-aea8cb9822af" xsi:nil="true"/>
  </documentManagement>
</p:properties>
</file>

<file path=customXml/itemProps1.xml><?xml version="1.0" encoding="utf-8"?>
<ds:datastoreItem xmlns:ds="http://schemas.openxmlformats.org/officeDocument/2006/customXml" ds:itemID="{DCFD0C47-3DB1-4F6C-B64B-13C53C929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E923A-6E1E-4F30-8811-17EEB7CD7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d747df-3ae7-4b39-bdf4-d2386b3c474f"/>
    <ds:schemaRef ds:uri="dbfdf458-13d0-4d8f-b0d9-aea8cb9822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35D98A-4E20-45EB-A93F-5B227E9C2F9F}">
  <ds:schemaRefs>
    <ds:schemaRef ds:uri="http://schemas.microsoft.com/office/2006/metadata/properties"/>
    <ds:schemaRef ds:uri="http://schemas.microsoft.com/office/infopath/2007/PartnerControls"/>
    <ds:schemaRef ds:uri="7ff0a519-25fc-4f8f-8aa2-e28558e40983"/>
    <ds:schemaRef ds:uri="27d747df-3ae7-4b39-bdf4-d2386b3c474f"/>
    <ds:schemaRef ds:uri="http://schemas.microsoft.com/sharepoint/v3"/>
    <ds:schemaRef ds:uri="dbfdf458-13d0-4d8f-b0d9-aea8cb9822af"/>
  </ds:schemaRefs>
</ds:datastoreItem>
</file>

<file path=docMetadata/LabelInfo.xml><?xml version="1.0" encoding="utf-8"?>
<clbl:labelList xmlns:clbl="http://schemas.microsoft.com/office/2020/mipLabelMetadata">
  <clbl:label id="{4ede1376-eff3-448c-a8a5-f3e79c769ae3}" enabled="1" method="Standard" siteId="{41875f2b-33e8-4670-92a8-f643afbb243a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SKF Sans Office Medium</vt:lpstr>
      <vt:lpstr>Calibri Light</vt:lpstr>
      <vt:lpstr>SKF Sans Office</vt:lpstr>
      <vt:lpstr>Calibri</vt:lpstr>
      <vt:lpstr>Arial</vt:lpstr>
      <vt:lpstr>SKF Template</vt:lpstr>
      <vt:lpstr>SKF 2020</vt:lpstr>
      <vt:lpstr>think-cell Slide</vt:lpstr>
      <vt:lpstr>Spelarkonto status September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R Johansson</dc:creator>
  <cp:lastModifiedBy>Peter R Johansson</cp:lastModifiedBy>
  <cp:revision>1</cp:revision>
  <dcterms:created xsi:type="dcterms:W3CDTF">2025-09-19T19:27:17Z</dcterms:created>
  <dcterms:modified xsi:type="dcterms:W3CDTF">2025-09-19T19:28:16Z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0x010100F846CD667E4335448EA6A36CBD3C9AAF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SKF Template:11\SKF 2020:7</vt:lpwstr>
  </property>
  <property fmtid="{D5CDD505-2E9C-101B-9397-08002B2CF9AE}" pid="5" name="ClassificationContentMarkingFooterText">
    <vt:lpwstr>Confidentiality: C2 – Internal </vt:lpwstr>
  </property>
</Properties>
</file>