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625.xml" ContentType="application/vnd.openxmlformats-officedocument.presentationml.tags+xml"/>
  <Override PartName="/ppt/theme/theme3.xml" ContentType="application/vnd.openxmlformats-officedocument.them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heme/theme4.xml" ContentType="application/vnd.openxmlformats-officedocument.them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1.xml" ContentType="application/vnd.openxmlformats-officedocument.presentationml.notesSlide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18" r:id="rId5"/>
  </p:sldMasterIdLst>
  <p:notesMasterIdLst>
    <p:notesMasterId r:id="rId23"/>
  </p:notesMasterIdLst>
  <p:handoutMasterIdLst>
    <p:handoutMasterId r:id="rId24"/>
  </p:handoutMasterIdLst>
  <p:sldIdLst>
    <p:sldId id="300" r:id="rId6"/>
    <p:sldId id="301" r:id="rId7"/>
    <p:sldId id="293" r:id="rId8"/>
    <p:sldId id="359" r:id="rId9"/>
    <p:sldId id="303" r:id="rId10"/>
    <p:sldId id="256" r:id="rId11"/>
    <p:sldId id="261" r:id="rId12"/>
    <p:sldId id="282" r:id="rId13"/>
    <p:sldId id="263" r:id="rId14"/>
    <p:sldId id="264" r:id="rId15"/>
    <p:sldId id="309" r:id="rId16"/>
    <p:sldId id="268" r:id="rId17"/>
    <p:sldId id="304" r:id="rId18"/>
    <p:sldId id="286" r:id="rId19"/>
    <p:sldId id="272" r:id="rId20"/>
    <p:sldId id="305" r:id="rId21"/>
    <p:sldId id="285" r:id="rId22"/>
  </p:sldIdLst>
  <p:sldSz cx="12192000" cy="6858000"/>
  <p:notesSz cx="6858000" cy="9144000"/>
  <p:embeddedFontLst>
    <p:embeddedFont>
      <p:font typeface="SKF Sans Office" pitchFamily="2" charset="0"/>
      <p:regular r:id="rId25"/>
      <p:bold r:id="rId26"/>
      <p:italic r:id="rId27"/>
      <p:boldItalic r:id="rId28"/>
    </p:embeddedFont>
    <p:embeddedFont>
      <p:font typeface="SKF Sans Office Medium" pitchFamily="2" charset="0"/>
      <p:regular r:id="rId29"/>
      <p: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30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theme" Target="../theme/theme4.xml"/><Relationship Id="rId6" Type="http://schemas.openxmlformats.org/officeDocument/2006/relationships/tags" Target="../tags/tag637.xml"/><Relationship Id="rId5" Type="http://schemas.openxmlformats.org/officeDocument/2006/relationships/tags" Target="../tags/tag636.xml"/><Relationship Id="rId4" Type="http://schemas.openxmlformats.org/officeDocument/2006/relationships/tags" Target="../tags/tag6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B8617F-C86B-E405-F12E-5C134B237DD5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4613" y="255600"/>
            <a:ext cx="2971800" cy="198000"/>
          </a:xfrm>
          <a:prstGeom prst="rect">
            <a:avLst/>
          </a:prstGeom>
        </p:spPr>
        <p:txBody>
          <a:bodyPr vert="horz" lIns="180000" tIns="45720" rIns="180000" bIns="45720" rtlCol="0"/>
          <a:lstStyle>
            <a:lvl1pPr algn="l">
              <a:defRPr sz="1200"/>
            </a:lvl1pPr>
          </a:lstStyle>
          <a:p>
            <a:pPr algn="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80244-4EED-1AED-480A-BCA287DAF25C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57600"/>
            <a:ext cx="2971800" cy="198000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sz="1200"/>
            </a:lvl1pPr>
          </a:lstStyle>
          <a:p>
            <a:fld id="{EBA3F5FE-B313-4CC5-9877-A3C5F2FA460D}" type="datetimeFigureOut">
              <a:rPr lang="en-GB" sz="800" smtClean="0"/>
              <a:t>19/09/2025</a:t>
            </a:fld>
            <a:endParaRPr lang="en-GB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D8F8-A179-4259-2959-1E86837A343E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70426-4D8B-8F32-F2B0-987CF91A8196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180000" bIns="45720" rtlCol="0" anchor="b"/>
          <a:lstStyle>
            <a:lvl1pPr algn="r">
              <a:defRPr sz="1200"/>
            </a:lvl1pPr>
          </a:lstStyle>
          <a:p>
            <a:fld id="{A9B4B3A3-9309-498B-B371-4C6825A40C15}" type="slidenum">
              <a:rPr lang="en-GB" sz="800" smtClean="0"/>
              <a:t>‹#›</a:t>
            </a:fld>
            <a:endParaRPr lang="en-GB" sz="800" dirty="0"/>
          </a:p>
        </p:txBody>
      </p:sp>
      <p:sp>
        <p:nvSpPr>
          <p:cNvPr id="7" name="!!Logo">
            <a:extLst>
              <a:ext uri="{FF2B5EF4-FFF2-40B4-BE49-F238E27FC236}">
                <a16:creationId xmlns:a16="http://schemas.microsoft.com/office/drawing/2014/main" id="{A3794F8B-D116-A333-4A51-B5BFD605C7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636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3" Type="http://schemas.openxmlformats.org/officeDocument/2006/relationships/tags" Target="../tags/tag627.xml"/><Relationship Id="rId7" Type="http://schemas.openxmlformats.org/officeDocument/2006/relationships/tags" Target="../tags/tag631.xml"/><Relationship Id="rId2" Type="http://schemas.openxmlformats.org/officeDocument/2006/relationships/tags" Target="../tags/tag626.xml"/><Relationship Id="rId1" Type="http://schemas.openxmlformats.org/officeDocument/2006/relationships/theme" Target="../theme/theme3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6200" y="254033"/>
            <a:ext cx="2971800" cy="197117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56916"/>
            <a:ext cx="2971800" cy="197117"/>
          </a:xfrm>
          <a:prstGeom prst="rect">
            <a:avLst/>
          </a:prstGeom>
        </p:spPr>
        <p:txBody>
          <a:bodyPr vert="horz" lIns="144000" tIns="45720" rIns="180000" bIns="45720" rtlCol="0"/>
          <a:lstStyle>
            <a:lvl1pPr algn="r">
              <a:defRPr sz="800"/>
            </a:lvl1pPr>
          </a:lstStyle>
          <a:p>
            <a:fld id="{153DBB42-01C3-4D3C-8D5A-C1C44836255C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518752" y="684212"/>
            <a:ext cx="3820495" cy="21490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3131957"/>
            <a:ext cx="5486400" cy="5196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lang="en-GB" dirty="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44000" tIns="45720" rIns="180000" bIns="45720" rtlCol="0" anchor="b"/>
          <a:lstStyle>
            <a:lvl1pPr algn="r">
              <a:defRPr sz="800"/>
            </a:lvl1pPr>
          </a:lstStyle>
          <a:p>
            <a:fld id="{2C5552FE-2C19-4684-9D2B-568549EFB4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!!Logo">
            <a:extLst>
              <a:ext uri="{FF2B5EF4-FFF2-40B4-BE49-F238E27FC236}">
                <a16:creationId xmlns:a16="http://schemas.microsoft.com/office/drawing/2014/main" id="{6958A3FA-35C4-A387-9DCC-FFA001FEC8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5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519238" y="684213"/>
            <a:ext cx="3819525" cy="2149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45EE5-9B09-464C-8505-037C4E3FD34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65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10" Type="http://schemas.openxmlformats.org/officeDocument/2006/relationships/tags" Target="../tags/tag310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3" Type="http://schemas.openxmlformats.org/officeDocument/2006/relationships/tags" Target="../tags/tag320.xml"/><Relationship Id="rId21" Type="http://schemas.openxmlformats.org/officeDocument/2006/relationships/tags" Target="../tags/tag338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3" Type="http://schemas.openxmlformats.org/officeDocument/2006/relationships/tags" Target="../tags/tag343.xml"/><Relationship Id="rId21" Type="http://schemas.openxmlformats.org/officeDocument/2006/relationships/tags" Target="../tags/tag361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4.xml"/><Relationship Id="rId9" Type="http://schemas.openxmlformats.org/officeDocument/2006/relationships/tags" Target="../tags/tag379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90.xml"/><Relationship Id="rId9" Type="http://schemas.openxmlformats.org/officeDocument/2006/relationships/tags" Target="../tags/tag39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10" Type="http://schemas.openxmlformats.org/officeDocument/2006/relationships/image" Target="../media/image1.png"/><Relationship Id="rId4" Type="http://schemas.openxmlformats.org/officeDocument/2006/relationships/tags" Target="../tags/tag419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10" Type="http://schemas.openxmlformats.org/officeDocument/2006/relationships/image" Target="../media/image2.png"/><Relationship Id="rId4" Type="http://schemas.openxmlformats.org/officeDocument/2006/relationships/tags" Target="../tags/tag427.xml"/><Relationship Id="rId9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10" Type="http://schemas.openxmlformats.org/officeDocument/2006/relationships/image" Target="../media/image3.png"/><Relationship Id="rId4" Type="http://schemas.openxmlformats.org/officeDocument/2006/relationships/tags" Target="../tags/tag435.xml"/><Relationship Id="rId9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5" Type="http://schemas.openxmlformats.org/officeDocument/2006/relationships/tags" Target="../tags/tag444.xml"/><Relationship Id="rId10" Type="http://schemas.openxmlformats.org/officeDocument/2006/relationships/tags" Target="../tags/tag449.xml"/><Relationship Id="rId4" Type="http://schemas.openxmlformats.org/officeDocument/2006/relationships/tags" Target="../tags/tag443.xml"/><Relationship Id="rId9" Type="http://schemas.openxmlformats.org/officeDocument/2006/relationships/tags" Target="../tags/tag448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2" Type="http://schemas.openxmlformats.org/officeDocument/2006/relationships/tags" Target="../tags/tag452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10" Type="http://schemas.openxmlformats.org/officeDocument/2006/relationships/tags" Target="../tags/tag460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image" Target="../media/image4.png"/><Relationship Id="rId18" Type="http://schemas.openxmlformats.org/officeDocument/2006/relationships/image" Target="../media/image9.svg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8.png"/><Relationship Id="rId2" Type="http://schemas.openxmlformats.org/officeDocument/2006/relationships/tags" Target="../tags/tag467.xml"/><Relationship Id="rId16" Type="http://schemas.openxmlformats.org/officeDocument/2006/relationships/image" Target="../media/image7.sv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5" Type="http://schemas.openxmlformats.org/officeDocument/2006/relationships/tags" Target="../tags/tag470.xml"/><Relationship Id="rId15" Type="http://schemas.openxmlformats.org/officeDocument/2006/relationships/image" Target="../media/image6.png"/><Relationship Id="rId10" Type="http://schemas.openxmlformats.org/officeDocument/2006/relationships/tags" Target="../tags/tag475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image" Target="../media/image5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8.png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7.svg"/><Relationship Id="rId2" Type="http://schemas.openxmlformats.org/officeDocument/2006/relationships/tags" Target="../tags/tag478.xml"/><Relationship Id="rId16" Type="http://schemas.openxmlformats.org/officeDocument/2006/relationships/image" Target="../media/image6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image" Target="../media/image5.svg"/><Relationship Id="rId10" Type="http://schemas.openxmlformats.org/officeDocument/2006/relationships/tags" Target="../tags/tag486.xml"/><Relationship Id="rId19" Type="http://schemas.openxmlformats.org/officeDocument/2006/relationships/image" Target="../media/image9.sv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9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10.xml"/><Relationship Id="rId9" Type="http://schemas.openxmlformats.org/officeDocument/2006/relationships/tags" Target="../tags/tag51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9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9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35.xml"/><Relationship Id="rId9" Type="http://schemas.openxmlformats.org/officeDocument/2006/relationships/tags" Target="../tags/tag540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52.xml"/><Relationship Id="rId10" Type="http://schemas.openxmlformats.org/officeDocument/2006/relationships/tags" Target="../tags/tag557.xml"/><Relationship Id="rId4" Type="http://schemas.openxmlformats.org/officeDocument/2006/relationships/tags" Target="../tags/tag551.xml"/><Relationship Id="rId9" Type="http://schemas.openxmlformats.org/officeDocument/2006/relationships/tags" Target="../tags/tag55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62.xml"/><Relationship Id="rId10" Type="http://schemas.openxmlformats.org/officeDocument/2006/relationships/tags" Target="../tags/tag567.xml"/><Relationship Id="rId4" Type="http://schemas.openxmlformats.org/officeDocument/2006/relationships/tags" Target="../tags/tag561.xml"/><Relationship Id="rId9" Type="http://schemas.openxmlformats.org/officeDocument/2006/relationships/tags" Target="../tags/tag566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tags" Target="../tags/tag580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2" Type="http://schemas.openxmlformats.org/officeDocument/2006/relationships/tags" Target="../tags/tag569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10" Type="http://schemas.openxmlformats.org/officeDocument/2006/relationships/tags" Target="../tags/tag577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10" Type="http://schemas.openxmlformats.org/officeDocument/2006/relationships/tags" Target="../tags/tag592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13" Type="http://schemas.openxmlformats.org/officeDocument/2006/relationships/tags" Target="../tags/tag613.xml"/><Relationship Id="rId18" Type="http://schemas.openxmlformats.org/officeDocument/2006/relationships/tags" Target="../tags/tag618.xml"/><Relationship Id="rId3" Type="http://schemas.openxmlformats.org/officeDocument/2006/relationships/tags" Target="../tags/tag603.xml"/><Relationship Id="rId21" Type="http://schemas.openxmlformats.org/officeDocument/2006/relationships/tags" Target="../tags/tag621.xml"/><Relationship Id="rId7" Type="http://schemas.openxmlformats.org/officeDocument/2006/relationships/tags" Target="../tags/tag607.xml"/><Relationship Id="rId12" Type="http://schemas.openxmlformats.org/officeDocument/2006/relationships/tags" Target="../tags/tag612.xml"/><Relationship Id="rId17" Type="http://schemas.openxmlformats.org/officeDocument/2006/relationships/tags" Target="../tags/tag617.xml"/><Relationship Id="rId25" Type="http://schemas.openxmlformats.org/officeDocument/2006/relationships/slideMaster" Target="../slideMasters/slideMaster1.xml"/><Relationship Id="rId2" Type="http://schemas.openxmlformats.org/officeDocument/2006/relationships/tags" Target="../tags/tag602.xml"/><Relationship Id="rId16" Type="http://schemas.openxmlformats.org/officeDocument/2006/relationships/tags" Target="../tags/tag616.xml"/><Relationship Id="rId20" Type="http://schemas.openxmlformats.org/officeDocument/2006/relationships/tags" Target="../tags/tag620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11" Type="http://schemas.openxmlformats.org/officeDocument/2006/relationships/tags" Target="../tags/tag611.xml"/><Relationship Id="rId24" Type="http://schemas.openxmlformats.org/officeDocument/2006/relationships/tags" Target="../tags/tag624.xml"/><Relationship Id="rId5" Type="http://schemas.openxmlformats.org/officeDocument/2006/relationships/tags" Target="../tags/tag605.xml"/><Relationship Id="rId15" Type="http://schemas.openxmlformats.org/officeDocument/2006/relationships/tags" Target="../tags/tag615.xml"/><Relationship Id="rId23" Type="http://schemas.openxmlformats.org/officeDocument/2006/relationships/tags" Target="../tags/tag623.xml"/><Relationship Id="rId10" Type="http://schemas.openxmlformats.org/officeDocument/2006/relationships/tags" Target="../tags/tag610.xml"/><Relationship Id="rId19" Type="http://schemas.openxmlformats.org/officeDocument/2006/relationships/tags" Target="../tags/tag619.xml"/><Relationship Id="rId4" Type="http://schemas.openxmlformats.org/officeDocument/2006/relationships/tags" Target="../tags/tag604.xml"/><Relationship Id="rId9" Type="http://schemas.openxmlformats.org/officeDocument/2006/relationships/tags" Target="../tags/tag609.xml"/><Relationship Id="rId14" Type="http://schemas.openxmlformats.org/officeDocument/2006/relationships/tags" Target="../tags/tag614.xml"/><Relationship Id="rId22" Type="http://schemas.openxmlformats.org/officeDocument/2006/relationships/tags" Target="../tags/tag62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17F492-0D2F-2DD2-F54D-7620C4051A97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33694 w 12192000"/>
              <a:gd name="connsiteY0" fmla="*/ 2045827 h 6858000"/>
              <a:gd name="connsiteX1" fmla="*/ 8430765 w 12192000"/>
              <a:gd name="connsiteY1" fmla="*/ 2149569 h 6858000"/>
              <a:gd name="connsiteX2" fmla="*/ 8430765 w 12192000"/>
              <a:gd name="connsiteY2" fmla="*/ 2633672 h 6858000"/>
              <a:gd name="connsiteX3" fmla="*/ 8533694 w 12192000"/>
              <a:gd name="connsiteY3" fmla="*/ 2737413 h 6858000"/>
              <a:gd name="connsiteX4" fmla="*/ 8670936 w 12192000"/>
              <a:gd name="connsiteY4" fmla="*/ 2737413 h 6858000"/>
              <a:gd name="connsiteX5" fmla="*/ 8705250 w 12192000"/>
              <a:gd name="connsiteY5" fmla="*/ 2771989 h 6858000"/>
              <a:gd name="connsiteX6" fmla="*/ 8705250 w 12192000"/>
              <a:gd name="connsiteY6" fmla="*/ 3671059 h 6858000"/>
              <a:gd name="connsiteX7" fmla="*/ 8670936 w 12192000"/>
              <a:gd name="connsiteY7" fmla="*/ 3705634 h 6858000"/>
              <a:gd name="connsiteX8" fmla="*/ 8533694 w 12192000"/>
              <a:gd name="connsiteY8" fmla="*/ 3705634 h 6858000"/>
              <a:gd name="connsiteX9" fmla="*/ 8430765 w 12192000"/>
              <a:gd name="connsiteY9" fmla="*/ 3809376 h 6858000"/>
              <a:gd name="connsiteX10" fmla="*/ 8430765 w 12192000"/>
              <a:gd name="connsiteY10" fmla="*/ 4708431 h 6858000"/>
              <a:gd name="connsiteX11" fmla="*/ 8533694 w 12192000"/>
              <a:gd name="connsiteY11" fmla="*/ 4812172 h 6858000"/>
              <a:gd name="connsiteX12" fmla="*/ 9837521 w 12192000"/>
              <a:gd name="connsiteY12" fmla="*/ 4812172 h 6858000"/>
              <a:gd name="connsiteX13" fmla="*/ 9940464 w 12192000"/>
              <a:gd name="connsiteY13" fmla="*/ 4708431 h 6858000"/>
              <a:gd name="connsiteX14" fmla="*/ 9940464 w 12192000"/>
              <a:gd name="connsiteY14" fmla="*/ 3809376 h 6858000"/>
              <a:gd name="connsiteX15" fmla="*/ 9837521 w 12192000"/>
              <a:gd name="connsiteY15" fmla="*/ 3705634 h 6858000"/>
              <a:gd name="connsiteX16" fmla="*/ 9700278 w 12192000"/>
              <a:gd name="connsiteY16" fmla="*/ 3705634 h 6858000"/>
              <a:gd name="connsiteX17" fmla="*/ 9665964 w 12192000"/>
              <a:gd name="connsiteY17" fmla="*/ 3671059 h 6858000"/>
              <a:gd name="connsiteX18" fmla="*/ 9665964 w 12192000"/>
              <a:gd name="connsiteY18" fmla="*/ 3463575 h 6858000"/>
              <a:gd name="connsiteX19" fmla="*/ 9700278 w 12192000"/>
              <a:gd name="connsiteY19" fmla="*/ 3429000 h 6858000"/>
              <a:gd name="connsiteX20" fmla="*/ 10043392 w 12192000"/>
              <a:gd name="connsiteY20" fmla="*/ 3429000 h 6858000"/>
              <a:gd name="connsiteX21" fmla="*/ 10077707 w 12192000"/>
              <a:gd name="connsiteY21" fmla="*/ 3462791 h 6858000"/>
              <a:gd name="connsiteX22" fmla="*/ 10180635 w 12192000"/>
              <a:gd name="connsiteY22" fmla="*/ 3567317 h 6858000"/>
              <a:gd name="connsiteX23" fmla="*/ 10935492 w 12192000"/>
              <a:gd name="connsiteY23" fmla="*/ 3567317 h 6858000"/>
              <a:gd name="connsiteX24" fmla="*/ 11038420 w 12192000"/>
              <a:gd name="connsiteY24" fmla="*/ 3463575 h 6858000"/>
              <a:gd name="connsiteX25" fmla="*/ 11038420 w 12192000"/>
              <a:gd name="connsiteY25" fmla="*/ 2979472 h 6858000"/>
              <a:gd name="connsiteX26" fmla="*/ 10935492 w 12192000"/>
              <a:gd name="connsiteY26" fmla="*/ 2875731 h 6858000"/>
              <a:gd name="connsiteX27" fmla="*/ 10180635 w 12192000"/>
              <a:gd name="connsiteY27" fmla="*/ 2875731 h 6858000"/>
              <a:gd name="connsiteX28" fmla="*/ 10077707 w 12192000"/>
              <a:gd name="connsiteY28" fmla="*/ 2980256 h 6858000"/>
              <a:gd name="connsiteX29" fmla="*/ 10043392 w 12192000"/>
              <a:gd name="connsiteY29" fmla="*/ 3014048 h 6858000"/>
              <a:gd name="connsiteX30" fmla="*/ 9700278 w 12192000"/>
              <a:gd name="connsiteY30" fmla="*/ 3014048 h 6858000"/>
              <a:gd name="connsiteX31" fmla="*/ 9665964 w 12192000"/>
              <a:gd name="connsiteY31" fmla="*/ 2979472 h 6858000"/>
              <a:gd name="connsiteX32" fmla="*/ 9665964 w 12192000"/>
              <a:gd name="connsiteY32" fmla="*/ 2495355 h 6858000"/>
              <a:gd name="connsiteX33" fmla="*/ 9700278 w 12192000"/>
              <a:gd name="connsiteY33" fmla="*/ 2460779 h 6858000"/>
              <a:gd name="connsiteX34" fmla="*/ 10729620 w 12192000"/>
              <a:gd name="connsiteY34" fmla="*/ 2460779 h 6858000"/>
              <a:gd name="connsiteX35" fmla="*/ 10763935 w 12192000"/>
              <a:gd name="connsiteY35" fmla="*/ 2495355 h 6858000"/>
              <a:gd name="connsiteX36" fmla="*/ 10763935 w 12192000"/>
              <a:gd name="connsiteY36" fmla="*/ 2633672 h 6858000"/>
              <a:gd name="connsiteX37" fmla="*/ 10866863 w 12192000"/>
              <a:gd name="connsiteY37" fmla="*/ 2737413 h 6858000"/>
              <a:gd name="connsiteX38" fmla="*/ 11896205 w 12192000"/>
              <a:gd name="connsiteY38" fmla="*/ 2737413 h 6858000"/>
              <a:gd name="connsiteX39" fmla="*/ 11999134 w 12192000"/>
              <a:gd name="connsiteY39" fmla="*/ 2633672 h 6858000"/>
              <a:gd name="connsiteX40" fmla="*/ 11999134 w 12192000"/>
              <a:gd name="connsiteY40" fmla="*/ 2149569 h 6858000"/>
              <a:gd name="connsiteX41" fmla="*/ 11896205 w 12192000"/>
              <a:gd name="connsiteY41" fmla="*/ 2045827 h 6858000"/>
              <a:gd name="connsiteX42" fmla="*/ 4416354 w 12192000"/>
              <a:gd name="connsiteY42" fmla="*/ 2045827 h 6858000"/>
              <a:gd name="connsiteX43" fmla="*/ 4313426 w 12192000"/>
              <a:gd name="connsiteY43" fmla="*/ 2149569 h 6858000"/>
              <a:gd name="connsiteX44" fmla="*/ 4313426 w 12192000"/>
              <a:gd name="connsiteY44" fmla="*/ 2633672 h 6858000"/>
              <a:gd name="connsiteX45" fmla="*/ 4416354 w 12192000"/>
              <a:gd name="connsiteY45" fmla="*/ 2737413 h 6858000"/>
              <a:gd name="connsiteX46" fmla="*/ 4553597 w 12192000"/>
              <a:gd name="connsiteY46" fmla="*/ 2737413 h 6858000"/>
              <a:gd name="connsiteX47" fmla="*/ 4587911 w 12192000"/>
              <a:gd name="connsiteY47" fmla="*/ 2771989 h 6858000"/>
              <a:gd name="connsiteX48" fmla="*/ 4587911 w 12192000"/>
              <a:gd name="connsiteY48" fmla="*/ 3671059 h 6858000"/>
              <a:gd name="connsiteX49" fmla="*/ 4553597 w 12192000"/>
              <a:gd name="connsiteY49" fmla="*/ 3705634 h 6858000"/>
              <a:gd name="connsiteX50" fmla="*/ 4416354 w 12192000"/>
              <a:gd name="connsiteY50" fmla="*/ 3705634 h 6858000"/>
              <a:gd name="connsiteX51" fmla="*/ 4313426 w 12192000"/>
              <a:gd name="connsiteY51" fmla="*/ 3809376 h 6858000"/>
              <a:gd name="connsiteX52" fmla="*/ 4313426 w 12192000"/>
              <a:gd name="connsiteY52" fmla="*/ 4708431 h 6858000"/>
              <a:gd name="connsiteX53" fmla="*/ 4416354 w 12192000"/>
              <a:gd name="connsiteY53" fmla="*/ 4812172 h 6858000"/>
              <a:gd name="connsiteX54" fmla="*/ 5445696 w 12192000"/>
              <a:gd name="connsiteY54" fmla="*/ 4812172 h 6858000"/>
              <a:gd name="connsiteX55" fmla="*/ 5548625 w 12192000"/>
              <a:gd name="connsiteY55" fmla="*/ 4708431 h 6858000"/>
              <a:gd name="connsiteX56" fmla="*/ 5548625 w 12192000"/>
              <a:gd name="connsiteY56" fmla="*/ 3650786 h 6858000"/>
              <a:gd name="connsiteX57" fmla="*/ 5607205 w 12192000"/>
              <a:gd name="connsiteY57" fmla="*/ 3626332 h 6858000"/>
              <a:gd name="connsiteX58" fmla="*/ 6753677 w 12192000"/>
              <a:gd name="connsiteY58" fmla="*/ 4781779 h 6858000"/>
              <a:gd name="connsiteX59" fmla="*/ 6826459 w 12192000"/>
              <a:gd name="connsiteY59" fmla="*/ 4812172 h 6858000"/>
              <a:gd name="connsiteX60" fmla="*/ 7778851 w 12192000"/>
              <a:gd name="connsiteY60" fmla="*/ 4812172 h 6858000"/>
              <a:gd name="connsiteX61" fmla="*/ 7881780 w 12192000"/>
              <a:gd name="connsiteY61" fmla="*/ 4708431 h 6858000"/>
              <a:gd name="connsiteX62" fmla="*/ 7881780 w 12192000"/>
              <a:gd name="connsiteY62" fmla="*/ 3809376 h 6858000"/>
              <a:gd name="connsiteX63" fmla="*/ 7778851 w 12192000"/>
              <a:gd name="connsiteY63" fmla="*/ 3705634 h 6858000"/>
              <a:gd name="connsiteX64" fmla="*/ 7375444 w 12192000"/>
              <a:gd name="connsiteY64" fmla="*/ 3705634 h 6858000"/>
              <a:gd name="connsiteX65" fmla="*/ 7302662 w 12192000"/>
              <a:gd name="connsiteY65" fmla="*/ 3675241 h 6858000"/>
              <a:gd name="connsiteX66" fmla="*/ 6430661 w 12192000"/>
              <a:gd name="connsiteY66" fmla="*/ 2796429 h 6858000"/>
              <a:gd name="connsiteX67" fmla="*/ 6454926 w 12192000"/>
              <a:gd name="connsiteY67" fmla="*/ 2737399 h 6858000"/>
              <a:gd name="connsiteX68" fmla="*/ 7367109 w 12192000"/>
              <a:gd name="connsiteY68" fmla="*/ 2737399 h 6858000"/>
              <a:gd name="connsiteX69" fmla="*/ 7470052 w 12192000"/>
              <a:gd name="connsiteY69" fmla="*/ 2633658 h 6858000"/>
              <a:gd name="connsiteX70" fmla="*/ 7470052 w 12192000"/>
              <a:gd name="connsiteY70" fmla="*/ 2149569 h 6858000"/>
              <a:gd name="connsiteX71" fmla="*/ 7367109 w 12192000"/>
              <a:gd name="connsiteY71" fmla="*/ 2045827 h 6858000"/>
              <a:gd name="connsiteX72" fmla="*/ 6551973 w 12192000"/>
              <a:gd name="connsiteY72" fmla="*/ 2045827 h 6858000"/>
              <a:gd name="connsiteX73" fmla="*/ 6479192 w 12192000"/>
              <a:gd name="connsiteY73" fmla="*/ 2076221 h 6858000"/>
              <a:gd name="connsiteX74" fmla="*/ 5607205 w 12192000"/>
              <a:gd name="connsiteY74" fmla="*/ 2955033 h 6858000"/>
              <a:gd name="connsiteX75" fmla="*/ 5548625 w 12192000"/>
              <a:gd name="connsiteY75" fmla="*/ 2930578 h 6858000"/>
              <a:gd name="connsiteX76" fmla="*/ 5548625 w 12192000"/>
              <a:gd name="connsiteY76" fmla="*/ 2149569 h 6858000"/>
              <a:gd name="connsiteX77" fmla="*/ 5445696 w 12192000"/>
              <a:gd name="connsiteY77" fmla="*/ 2045827 h 6858000"/>
              <a:gd name="connsiteX78" fmla="*/ 710728 w 12192000"/>
              <a:gd name="connsiteY78" fmla="*/ 2045827 h 6858000"/>
              <a:gd name="connsiteX79" fmla="*/ 607785 w 12192000"/>
              <a:gd name="connsiteY79" fmla="*/ 2149569 h 6858000"/>
              <a:gd name="connsiteX80" fmla="*/ 607785 w 12192000"/>
              <a:gd name="connsiteY80" fmla="*/ 3325258 h 6858000"/>
              <a:gd name="connsiteX81" fmla="*/ 710728 w 12192000"/>
              <a:gd name="connsiteY81" fmla="*/ 3429000 h 6858000"/>
              <a:gd name="connsiteX82" fmla="*/ 2494913 w 12192000"/>
              <a:gd name="connsiteY82" fmla="*/ 3429000 h 6858000"/>
              <a:gd name="connsiteX83" fmla="*/ 2529227 w 12192000"/>
              <a:gd name="connsiteY83" fmla="*/ 3463575 h 6858000"/>
              <a:gd name="connsiteX84" fmla="*/ 2529227 w 12192000"/>
              <a:gd name="connsiteY84" fmla="*/ 4362645 h 6858000"/>
              <a:gd name="connsiteX85" fmla="*/ 2494913 w 12192000"/>
              <a:gd name="connsiteY85" fmla="*/ 4397220 h 6858000"/>
              <a:gd name="connsiteX86" fmla="*/ 1465570 w 12192000"/>
              <a:gd name="connsiteY86" fmla="*/ 4397220 h 6858000"/>
              <a:gd name="connsiteX87" fmla="*/ 1431256 w 12192000"/>
              <a:gd name="connsiteY87" fmla="*/ 4362645 h 6858000"/>
              <a:gd name="connsiteX88" fmla="*/ 1431256 w 12192000"/>
              <a:gd name="connsiteY88" fmla="*/ 3809376 h 6858000"/>
              <a:gd name="connsiteX89" fmla="*/ 1328328 w 12192000"/>
              <a:gd name="connsiteY89" fmla="*/ 3705634 h 6858000"/>
              <a:gd name="connsiteX90" fmla="*/ 298986 w 12192000"/>
              <a:gd name="connsiteY90" fmla="*/ 3705634 h 6858000"/>
              <a:gd name="connsiteX91" fmla="*/ 196057 w 12192000"/>
              <a:gd name="connsiteY91" fmla="*/ 3809376 h 6858000"/>
              <a:gd name="connsiteX92" fmla="*/ 196057 w 12192000"/>
              <a:gd name="connsiteY92" fmla="*/ 4708431 h 6858000"/>
              <a:gd name="connsiteX93" fmla="*/ 298986 w 12192000"/>
              <a:gd name="connsiteY93" fmla="*/ 4812172 h 6858000"/>
              <a:gd name="connsiteX94" fmla="*/ 3661498 w 12192000"/>
              <a:gd name="connsiteY94" fmla="*/ 4812172 h 6858000"/>
              <a:gd name="connsiteX95" fmla="*/ 3764426 w 12192000"/>
              <a:gd name="connsiteY95" fmla="*/ 4708431 h 6858000"/>
              <a:gd name="connsiteX96" fmla="*/ 3764426 w 12192000"/>
              <a:gd name="connsiteY96" fmla="*/ 3117790 h 6858000"/>
              <a:gd name="connsiteX97" fmla="*/ 3661498 w 12192000"/>
              <a:gd name="connsiteY97" fmla="*/ 3014048 h 6858000"/>
              <a:gd name="connsiteX98" fmla="*/ 1602813 w 12192000"/>
              <a:gd name="connsiteY98" fmla="*/ 3014048 h 6858000"/>
              <a:gd name="connsiteX99" fmla="*/ 1568513 w 12192000"/>
              <a:gd name="connsiteY99" fmla="*/ 2979472 h 6858000"/>
              <a:gd name="connsiteX100" fmla="*/ 1568513 w 12192000"/>
              <a:gd name="connsiteY100" fmla="*/ 2495355 h 6858000"/>
              <a:gd name="connsiteX101" fmla="*/ 1602813 w 12192000"/>
              <a:gd name="connsiteY101" fmla="*/ 2460779 h 6858000"/>
              <a:gd name="connsiteX102" fmla="*/ 2357670 w 12192000"/>
              <a:gd name="connsiteY102" fmla="*/ 2460779 h 6858000"/>
              <a:gd name="connsiteX103" fmla="*/ 2391984 w 12192000"/>
              <a:gd name="connsiteY103" fmla="*/ 2495340 h 6858000"/>
              <a:gd name="connsiteX104" fmla="*/ 2391984 w 12192000"/>
              <a:gd name="connsiteY104" fmla="*/ 2633672 h 6858000"/>
              <a:gd name="connsiteX105" fmla="*/ 2494913 w 12192000"/>
              <a:gd name="connsiteY105" fmla="*/ 2737413 h 6858000"/>
              <a:gd name="connsiteX106" fmla="*/ 3249755 w 12192000"/>
              <a:gd name="connsiteY106" fmla="*/ 2737413 h 6858000"/>
              <a:gd name="connsiteX107" fmla="*/ 3352698 w 12192000"/>
              <a:gd name="connsiteY107" fmla="*/ 2633672 h 6858000"/>
              <a:gd name="connsiteX108" fmla="*/ 3352698 w 12192000"/>
              <a:gd name="connsiteY108" fmla="*/ 2149569 h 6858000"/>
              <a:gd name="connsiteX109" fmla="*/ 3249755 w 12192000"/>
              <a:gd name="connsiteY109" fmla="*/ 2045827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8533694" y="2045827"/>
                </a:moveTo>
                <a:cubicBezTo>
                  <a:pt x="8476856" y="2045827"/>
                  <a:pt x="8430765" y="2092267"/>
                  <a:pt x="8430765" y="2149569"/>
                </a:cubicBezTo>
                <a:lnTo>
                  <a:pt x="8430765" y="2633672"/>
                </a:lnTo>
                <a:cubicBezTo>
                  <a:pt x="8430765" y="2690974"/>
                  <a:pt x="8476856" y="2737413"/>
                  <a:pt x="8533694" y="2737413"/>
                </a:cubicBezTo>
                <a:lnTo>
                  <a:pt x="8670936" y="2737413"/>
                </a:lnTo>
                <a:cubicBezTo>
                  <a:pt x="8689901" y="2737413"/>
                  <a:pt x="8705250" y="2752894"/>
                  <a:pt x="8705250" y="2771989"/>
                </a:cubicBezTo>
                <a:lnTo>
                  <a:pt x="8705250" y="3671059"/>
                </a:lnTo>
                <a:cubicBezTo>
                  <a:pt x="8705250" y="3690154"/>
                  <a:pt x="8689901" y="3705634"/>
                  <a:pt x="8670936" y="3705634"/>
                </a:cubicBezTo>
                <a:lnTo>
                  <a:pt x="8533694" y="3705634"/>
                </a:lnTo>
                <a:cubicBezTo>
                  <a:pt x="8476856" y="3705634"/>
                  <a:pt x="8430765" y="3752088"/>
                  <a:pt x="8430765" y="3809376"/>
                </a:cubicBezTo>
                <a:lnTo>
                  <a:pt x="8430765" y="4708431"/>
                </a:lnTo>
                <a:cubicBezTo>
                  <a:pt x="8430765" y="4765732"/>
                  <a:pt x="8476856" y="4812172"/>
                  <a:pt x="8533694" y="4812172"/>
                </a:cubicBezTo>
                <a:lnTo>
                  <a:pt x="9837521" y="4812172"/>
                </a:lnTo>
                <a:cubicBezTo>
                  <a:pt x="9894373" y="4812172"/>
                  <a:pt x="9940464" y="4765732"/>
                  <a:pt x="9940464" y="4708431"/>
                </a:cubicBezTo>
                <a:lnTo>
                  <a:pt x="9940464" y="3809376"/>
                </a:lnTo>
                <a:cubicBezTo>
                  <a:pt x="9940464" y="3752088"/>
                  <a:pt x="9894373" y="3705634"/>
                  <a:pt x="9837521" y="3705634"/>
                </a:cubicBezTo>
                <a:lnTo>
                  <a:pt x="9700278" y="3705634"/>
                </a:lnTo>
                <a:cubicBezTo>
                  <a:pt x="9681328" y="3705634"/>
                  <a:pt x="9665964" y="3690154"/>
                  <a:pt x="9665964" y="3671059"/>
                </a:cubicBezTo>
                <a:lnTo>
                  <a:pt x="9665964" y="3463575"/>
                </a:lnTo>
                <a:cubicBezTo>
                  <a:pt x="9665964" y="3444480"/>
                  <a:pt x="9681328" y="3429000"/>
                  <a:pt x="9700278" y="3429000"/>
                </a:cubicBezTo>
                <a:lnTo>
                  <a:pt x="10043392" y="3429000"/>
                </a:lnTo>
                <a:cubicBezTo>
                  <a:pt x="10062081" y="3429000"/>
                  <a:pt x="10077837" y="3443957"/>
                  <a:pt x="10077707" y="3462791"/>
                </a:cubicBezTo>
                <a:cubicBezTo>
                  <a:pt x="10077271" y="3520427"/>
                  <a:pt x="10123522" y="3567317"/>
                  <a:pt x="10180635" y="3567317"/>
                </a:cubicBezTo>
                <a:lnTo>
                  <a:pt x="10935492" y="3567317"/>
                </a:lnTo>
                <a:cubicBezTo>
                  <a:pt x="10992329" y="3567317"/>
                  <a:pt x="11038420" y="3520877"/>
                  <a:pt x="11038420" y="3463575"/>
                </a:cubicBezTo>
                <a:lnTo>
                  <a:pt x="11038420" y="2979472"/>
                </a:lnTo>
                <a:cubicBezTo>
                  <a:pt x="11038420" y="2922171"/>
                  <a:pt x="10992329" y="2875731"/>
                  <a:pt x="10935492" y="2875731"/>
                </a:cubicBezTo>
                <a:lnTo>
                  <a:pt x="10180635" y="2875731"/>
                </a:lnTo>
                <a:cubicBezTo>
                  <a:pt x="10123522" y="2875731"/>
                  <a:pt x="10077271" y="2922606"/>
                  <a:pt x="10077707" y="2980256"/>
                </a:cubicBezTo>
                <a:cubicBezTo>
                  <a:pt x="10077837" y="2999091"/>
                  <a:pt x="10062081" y="3014048"/>
                  <a:pt x="10043392" y="3014048"/>
                </a:cubicBezTo>
                <a:lnTo>
                  <a:pt x="9700278" y="3014048"/>
                </a:lnTo>
                <a:cubicBezTo>
                  <a:pt x="9681328" y="3014048"/>
                  <a:pt x="9665964" y="2998568"/>
                  <a:pt x="9665964" y="2979472"/>
                </a:cubicBezTo>
                <a:lnTo>
                  <a:pt x="9665964" y="2495355"/>
                </a:lnTo>
                <a:cubicBezTo>
                  <a:pt x="9665964" y="2476259"/>
                  <a:pt x="9681328" y="2460779"/>
                  <a:pt x="9700278" y="2460779"/>
                </a:cubicBezTo>
                <a:lnTo>
                  <a:pt x="10729620" y="2460779"/>
                </a:lnTo>
                <a:cubicBezTo>
                  <a:pt x="10748571" y="2460779"/>
                  <a:pt x="10763935" y="2476259"/>
                  <a:pt x="10763935" y="2495355"/>
                </a:cubicBezTo>
                <a:lnTo>
                  <a:pt x="10763935" y="2633672"/>
                </a:lnTo>
                <a:cubicBezTo>
                  <a:pt x="10763935" y="2690974"/>
                  <a:pt x="10810011" y="2737413"/>
                  <a:pt x="10866863" y="2737413"/>
                </a:cubicBezTo>
                <a:lnTo>
                  <a:pt x="11896205" y="2737413"/>
                </a:lnTo>
                <a:cubicBezTo>
                  <a:pt x="11953042" y="2737413"/>
                  <a:pt x="11999134" y="2690974"/>
                  <a:pt x="11999134" y="2633672"/>
                </a:cubicBezTo>
                <a:lnTo>
                  <a:pt x="11999134" y="2149569"/>
                </a:lnTo>
                <a:cubicBezTo>
                  <a:pt x="11999134" y="2092267"/>
                  <a:pt x="11953042" y="2045827"/>
                  <a:pt x="11896205" y="2045827"/>
                </a:cubicBezTo>
                <a:close/>
                <a:moveTo>
                  <a:pt x="4416354" y="2045827"/>
                </a:moveTo>
                <a:cubicBezTo>
                  <a:pt x="4359517" y="2045827"/>
                  <a:pt x="4313426" y="2092267"/>
                  <a:pt x="4313426" y="2149569"/>
                </a:cubicBezTo>
                <a:lnTo>
                  <a:pt x="4313426" y="2633672"/>
                </a:lnTo>
                <a:cubicBezTo>
                  <a:pt x="4313426" y="2690974"/>
                  <a:pt x="4359517" y="2737413"/>
                  <a:pt x="4416354" y="2737413"/>
                </a:cubicBezTo>
                <a:lnTo>
                  <a:pt x="4553597" y="2737413"/>
                </a:lnTo>
                <a:cubicBezTo>
                  <a:pt x="4572562" y="2737413"/>
                  <a:pt x="4587911" y="2752894"/>
                  <a:pt x="4587911" y="2771989"/>
                </a:cubicBezTo>
                <a:lnTo>
                  <a:pt x="4587911" y="3671059"/>
                </a:lnTo>
                <a:cubicBezTo>
                  <a:pt x="4587911" y="3690154"/>
                  <a:pt x="4572562" y="3705634"/>
                  <a:pt x="4553597" y="3705634"/>
                </a:cubicBezTo>
                <a:lnTo>
                  <a:pt x="4416354" y="3705634"/>
                </a:lnTo>
                <a:cubicBezTo>
                  <a:pt x="4359517" y="3705634"/>
                  <a:pt x="4313426" y="3752088"/>
                  <a:pt x="4313426" y="3809376"/>
                </a:cubicBezTo>
                <a:lnTo>
                  <a:pt x="4313426" y="4708431"/>
                </a:lnTo>
                <a:cubicBezTo>
                  <a:pt x="4313426" y="4765732"/>
                  <a:pt x="4359517" y="4812158"/>
                  <a:pt x="4416354" y="4812172"/>
                </a:cubicBezTo>
                <a:lnTo>
                  <a:pt x="5445696" y="4812172"/>
                </a:lnTo>
                <a:cubicBezTo>
                  <a:pt x="5502548" y="4812172"/>
                  <a:pt x="5548625" y="4765732"/>
                  <a:pt x="5548625" y="4708431"/>
                </a:cubicBezTo>
                <a:lnTo>
                  <a:pt x="5548625" y="3650786"/>
                </a:lnTo>
                <a:cubicBezTo>
                  <a:pt x="5548625" y="3619986"/>
                  <a:pt x="5585596" y="3604550"/>
                  <a:pt x="5607205" y="3626332"/>
                </a:cubicBezTo>
                <a:lnTo>
                  <a:pt x="6753677" y="4781779"/>
                </a:lnTo>
                <a:cubicBezTo>
                  <a:pt x="6772976" y="4801237"/>
                  <a:pt x="6799158" y="4812172"/>
                  <a:pt x="6826459" y="4812172"/>
                </a:cubicBezTo>
                <a:lnTo>
                  <a:pt x="7778851" y="4812172"/>
                </a:lnTo>
                <a:cubicBezTo>
                  <a:pt x="7835689" y="4812172"/>
                  <a:pt x="7881780" y="4765732"/>
                  <a:pt x="7881780" y="4708431"/>
                </a:cubicBezTo>
                <a:lnTo>
                  <a:pt x="7881780" y="3809376"/>
                </a:lnTo>
                <a:cubicBezTo>
                  <a:pt x="7881780" y="3752088"/>
                  <a:pt x="7835689" y="3705634"/>
                  <a:pt x="7778851" y="3705634"/>
                </a:cubicBezTo>
                <a:lnTo>
                  <a:pt x="7375444" y="3705634"/>
                </a:lnTo>
                <a:cubicBezTo>
                  <a:pt x="7348144" y="3705634"/>
                  <a:pt x="7321961" y="3694714"/>
                  <a:pt x="7302662" y="3675241"/>
                </a:cubicBezTo>
                <a:lnTo>
                  <a:pt x="6430661" y="2796429"/>
                </a:lnTo>
                <a:cubicBezTo>
                  <a:pt x="6409053" y="2774647"/>
                  <a:pt x="6424344" y="2737399"/>
                  <a:pt x="6454926" y="2737399"/>
                </a:cubicBezTo>
                <a:lnTo>
                  <a:pt x="7367109" y="2737399"/>
                </a:lnTo>
                <a:cubicBezTo>
                  <a:pt x="7423960" y="2737399"/>
                  <a:pt x="7470052" y="2690959"/>
                  <a:pt x="7470052" y="2633658"/>
                </a:cubicBezTo>
                <a:lnTo>
                  <a:pt x="7470052" y="2149569"/>
                </a:lnTo>
                <a:cubicBezTo>
                  <a:pt x="7470052" y="2092267"/>
                  <a:pt x="7423960" y="2045827"/>
                  <a:pt x="7367109" y="2045827"/>
                </a:cubicBezTo>
                <a:lnTo>
                  <a:pt x="6551973" y="2045827"/>
                </a:lnTo>
                <a:cubicBezTo>
                  <a:pt x="6524673" y="2045827"/>
                  <a:pt x="6498491" y="2056747"/>
                  <a:pt x="6479192" y="2076221"/>
                </a:cubicBezTo>
                <a:lnTo>
                  <a:pt x="5607205" y="2955033"/>
                </a:lnTo>
                <a:cubicBezTo>
                  <a:pt x="5585596" y="2976815"/>
                  <a:pt x="5548625" y="2961393"/>
                  <a:pt x="5548625" y="2930578"/>
                </a:cubicBezTo>
                <a:lnTo>
                  <a:pt x="5548625" y="2149569"/>
                </a:lnTo>
                <a:cubicBezTo>
                  <a:pt x="5548625" y="2092267"/>
                  <a:pt x="5502548" y="2045827"/>
                  <a:pt x="5445696" y="2045827"/>
                </a:cubicBezTo>
                <a:close/>
                <a:moveTo>
                  <a:pt x="710728" y="2045827"/>
                </a:moveTo>
                <a:cubicBezTo>
                  <a:pt x="653877" y="2045827"/>
                  <a:pt x="607785" y="2092267"/>
                  <a:pt x="607785" y="2149569"/>
                </a:cubicBezTo>
                <a:lnTo>
                  <a:pt x="607785" y="3325258"/>
                </a:lnTo>
                <a:cubicBezTo>
                  <a:pt x="607785" y="3382560"/>
                  <a:pt x="653877" y="3429000"/>
                  <a:pt x="710728" y="3429000"/>
                </a:cubicBezTo>
                <a:lnTo>
                  <a:pt x="2494913" y="3429000"/>
                </a:lnTo>
                <a:cubicBezTo>
                  <a:pt x="2513863" y="3429000"/>
                  <a:pt x="2529227" y="3444480"/>
                  <a:pt x="2529227" y="3463575"/>
                </a:cubicBezTo>
                <a:lnTo>
                  <a:pt x="2529227" y="4362645"/>
                </a:lnTo>
                <a:cubicBezTo>
                  <a:pt x="2529227" y="4381740"/>
                  <a:pt x="2513863" y="4397220"/>
                  <a:pt x="2494913" y="4397220"/>
                </a:cubicBezTo>
                <a:lnTo>
                  <a:pt x="1465570" y="4397220"/>
                </a:lnTo>
                <a:cubicBezTo>
                  <a:pt x="1446620" y="4397220"/>
                  <a:pt x="1431256" y="4381740"/>
                  <a:pt x="1431256" y="4362645"/>
                </a:cubicBezTo>
                <a:lnTo>
                  <a:pt x="1431256" y="3809376"/>
                </a:lnTo>
                <a:cubicBezTo>
                  <a:pt x="1431256" y="3752088"/>
                  <a:pt x="1385180" y="3705634"/>
                  <a:pt x="1328328" y="3705634"/>
                </a:cubicBezTo>
                <a:lnTo>
                  <a:pt x="298986" y="3705634"/>
                </a:lnTo>
                <a:cubicBezTo>
                  <a:pt x="242148" y="3705634"/>
                  <a:pt x="196057" y="3752088"/>
                  <a:pt x="196057" y="3809376"/>
                </a:cubicBezTo>
                <a:lnTo>
                  <a:pt x="196057" y="4708431"/>
                </a:lnTo>
                <a:cubicBezTo>
                  <a:pt x="196057" y="4765732"/>
                  <a:pt x="242148" y="4812172"/>
                  <a:pt x="298986" y="4812172"/>
                </a:cubicBezTo>
                <a:lnTo>
                  <a:pt x="3661498" y="4812172"/>
                </a:lnTo>
                <a:cubicBezTo>
                  <a:pt x="3718349" y="4812172"/>
                  <a:pt x="3764426" y="4765732"/>
                  <a:pt x="3764426" y="4708431"/>
                </a:cubicBezTo>
                <a:lnTo>
                  <a:pt x="3764426" y="3117790"/>
                </a:lnTo>
                <a:cubicBezTo>
                  <a:pt x="3764426" y="3060502"/>
                  <a:pt x="3718349" y="3014048"/>
                  <a:pt x="3661498" y="3014048"/>
                </a:cubicBezTo>
                <a:lnTo>
                  <a:pt x="1602813" y="3014048"/>
                </a:lnTo>
                <a:cubicBezTo>
                  <a:pt x="1583863" y="3014048"/>
                  <a:pt x="1568513" y="2998568"/>
                  <a:pt x="1568513" y="2979472"/>
                </a:cubicBezTo>
                <a:lnTo>
                  <a:pt x="1568513" y="2495355"/>
                </a:lnTo>
                <a:cubicBezTo>
                  <a:pt x="1568513" y="2476259"/>
                  <a:pt x="1583863" y="2460779"/>
                  <a:pt x="1602813" y="2460779"/>
                </a:cubicBezTo>
                <a:lnTo>
                  <a:pt x="2357670" y="2460779"/>
                </a:lnTo>
                <a:cubicBezTo>
                  <a:pt x="2376621" y="2460764"/>
                  <a:pt x="2391984" y="2476244"/>
                  <a:pt x="2391984" y="2495340"/>
                </a:cubicBezTo>
                <a:lnTo>
                  <a:pt x="2391984" y="2633672"/>
                </a:lnTo>
                <a:cubicBezTo>
                  <a:pt x="2391984" y="2690974"/>
                  <a:pt x="2438061" y="2737413"/>
                  <a:pt x="2494913" y="2737413"/>
                </a:cubicBezTo>
                <a:lnTo>
                  <a:pt x="3249755" y="2737413"/>
                </a:lnTo>
                <a:cubicBezTo>
                  <a:pt x="3306607" y="2737413"/>
                  <a:pt x="3352698" y="2690974"/>
                  <a:pt x="3352698" y="2633672"/>
                </a:cubicBezTo>
                <a:lnTo>
                  <a:pt x="3352698" y="2149569"/>
                </a:lnTo>
                <a:cubicBezTo>
                  <a:pt x="3352698" y="2092267"/>
                  <a:pt x="3306607" y="2045827"/>
                  <a:pt x="3249755" y="20458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tIns="0" bIns="360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75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DC9A-405D-2BD5-A75B-0ACC7044B2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64192"/>
            <a:ext cx="5830887" cy="2191783"/>
          </a:xfrm>
        </p:spPr>
        <p:txBody>
          <a:bodyPr anchor="t" anchorCtr="0">
            <a:noAutofit/>
          </a:bodyPr>
          <a:lstStyle>
            <a:lvl1pPr>
              <a:defRPr sz="40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8940-A911-D289-ACE5-D7D7EA0734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A74A-B1B2-7DF6-2A75-5F009713613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74F1-F37E-469E-EB95-54C2267ED7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C29A2-5AB4-E01D-E895-1DC43038A8BA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193675" y="1152569"/>
            <a:ext cx="118030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2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16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½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165850" y="0"/>
            <a:ext cx="6026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2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165850" y="2398713"/>
            <a:ext cx="5830888" cy="426243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04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 ro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193676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5" y="1152525"/>
            <a:ext cx="5830887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61213" y="1152526"/>
            <a:ext cx="4835525" cy="2203450"/>
          </a:xfrm>
        </p:spPr>
        <p:txBody>
          <a:bodyPr tIns="936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4036DC-9E2D-2425-3617-510F34DE85B3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3188340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7EA61AB-0EFB-4B71-9F26-71E1CD6D0CE0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6167437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F87785A-7342-21FA-E4D0-EFFF1F15B40C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0"/>
            </p:custDataLst>
          </p:nvPr>
        </p:nvSpPr>
        <p:spPr>
          <a:xfrm>
            <a:off x="9160515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7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5170488" y="1296988"/>
            <a:ext cx="6826250" cy="53641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1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5125" y="195264"/>
            <a:ext cx="7821613" cy="64658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62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5125" y="3500438"/>
            <a:ext cx="782161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417512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814BE38-B7A1-8CF9-CFBF-5FE90A6AD6E3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815657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98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5125" y="3500438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417512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814BE38-B7A1-8CF9-CFBF-5FE90A6AD6E3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815657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0"/>
            </p:custDataLst>
          </p:nvPr>
        </p:nvSpPr>
        <p:spPr>
          <a:xfrm>
            <a:off x="8156575" y="3500438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1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8156578" y="195264"/>
            <a:ext cx="3840160" cy="64658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5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739A07-2DF5-0FA5-2629-0458979F753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178875" y="3499200"/>
            <a:ext cx="3836413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4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ma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2B8758-CD4A-41DB-58B3-FBA91C09352F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72344 w 12192000"/>
              <a:gd name="connsiteY0" fmla="*/ 195264 h 6858000"/>
              <a:gd name="connsiteX1" fmla="*/ 3036727 w 12192000"/>
              <a:gd name="connsiteY1" fmla="*/ 231163 h 6858000"/>
              <a:gd name="connsiteX2" fmla="*/ 3036727 w 12192000"/>
              <a:gd name="connsiteY2" fmla="*/ 398681 h 6858000"/>
              <a:gd name="connsiteX3" fmla="*/ 3072344 w 12192000"/>
              <a:gd name="connsiteY3" fmla="*/ 434580 h 6858000"/>
              <a:gd name="connsiteX4" fmla="*/ 3119835 w 12192000"/>
              <a:gd name="connsiteY4" fmla="*/ 434580 h 6858000"/>
              <a:gd name="connsiteX5" fmla="*/ 3131710 w 12192000"/>
              <a:gd name="connsiteY5" fmla="*/ 446544 h 6858000"/>
              <a:gd name="connsiteX6" fmla="*/ 3131710 w 12192000"/>
              <a:gd name="connsiteY6" fmla="*/ 757657 h 6858000"/>
              <a:gd name="connsiteX7" fmla="*/ 3119835 w 12192000"/>
              <a:gd name="connsiteY7" fmla="*/ 769621 h 6858000"/>
              <a:gd name="connsiteX8" fmla="*/ 3072344 w 12192000"/>
              <a:gd name="connsiteY8" fmla="*/ 769621 h 6858000"/>
              <a:gd name="connsiteX9" fmla="*/ 3036727 w 12192000"/>
              <a:gd name="connsiteY9" fmla="*/ 805520 h 6858000"/>
              <a:gd name="connsiteX10" fmla="*/ 3036727 w 12192000"/>
              <a:gd name="connsiteY10" fmla="*/ 1116628 h 6858000"/>
              <a:gd name="connsiteX11" fmla="*/ 3072344 w 12192000"/>
              <a:gd name="connsiteY11" fmla="*/ 1152526 h 6858000"/>
              <a:gd name="connsiteX12" fmla="*/ 3523519 w 12192000"/>
              <a:gd name="connsiteY12" fmla="*/ 1152526 h 6858000"/>
              <a:gd name="connsiteX13" fmla="*/ 3559141 w 12192000"/>
              <a:gd name="connsiteY13" fmla="*/ 1116628 h 6858000"/>
              <a:gd name="connsiteX14" fmla="*/ 3559141 w 12192000"/>
              <a:gd name="connsiteY14" fmla="*/ 805520 h 6858000"/>
              <a:gd name="connsiteX15" fmla="*/ 3523519 w 12192000"/>
              <a:gd name="connsiteY15" fmla="*/ 769621 h 6858000"/>
              <a:gd name="connsiteX16" fmla="*/ 3476028 w 12192000"/>
              <a:gd name="connsiteY16" fmla="*/ 769621 h 6858000"/>
              <a:gd name="connsiteX17" fmla="*/ 3464154 w 12192000"/>
              <a:gd name="connsiteY17" fmla="*/ 757657 h 6858000"/>
              <a:gd name="connsiteX18" fmla="*/ 3464154 w 12192000"/>
              <a:gd name="connsiteY18" fmla="*/ 685860 h 6858000"/>
              <a:gd name="connsiteX19" fmla="*/ 3476028 w 12192000"/>
              <a:gd name="connsiteY19" fmla="*/ 673895 h 6858000"/>
              <a:gd name="connsiteX20" fmla="*/ 3594758 w 12192000"/>
              <a:gd name="connsiteY20" fmla="*/ 673895 h 6858000"/>
              <a:gd name="connsiteX21" fmla="*/ 3606632 w 12192000"/>
              <a:gd name="connsiteY21" fmla="*/ 685588 h 6858000"/>
              <a:gd name="connsiteX22" fmla="*/ 3642250 w 12192000"/>
              <a:gd name="connsiteY22" fmla="*/ 721758 h 6858000"/>
              <a:gd name="connsiteX23" fmla="*/ 3903459 w 12192000"/>
              <a:gd name="connsiteY23" fmla="*/ 721758 h 6858000"/>
              <a:gd name="connsiteX24" fmla="*/ 3939076 w 12192000"/>
              <a:gd name="connsiteY24" fmla="*/ 685860 h 6858000"/>
              <a:gd name="connsiteX25" fmla="*/ 3939076 w 12192000"/>
              <a:gd name="connsiteY25" fmla="*/ 518341 h 6858000"/>
              <a:gd name="connsiteX26" fmla="*/ 3903459 w 12192000"/>
              <a:gd name="connsiteY26" fmla="*/ 482443 h 6858000"/>
              <a:gd name="connsiteX27" fmla="*/ 3642250 w 12192000"/>
              <a:gd name="connsiteY27" fmla="*/ 482443 h 6858000"/>
              <a:gd name="connsiteX28" fmla="*/ 3606632 w 12192000"/>
              <a:gd name="connsiteY28" fmla="*/ 518613 h 6858000"/>
              <a:gd name="connsiteX29" fmla="*/ 3594758 w 12192000"/>
              <a:gd name="connsiteY29" fmla="*/ 530306 h 6858000"/>
              <a:gd name="connsiteX30" fmla="*/ 3476028 w 12192000"/>
              <a:gd name="connsiteY30" fmla="*/ 530306 h 6858000"/>
              <a:gd name="connsiteX31" fmla="*/ 3464154 w 12192000"/>
              <a:gd name="connsiteY31" fmla="*/ 518341 h 6858000"/>
              <a:gd name="connsiteX32" fmla="*/ 3464154 w 12192000"/>
              <a:gd name="connsiteY32" fmla="*/ 350818 h 6858000"/>
              <a:gd name="connsiteX33" fmla="*/ 3476028 w 12192000"/>
              <a:gd name="connsiteY33" fmla="*/ 338853 h 6858000"/>
              <a:gd name="connsiteX34" fmla="*/ 3832220 w 12192000"/>
              <a:gd name="connsiteY34" fmla="*/ 338853 h 6858000"/>
              <a:gd name="connsiteX35" fmla="*/ 3844094 w 12192000"/>
              <a:gd name="connsiteY35" fmla="*/ 350818 h 6858000"/>
              <a:gd name="connsiteX36" fmla="*/ 3844094 w 12192000"/>
              <a:gd name="connsiteY36" fmla="*/ 398681 h 6858000"/>
              <a:gd name="connsiteX37" fmla="*/ 3879711 w 12192000"/>
              <a:gd name="connsiteY37" fmla="*/ 434580 h 6858000"/>
              <a:gd name="connsiteX38" fmla="*/ 4235903 w 12192000"/>
              <a:gd name="connsiteY38" fmla="*/ 434580 h 6858000"/>
              <a:gd name="connsiteX39" fmla="*/ 4271520 w 12192000"/>
              <a:gd name="connsiteY39" fmla="*/ 398681 h 6858000"/>
              <a:gd name="connsiteX40" fmla="*/ 4271520 w 12192000"/>
              <a:gd name="connsiteY40" fmla="*/ 231163 h 6858000"/>
              <a:gd name="connsiteX41" fmla="*/ 4235903 w 12192000"/>
              <a:gd name="connsiteY41" fmla="*/ 195264 h 6858000"/>
              <a:gd name="connsiteX42" fmla="*/ 1647586 w 12192000"/>
              <a:gd name="connsiteY42" fmla="*/ 195264 h 6858000"/>
              <a:gd name="connsiteX43" fmla="*/ 1611969 w 12192000"/>
              <a:gd name="connsiteY43" fmla="*/ 231163 h 6858000"/>
              <a:gd name="connsiteX44" fmla="*/ 1611969 w 12192000"/>
              <a:gd name="connsiteY44" fmla="*/ 398681 h 6858000"/>
              <a:gd name="connsiteX45" fmla="*/ 1647586 w 12192000"/>
              <a:gd name="connsiteY45" fmla="*/ 434580 h 6858000"/>
              <a:gd name="connsiteX46" fmla="*/ 1695077 w 12192000"/>
              <a:gd name="connsiteY46" fmla="*/ 434580 h 6858000"/>
              <a:gd name="connsiteX47" fmla="*/ 1706951 w 12192000"/>
              <a:gd name="connsiteY47" fmla="*/ 446544 h 6858000"/>
              <a:gd name="connsiteX48" fmla="*/ 1706951 w 12192000"/>
              <a:gd name="connsiteY48" fmla="*/ 757657 h 6858000"/>
              <a:gd name="connsiteX49" fmla="*/ 1695077 w 12192000"/>
              <a:gd name="connsiteY49" fmla="*/ 769621 h 6858000"/>
              <a:gd name="connsiteX50" fmla="*/ 1647586 w 12192000"/>
              <a:gd name="connsiteY50" fmla="*/ 769621 h 6858000"/>
              <a:gd name="connsiteX51" fmla="*/ 1611969 w 12192000"/>
              <a:gd name="connsiteY51" fmla="*/ 805520 h 6858000"/>
              <a:gd name="connsiteX52" fmla="*/ 1611969 w 12192000"/>
              <a:gd name="connsiteY52" fmla="*/ 1116628 h 6858000"/>
              <a:gd name="connsiteX53" fmla="*/ 1647586 w 12192000"/>
              <a:gd name="connsiteY53" fmla="*/ 1152526 h 6858000"/>
              <a:gd name="connsiteX54" fmla="*/ 2003778 w 12192000"/>
              <a:gd name="connsiteY54" fmla="*/ 1152526 h 6858000"/>
              <a:gd name="connsiteX55" fmla="*/ 2039395 w 12192000"/>
              <a:gd name="connsiteY55" fmla="*/ 1116628 h 6858000"/>
              <a:gd name="connsiteX56" fmla="*/ 2039395 w 12192000"/>
              <a:gd name="connsiteY56" fmla="*/ 750642 h 6858000"/>
              <a:gd name="connsiteX57" fmla="*/ 2059666 w 12192000"/>
              <a:gd name="connsiteY57" fmla="*/ 742180 h 6858000"/>
              <a:gd name="connsiteX58" fmla="*/ 2456390 w 12192000"/>
              <a:gd name="connsiteY58" fmla="*/ 1142009 h 6858000"/>
              <a:gd name="connsiteX59" fmla="*/ 2481575 w 12192000"/>
              <a:gd name="connsiteY59" fmla="*/ 1152526 h 6858000"/>
              <a:gd name="connsiteX60" fmla="*/ 2811140 w 12192000"/>
              <a:gd name="connsiteY60" fmla="*/ 1152526 h 6858000"/>
              <a:gd name="connsiteX61" fmla="*/ 2846757 w 12192000"/>
              <a:gd name="connsiteY61" fmla="*/ 1116628 h 6858000"/>
              <a:gd name="connsiteX62" fmla="*/ 2846757 w 12192000"/>
              <a:gd name="connsiteY62" fmla="*/ 805520 h 6858000"/>
              <a:gd name="connsiteX63" fmla="*/ 2811140 w 12192000"/>
              <a:gd name="connsiteY63" fmla="*/ 769621 h 6858000"/>
              <a:gd name="connsiteX64" fmla="*/ 2671545 w 12192000"/>
              <a:gd name="connsiteY64" fmla="*/ 769621 h 6858000"/>
              <a:gd name="connsiteX65" fmla="*/ 2646360 w 12192000"/>
              <a:gd name="connsiteY65" fmla="*/ 759104 h 6858000"/>
              <a:gd name="connsiteX66" fmla="*/ 2344614 w 12192000"/>
              <a:gd name="connsiteY66" fmla="*/ 455001 h 6858000"/>
              <a:gd name="connsiteX67" fmla="*/ 2353011 w 12192000"/>
              <a:gd name="connsiteY67" fmla="*/ 434575 h 6858000"/>
              <a:gd name="connsiteX68" fmla="*/ 2668661 w 12192000"/>
              <a:gd name="connsiteY68" fmla="*/ 434575 h 6858000"/>
              <a:gd name="connsiteX69" fmla="*/ 2704283 w 12192000"/>
              <a:gd name="connsiteY69" fmla="*/ 398676 h 6858000"/>
              <a:gd name="connsiteX70" fmla="*/ 2704283 w 12192000"/>
              <a:gd name="connsiteY70" fmla="*/ 231163 h 6858000"/>
              <a:gd name="connsiteX71" fmla="*/ 2668661 w 12192000"/>
              <a:gd name="connsiteY71" fmla="*/ 195264 h 6858000"/>
              <a:gd name="connsiteX72" fmla="*/ 2386593 w 12192000"/>
              <a:gd name="connsiteY72" fmla="*/ 195264 h 6858000"/>
              <a:gd name="connsiteX73" fmla="*/ 2361407 w 12192000"/>
              <a:gd name="connsiteY73" fmla="*/ 205781 h 6858000"/>
              <a:gd name="connsiteX74" fmla="*/ 2059666 w 12192000"/>
              <a:gd name="connsiteY74" fmla="*/ 509884 h 6858000"/>
              <a:gd name="connsiteX75" fmla="*/ 2039395 w 12192000"/>
              <a:gd name="connsiteY75" fmla="*/ 501422 h 6858000"/>
              <a:gd name="connsiteX76" fmla="*/ 2039395 w 12192000"/>
              <a:gd name="connsiteY76" fmla="*/ 231163 h 6858000"/>
              <a:gd name="connsiteX77" fmla="*/ 2003778 w 12192000"/>
              <a:gd name="connsiteY77" fmla="*/ 195264 h 6858000"/>
              <a:gd name="connsiteX78" fmla="*/ 365296 w 12192000"/>
              <a:gd name="connsiteY78" fmla="*/ 195264 h 6858000"/>
              <a:gd name="connsiteX79" fmla="*/ 329674 w 12192000"/>
              <a:gd name="connsiteY79" fmla="*/ 231163 h 6858000"/>
              <a:gd name="connsiteX80" fmla="*/ 329674 w 12192000"/>
              <a:gd name="connsiteY80" fmla="*/ 637997 h 6858000"/>
              <a:gd name="connsiteX81" fmla="*/ 365296 w 12192000"/>
              <a:gd name="connsiteY81" fmla="*/ 673895 h 6858000"/>
              <a:gd name="connsiteX82" fmla="*/ 982693 w 12192000"/>
              <a:gd name="connsiteY82" fmla="*/ 673895 h 6858000"/>
              <a:gd name="connsiteX83" fmla="*/ 994567 w 12192000"/>
              <a:gd name="connsiteY83" fmla="*/ 685860 h 6858000"/>
              <a:gd name="connsiteX84" fmla="*/ 994567 w 12192000"/>
              <a:gd name="connsiteY84" fmla="*/ 996972 h 6858000"/>
              <a:gd name="connsiteX85" fmla="*/ 982693 w 12192000"/>
              <a:gd name="connsiteY85" fmla="*/ 1008937 h 6858000"/>
              <a:gd name="connsiteX86" fmla="*/ 626501 w 12192000"/>
              <a:gd name="connsiteY86" fmla="*/ 1008937 h 6858000"/>
              <a:gd name="connsiteX87" fmla="*/ 614627 w 12192000"/>
              <a:gd name="connsiteY87" fmla="*/ 996972 h 6858000"/>
              <a:gd name="connsiteX88" fmla="*/ 614627 w 12192000"/>
              <a:gd name="connsiteY88" fmla="*/ 805520 h 6858000"/>
              <a:gd name="connsiteX89" fmla="*/ 579010 w 12192000"/>
              <a:gd name="connsiteY89" fmla="*/ 769621 h 6858000"/>
              <a:gd name="connsiteX90" fmla="*/ 222817 w 12192000"/>
              <a:gd name="connsiteY90" fmla="*/ 769621 h 6858000"/>
              <a:gd name="connsiteX91" fmla="*/ 187200 w 12192000"/>
              <a:gd name="connsiteY91" fmla="*/ 805520 h 6858000"/>
              <a:gd name="connsiteX92" fmla="*/ 187200 w 12192000"/>
              <a:gd name="connsiteY92" fmla="*/ 1116628 h 6858000"/>
              <a:gd name="connsiteX93" fmla="*/ 222817 w 12192000"/>
              <a:gd name="connsiteY93" fmla="*/ 1152526 h 6858000"/>
              <a:gd name="connsiteX94" fmla="*/ 1386376 w 12192000"/>
              <a:gd name="connsiteY94" fmla="*/ 1152526 h 6858000"/>
              <a:gd name="connsiteX95" fmla="*/ 1421994 w 12192000"/>
              <a:gd name="connsiteY95" fmla="*/ 1116628 h 6858000"/>
              <a:gd name="connsiteX96" fmla="*/ 1421994 w 12192000"/>
              <a:gd name="connsiteY96" fmla="*/ 566204 h 6858000"/>
              <a:gd name="connsiteX97" fmla="*/ 1386376 w 12192000"/>
              <a:gd name="connsiteY97" fmla="*/ 530306 h 6858000"/>
              <a:gd name="connsiteX98" fmla="*/ 673992 w 12192000"/>
              <a:gd name="connsiteY98" fmla="*/ 530306 h 6858000"/>
              <a:gd name="connsiteX99" fmla="*/ 662123 w 12192000"/>
              <a:gd name="connsiteY99" fmla="*/ 518341 h 6858000"/>
              <a:gd name="connsiteX100" fmla="*/ 662123 w 12192000"/>
              <a:gd name="connsiteY100" fmla="*/ 350818 h 6858000"/>
              <a:gd name="connsiteX101" fmla="*/ 673992 w 12192000"/>
              <a:gd name="connsiteY101" fmla="*/ 338853 h 6858000"/>
              <a:gd name="connsiteX102" fmla="*/ 935202 w 12192000"/>
              <a:gd name="connsiteY102" fmla="*/ 338853 h 6858000"/>
              <a:gd name="connsiteX103" fmla="*/ 947076 w 12192000"/>
              <a:gd name="connsiteY103" fmla="*/ 350813 h 6858000"/>
              <a:gd name="connsiteX104" fmla="*/ 947076 w 12192000"/>
              <a:gd name="connsiteY104" fmla="*/ 398681 h 6858000"/>
              <a:gd name="connsiteX105" fmla="*/ 982693 w 12192000"/>
              <a:gd name="connsiteY105" fmla="*/ 434580 h 6858000"/>
              <a:gd name="connsiteX106" fmla="*/ 1243897 w 12192000"/>
              <a:gd name="connsiteY106" fmla="*/ 434580 h 6858000"/>
              <a:gd name="connsiteX107" fmla="*/ 1279520 w 12192000"/>
              <a:gd name="connsiteY107" fmla="*/ 398681 h 6858000"/>
              <a:gd name="connsiteX108" fmla="*/ 1279520 w 12192000"/>
              <a:gd name="connsiteY108" fmla="*/ 231163 h 6858000"/>
              <a:gd name="connsiteX109" fmla="*/ 1243897 w 12192000"/>
              <a:gd name="connsiteY109" fmla="*/ 195264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3072344" y="195264"/>
                </a:moveTo>
                <a:cubicBezTo>
                  <a:pt x="3052676" y="195264"/>
                  <a:pt x="3036727" y="211334"/>
                  <a:pt x="3036727" y="231163"/>
                </a:cubicBezTo>
                <a:lnTo>
                  <a:pt x="3036727" y="398681"/>
                </a:lnTo>
                <a:cubicBezTo>
                  <a:pt x="3036727" y="418510"/>
                  <a:pt x="3052676" y="434580"/>
                  <a:pt x="3072344" y="434580"/>
                </a:cubicBezTo>
                <a:lnTo>
                  <a:pt x="3119835" y="434580"/>
                </a:lnTo>
                <a:cubicBezTo>
                  <a:pt x="3126398" y="434580"/>
                  <a:pt x="3131710" y="439936"/>
                  <a:pt x="3131710" y="446544"/>
                </a:cubicBezTo>
                <a:lnTo>
                  <a:pt x="3131710" y="757657"/>
                </a:lnTo>
                <a:cubicBezTo>
                  <a:pt x="3131710" y="764265"/>
                  <a:pt x="3126398" y="769621"/>
                  <a:pt x="3119835" y="769621"/>
                </a:cubicBezTo>
                <a:lnTo>
                  <a:pt x="3072344" y="769621"/>
                </a:lnTo>
                <a:cubicBezTo>
                  <a:pt x="3052676" y="769621"/>
                  <a:pt x="3036727" y="785696"/>
                  <a:pt x="3036727" y="805520"/>
                </a:cubicBezTo>
                <a:lnTo>
                  <a:pt x="3036727" y="1116628"/>
                </a:lnTo>
                <a:cubicBezTo>
                  <a:pt x="3036727" y="1136456"/>
                  <a:pt x="3052676" y="1152526"/>
                  <a:pt x="3072344" y="1152526"/>
                </a:cubicBezTo>
                <a:lnTo>
                  <a:pt x="3523519" y="1152526"/>
                </a:lnTo>
                <a:cubicBezTo>
                  <a:pt x="3543192" y="1152526"/>
                  <a:pt x="3559141" y="1136456"/>
                  <a:pt x="3559141" y="1116628"/>
                </a:cubicBezTo>
                <a:lnTo>
                  <a:pt x="3559141" y="805520"/>
                </a:lnTo>
                <a:cubicBezTo>
                  <a:pt x="3559141" y="785696"/>
                  <a:pt x="3543192" y="769621"/>
                  <a:pt x="3523519" y="769621"/>
                </a:cubicBezTo>
                <a:lnTo>
                  <a:pt x="3476028" y="769621"/>
                </a:lnTo>
                <a:cubicBezTo>
                  <a:pt x="3469470" y="769621"/>
                  <a:pt x="3464154" y="764265"/>
                  <a:pt x="3464154" y="757657"/>
                </a:cubicBezTo>
                <a:lnTo>
                  <a:pt x="3464154" y="685860"/>
                </a:lnTo>
                <a:cubicBezTo>
                  <a:pt x="3464154" y="679252"/>
                  <a:pt x="3469470" y="673895"/>
                  <a:pt x="3476028" y="673895"/>
                </a:cubicBezTo>
                <a:lnTo>
                  <a:pt x="3594758" y="673895"/>
                </a:lnTo>
                <a:cubicBezTo>
                  <a:pt x="3601226" y="673895"/>
                  <a:pt x="3606678" y="679071"/>
                  <a:pt x="3606632" y="685588"/>
                </a:cubicBezTo>
                <a:cubicBezTo>
                  <a:pt x="3606481" y="705532"/>
                  <a:pt x="3622486" y="721758"/>
                  <a:pt x="3642250" y="721758"/>
                </a:cubicBezTo>
                <a:lnTo>
                  <a:pt x="3903459" y="721758"/>
                </a:lnTo>
                <a:cubicBezTo>
                  <a:pt x="3923127" y="721758"/>
                  <a:pt x="3939076" y="705688"/>
                  <a:pt x="3939076" y="685860"/>
                </a:cubicBezTo>
                <a:lnTo>
                  <a:pt x="3939076" y="518341"/>
                </a:lnTo>
                <a:cubicBezTo>
                  <a:pt x="3939076" y="498513"/>
                  <a:pt x="3923127" y="482443"/>
                  <a:pt x="3903459" y="482443"/>
                </a:cubicBezTo>
                <a:lnTo>
                  <a:pt x="3642250" y="482443"/>
                </a:lnTo>
                <a:cubicBezTo>
                  <a:pt x="3622486" y="482443"/>
                  <a:pt x="3606481" y="498663"/>
                  <a:pt x="3606632" y="518613"/>
                </a:cubicBezTo>
                <a:cubicBezTo>
                  <a:pt x="3606678" y="525130"/>
                  <a:pt x="3601226" y="530306"/>
                  <a:pt x="3594758" y="530306"/>
                </a:cubicBezTo>
                <a:lnTo>
                  <a:pt x="3476028" y="530306"/>
                </a:lnTo>
                <a:cubicBezTo>
                  <a:pt x="3469470" y="530306"/>
                  <a:pt x="3464154" y="524949"/>
                  <a:pt x="3464154" y="518341"/>
                </a:cubicBezTo>
                <a:lnTo>
                  <a:pt x="3464154" y="350818"/>
                </a:lnTo>
                <a:cubicBezTo>
                  <a:pt x="3464154" y="344210"/>
                  <a:pt x="3469470" y="338853"/>
                  <a:pt x="3476028" y="338853"/>
                </a:cubicBezTo>
                <a:lnTo>
                  <a:pt x="3832220" y="338853"/>
                </a:lnTo>
                <a:cubicBezTo>
                  <a:pt x="3838777" y="338853"/>
                  <a:pt x="3844094" y="344210"/>
                  <a:pt x="3844094" y="350818"/>
                </a:cubicBezTo>
                <a:lnTo>
                  <a:pt x="3844094" y="398681"/>
                </a:lnTo>
                <a:cubicBezTo>
                  <a:pt x="3844094" y="418510"/>
                  <a:pt x="3860038" y="434580"/>
                  <a:pt x="3879711" y="434580"/>
                </a:cubicBezTo>
                <a:lnTo>
                  <a:pt x="4235903" y="434580"/>
                </a:lnTo>
                <a:cubicBezTo>
                  <a:pt x="4255571" y="434580"/>
                  <a:pt x="4271520" y="418510"/>
                  <a:pt x="4271520" y="398681"/>
                </a:cubicBezTo>
                <a:lnTo>
                  <a:pt x="4271520" y="231163"/>
                </a:lnTo>
                <a:cubicBezTo>
                  <a:pt x="4271520" y="211334"/>
                  <a:pt x="4255571" y="195264"/>
                  <a:pt x="4235903" y="195264"/>
                </a:cubicBezTo>
                <a:close/>
                <a:moveTo>
                  <a:pt x="1647586" y="195264"/>
                </a:moveTo>
                <a:cubicBezTo>
                  <a:pt x="1627918" y="195264"/>
                  <a:pt x="1611969" y="211334"/>
                  <a:pt x="1611969" y="231163"/>
                </a:cubicBezTo>
                <a:lnTo>
                  <a:pt x="1611969" y="398681"/>
                </a:lnTo>
                <a:cubicBezTo>
                  <a:pt x="1611969" y="418510"/>
                  <a:pt x="1627918" y="434580"/>
                  <a:pt x="1647586" y="434580"/>
                </a:cubicBezTo>
                <a:lnTo>
                  <a:pt x="1695077" y="434580"/>
                </a:lnTo>
                <a:cubicBezTo>
                  <a:pt x="1701640" y="434580"/>
                  <a:pt x="1706951" y="439936"/>
                  <a:pt x="1706951" y="446544"/>
                </a:cubicBezTo>
                <a:lnTo>
                  <a:pt x="1706951" y="757657"/>
                </a:lnTo>
                <a:cubicBezTo>
                  <a:pt x="1706951" y="764265"/>
                  <a:pt x="1701640" y="769621"/>
                  <a:pt x="1695077" y="769621"/>
                </a:cubicBezTo>
                <a:lnTo>
                  <a:pt x="1647586" y="769621"/>
                </a:lnTo>
                <a:cubicBezTo>
                  <a:pt x="1627918" y="769621"/>
                  <a:pt x="1611969" y="785696"/>
                  <a:pt x="1611969" y="805520"/>
                </a:cubicBezTo>
                <a:lnTo>
                  <a:pt x="1611969" y="1116628"/>
                </a:lnTo>
                <a:cubicBezTo>
                  <a:pt x="1611969" y="1136456"/>
                  <a:pt x="1627918" y="1152521"/>
                  <a:pt x="1647586" y="1152526"/>
                </a:cubicBezTo>
                <a:lnTo>
                  <a:pt x="2003778" y="1152526"/>
                </a:lnTo>
                <a:cubicBezTo>
                  <a:pt x="2023451" y="1152526"/>
                  <a:pt x="2039395" y="1136456"/>
                  <a:pt x="2039395" y="1116628"/>
                </a:cubicBezTo>
                <a:lnTo>
                  <a:pt x="2039395" y="750642"/>
                </a:lnTo>
                <a:cubicBezTo>
                  <a:pt x="2039395" y="739984"/>
                  <a:pt x="2052189" y="734642"/>
                  <a:pt x="2059666" y="742180"/>
                </a:cubicBezTo>
                <a:lnTo>
                  <a:pt x="2456390" y="1142009"/>
                </a:lnTo>
                <a:cubicBezTo>
                  <a:pt x="2463068" y="1148742"/>
                  <a:pt x="2472128" y="1152526"/>
                  <a:pt x="2481575" y="1152526"/>
                </a:cubicBezTo>
                <a:lnTo>
                  <a:pt x="2811140" y="1152526"/>
                </a:lnTo>
                <a:cubicBezTo>
                  <a:pt x="2830808" y="1152526"/>
                  <a:pt x="2846757" y="1136456"/>
                  <a:pt x="2846757" y="1116628"/>
                </a:cubicBezTo>
                <a:lnTo>
                  <a:pt x="2846757" y="805520"/>
                </a:lnTo>
                <a:cubicBezTo>
                  <a:pt x="2846757" y="785696"/>
                  <a:pt x="2830808" y="769621"/>
                  <a:pt x="2811140" y="769621"/>
                </a:cubicBezTo>
                <a:lnTo>
                  <a:pt x="2671545" y="769621"/>
                </a:lnTo>
                <a:cubicBezTo>
                  <a:pt x="2662098" y="769621"/>
                  <a:pt x="2653038" y="765843"/>
                  <a:pt x="2646360" y="759104"/>
                </a:cubicBezTo>
                <a:lnTo>
                  <a:pt x="2344614" y="455001"/>
                </a:lnTo>
                <a:cubicBezTo>
                  <a:pt x="2337137" y="447464"/>
                  <a:pt x="2342428" y="434575"/>
                  <a:pt x="2353011" y="434575"/>
                </a:cubicBezTo>
                <a:lnTo>
                  <a:pt x="2668661" y="434575"/>
                </a:lnTo>
                <a:cubicBezTo>
                  <a:pt x="2688334" y="434575"/>
                  <a:pt x="2704283" y="418505"/>
                  <a:pt x="2704283" y="398676"/>
                </a:cubicBezTo>
                <a:lnTo>
                  <a:pt x="2704283" y="231163"/>
                </a:lnTo>
                <a:cubicBezTo>
                  <a:pt x="2704283" y="211334"/>
                  <a:pt x="2688334" y="195264"/>
                  <a:pt x="2668661" y="195264"/>
                </a:cubicBezTo>
                <a:lnTo>
                  <a:pt x="2386593" y="195264"/>
                </a:lnTo>
                <a:cubicBezTo>
                  <a:pt x="2377146" y="195264"/>
                  <a:pt x="2368086" y="199043"/>
                  <a:pt x="2361407" y="205781"/>
                </a:cubicBezTo>
                <a:lnTo>
                  <a:pt x="2059666" y="509884"/>
                </a:lnTo>
                <a:cubicBezTo>
                  <a:pt x="2052189" y="517422"/>
                  <a:pt x="2039395" y="512085"/>
                  <a:pt x="2039395" y="501422"/>
                </a:cubicBezTo>
                <a:lnTo>
                  <a:pt x="2039395" y="231163"/>
                </a:lnTo>
                <a:cubicBezTo>
                  <a:pt x="2039395" y="211334"/>
                  <a:pt x="2023451" y="195264"/>
                  <a:pt x="2003778" y="195264"/>
                </a:cubicBezTo>
                <a:close/>
                <a:moveTo>
                  <a:pt x="365296" y="195264"/>
                </a:moveTo>
                <a:cubicBezTo>
                  <a:pt x="345623" y="195264"/>
                  <a:pt x="329674" y="211334"/>
                  <a:pt x="329674" y="231163"/>
                </a:cubicBezTo>
                <a:lnTo>
                  <a:pt x="329674" y="637997"/>
                </a:lnTo>
                <a:cubicBezTo>
                  <a:pt x="329674" y="657825"/>
                  <a:pt x="345623" y="673895"/>
                  <a:pt x="365296" y="673895"/>
                </a:cubicBezTo>
                <a:lnTo>
                  <a:pt x="982693" y="673895"/>
                </a:lnTo>
                <a:cubicBezTo>
                  <a:pt x="989251" y="673895"/>
                  <a:pt x="994567" y="679252"/>
                  <a:pt x="994567" y="685860"/>
                </a:cubicBezTo>
                <a:lnTo>
                  <a:pt x="994567" y="996972"/>
                </a:lnTo>
                <a:cubicBezTo>
                  <a:pt x="994567" y="1003580"/>
                  <a:pt x="989251" y="1008937"/>
                  <a:pt x="982693" y="1008937"/>
                </a:cubicBezTo>
                <a:lnTo>
                  <a:pt x="626501" y="1008937"/>
                </a:lnTo>
                <a:cubicBezTo>
                  <a:pt x="619943" y="1008937"/>
                  <a:pt x="614627" y="1003580"/>
                  <a:pt x="614627" y="996972"/>
                </a:cubicBezTo>
                <a:lnTo>
                  <a:pt x="614627" y="805520"/>
                </a:lnTo>
                <a:cubicBezTo>
                  <a:pt x="614627" y="785696"/>
                  <a:pt x="598682" y="769621"/>
                  <a:pt x="579010" y="769621"/>
                </a:cubicBezTo>
                <a:lnTo>
                  <a:pt x="222817" y="769621"/>
                </a:lnTo>
                <a:cubicBezTo>
                  <a:pt x="203149" y="769621"/>
                  <a:pt x="187200" y="785696"/>
                  <a:pt x="187200" y="805520"/>
                </a:cubicBezTo>
                <a:lnTo>
                  <a:pt x="187200" y="1116628"/>
                </a:lnTo>
                <a:cubicBezTo>
                  <a:pt x="187200" y="1136456"/>
                  <a:pt x="203149" y="1152526"/>
                  <a:pt x="222817" y="1152526"/>
                </a:cubicBezTo>
                <a:lnTo>
                  <a:pt x="1386376" y="1152526"/>
                </a:lnTo>
                <a:cubicBezTo>
                  <a:pt x="1406049" y="1152526"/>
                  <a:pt x="1421994" y="1136456"/>
                  <a:pt x="1421994" y="1116628"/>
                </a:cubicBezTo>
                <a:lnTo>
                  <a:pt x="1421994" y="566204"/>
                </a:lnTo>
                <a:cubicBezTo>
                  <a:pt x="1421994" y="546381"/>
                  <a:pt x="1406049" y="530306"/>
                  <a:pt x="1386376" y="530306"/>
                </a:cubicBezTo>
                <a:lnTo>
                  <a:pt x="673992" y="530306"/>
                </a:lnTo>
                <a:cubicBezTo>
                  <a:pt x="667434" y="530306"/>
                  <a:pt x="662123" y="524949"/>
                  <a:pt x="662123" y="518341"/>
                </a:cubicBezTo>
                <a:lnTo>
                  <a:pt x="662123" y="350818"/>
                </a:lnTo>
                <a:cubicBezTo>
                  <a:pt x="662123" y="344210"/>
                  <a:pt x="667434" y="338853"/>
                  <a:pt x="673992" y="338853"/>
                </a:cubicBezTo>
                <a:lnTo>
                  <a:pt x="935202" y="338853"/>
                </a:lnTo>
                <a:cubicBezTo>
                  <a:pt x="941759" y="338848"/>
                  <a:pt x="947076" y="344205"/>
                  <a:pt x="947076" y="350813"/>
                </a:cubicBezTo>
                <a:lnTo>
                  <a:pt x="947076" y="398681"/>
                </a:lnTo>
                <a:cubicBezTo>
                  <a:pt x="947076" y="418510"/>
                  <a:pt x="963020" y="434580"/>
                  <a:pt x="982693" y="434580"/>
                </a:cubicBezTo>
                <a:lnTo>
                  <a:pt x="1243897" y="434580"/>
                </a:lnTo>
                <a:cubicBezTo>
                  <a:pt x="1263570" y="434580"/>
                  <a:pt x="1279520" y="418510"/>
                  <a:pt x="1279520" y="398681"/>
                </a:cubicBezTo>
                <a:lnTo>
                  <a:pt x="1279520" y="231163"/>
                </a:lnTo>
                <a:cubicBezTo>
                  <a:pt x="1279520" y="211334"/>
                  <a:pt x="1263570" y="195264"/>
                  <a:pt x="1243897" y="1952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tIns="0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644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193675" y="2398712"/>
            <a:ext cx="11803063" cy="426243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5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7161212" y="1296989"/>
            <a:ext cx="4835525" cy="957262"/>
          </a:xfrm>
        </p:spPr>
        <p:txBody>
          <a:bodyPr/>
          <a:lstStyle>
            <a:lvl1pPr marL="0" indent="0" algn="r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 of product in one to two lines of text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1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A82E358-0027-1905-DA94-934033F0BDE3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176713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193675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193675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C5FBAB6-BF4E-95B8-1024-898EAEBFAF5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93675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26D867-52FA-EF99-0C70-346906945D5C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193675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2"/>
            </p:custDataLst>
          </p:nvPr>
        </p:nvSpPr>
        <p:spPr>
          <a:xfrm>
            <a:off x="4176713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4176713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34B067E-C73E-9E34-13BA-CABBB966CD61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6713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497026D-5492-E89E-197B-3F6D343E6EFF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15"/>
            </p:custDataLst>
          </p:nvPr>
        </p:nvSpPr>
        <p:spPr>
          <a:xfrm>
            <a:off x="4176713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6"/>
            </p:custDataLst>
          </p:nvPr>
        </p:nvSpPr>
        <p:spPr>
          <a:xfrm>
            <a:off x="8158161" y="3500439"/>
            <a:ext cx="2843213" cy="1101724"/>
          </a:xfrm>
        </p:spPr>
        <p:txBody>
          <a:bodyPr wrap="none" lIns="0" tIns="216000" bIns="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7"/>
            </p:custDataLst>
          </p:nvPr>
        </p:nvSpPr>
        <p:spPr>
          <a:xfrm>
            <a:off x="8158161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BE211C0-5F3F-E4BF-87CC-DCFF1B630F71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8"/>
            </p:custDataLst>
          </p:nvPr>
        </p:nvSpPr>
        <p:spPr>
          <a:xfrm>
            <a:off x="8158161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77BE7BD-8B00-5D23-09C1-E5F4FB7494D9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9"/>
            </p:custDataLst>
          </p:nvPr>
        </p:nvSpPr>
        <p:spPr>
          <a:xfrm>
            <a:off x="8158161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57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umber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A82E358-0027-1905-DA94-934033F0BDE3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176713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0B22C2-0F1E-2EE2-A791-A3E51799DF2B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193675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30D5E0-389F-E994-6516-ED614917895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193675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295DCF-0773-5E6E-0661-5C41FD44AD0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93675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A7C7090-5384-C792-8672-1F50BB01F610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193675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E6CF6F9-E700-2689-5D86-B09E02778A2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2"/>
            </p:custDataLst>
          </p:nvPr>
        </p:nvSpPr>
        <p:spPr>
          <a:xfrm>
            <a:off x="4176713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6C09F3C-3D3D-92ED-A4F1-4367F81AEA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4176713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3742604-5927-93D2-6CDC-60A7981624BA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6713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B5F1520-649C-7C33-8FD6-41DA86E5A9D3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15"/>
            </p:custDataLst>
          </p:nvPr>
        </p:nvSpPr>
        <p:spPr>
          <a:xfrm>
            <a:off x="4176713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4524072-0982-6DB6-0CBF-925B8DC32D7F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6"/>
            </p:custDataLst>
          </p:nvPr>
        </p:nvSpPr>
        <p:spPr>
          <a:xfrm>
            <a:off x="8158161" y="3500439"/>
            <a:ext cx="2843213" cy="1101724"/>
          </a:xfrm>
        </p:spPr>
        <p:txBody>
          <a:bodyPr wrap="none" lIns="0" tIns="216000" bIns="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D17D27B-7201-1317-034C-647A9399D164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7"/>
            </p:custDataLst>
          </p:nvPr>
        </p:nvSpPr>
        <p:spPr>
          <a:xfrm>
            <a:off x="8158161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3602094-9733-A1B7-B67F-B8518BF5BC2D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8"/>
            </p:custDataLst>
          </p:nvPr>
        </p:nvSpPr>
        <p:spPr>
          <a:xfrm>
            <a:off x="8158161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207E59C-8AA6-8D72-835C-0ACB9033A6BC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9"/>
            </p:custDataLst>
          </p:nvPr>
        </p:nvSpPr>
        <p:spPr>
          <a:xfrm>
            <a:off x="8158161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5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2C8262B-363A-D268-3DE4-A51DE448DB7D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"/>
            </p:custDataLst>
          </p:nvPr>
        </p:nvSpPr>
        <p:spPr>
          <a:xfrm>
            <a:off x="4175919" y="3500439"/>
            <a:ext cx="3841200" cy="3160800"/>
          </a:xfrm>
          <a:solidFill>
            <a:srgbClr val="EDEDED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13C2CF-FBF5-FE91-FF1F-B464890CB7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156577" y="3500439"/>
            <a:ext cx="3840161" cy="31607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E94BCCB-FAF6-9578-898D-1CCD8210D034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3"/>
            </p:custDataLst>
          </p:nvPr>
        </p:nvSpPr>
        <p:spPr>
          <a:xfrm>
            <a:off x="8156577" y="3500439"/>
            <a:ext cx="3841200" cy="3160712"/>
          </a:xfrm>
          <a:solidFill>
            <a:srgbClr val="EDEDED"/>
          </a:solidFill>
        </p:spPr>
        <p:txBody>
          <a:bodyPr vert="horz" lIns="162000" tIns="414000" rIns="0" bIns="0" rtlCol="0">
            <a:no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lang="en-GB" sz="6000" smtClean="0">
                <a:latin typeface="+mj-lt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/>
            </a:lvl5pPr>
          </a:lstStyle>
          <a:p>
            <a:pPr marL="176400" lvl="0" indent="-176400"/>
            <a:r>
              <a:rPr lang="en-GB" dirty="0"/>
              <a:t>XX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47B9DA-55BE-62A3-3E4E-656DC4C1117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4"/>
            </p:custDataLst>
          </p:nvPr>
        </p:nvSpPr>
        <p:spPr>
          <a:xfrm>
            <a:off x="193674" y="3500438"/>
            <a:ext cx="3841200" cy="3160712"/>
          </a:xfrm>
          <a:solidFill>
            <a:srgbClr val="EDEDED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79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356235" y="5472000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4339273" y="5472000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2"/>
            </p:custDataLst>
          </p:nvPr>
        </p:nvSpPr>
        <p:spPr>
          <a:xfrm>
            <a:off x="8320721" y="5472000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0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oxes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6FF18E9-A82B-AEFC-FCB2-435472B93962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5F2D09-EE71-5B56-1F25-6AE17FFDE0C2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2"/>
            </p:custDataLst>
          </p:nvPr>
        </p:nvSpPr>
        <p:spPr>
          <a:xfrm>
            <a:off x="192086" y="3500439"/>
            <a:ext cx="3841200" cy="3160800"/>
          </a:xfrm>
          <a:solidFill>
            <a:schemeClr val="tx2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F39447-1039-9B73-3531-C92A7A54C0E4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3"/>
            </p:custDataLst>
          </p:nvPr>
        </p:nvSpPr>
        <p:spPr>
          <a:xfrm>
            <a:off x="4175919" y="3500439"/>
            <a:ext cx="3841200" cy="3160800"/>
          </a:xfrm>
          <a:solidFill>
            <a:schemeClr val="tx2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109CF4-EE80-18E4-E106-DE172C0E2E1C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4"/>
            </p:custDataLst>
          </p:nvPr>
        </p:nvSpPr>
        <p:spPr>
          <a:xfrm>
            <a:off x="8156577" y="3500349"/>
            <a:ext cx="3841200" cy="3160800"/>
          </a:xfrm>
          <a:solidFill>
            <a:schemeClr val="tx2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356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3564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356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356235" y="5454904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4339273" y="5454904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2"/>
            </p:custDataLst>
          </p:nvPr>
        </p:nvSpPr>
        <p:spPr>
          <a:xfrm>
            <a:off x="8320721" y="5454904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7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4330" y="2398713"/>
            <a:ext cx="3840163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192086" y="2398713"/>
            <a:ext cx="3840163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8"/>
            </p:custDataLst>
          </p:nvPr>
        </p:nvSpPr>
        <p:spPr>
          <a:xfrm>
            <a:off x="8156575" y="2398713"/>
            <a:ext cx="3840163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193675" y="4968000"/>
            <a:ext cx="383857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6A9F03-67F8-D8BB-CBDC-75069709F3D7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4175919" y="4602163"/>
            <a:ext cx="383857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4175919" y="4968000"/>
            <a:ext cx="383857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A9857-F25D-8362-B5FE-7B59735D5D6D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8158163" y="4602163"/>
            <a:ext cx="383857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8158163" y="4968000"/>
            <a:ext cx="383857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F3B19F7-45F1-9E12-16D4-069C35CB260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192088" y="4600800"/>
            <a:ext cx="383857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0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3178705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2088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194400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9"/>
            </p:custDataLst>
          </p:nvPr>
        </p:nvSpPr>
        <p:spPr>
          <a:xfrm>
            <a:off x="6165322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10"/>
            </p:custDataLst>
          </p:nvPr>
        </p:nvSpPr>
        <p:spPr>
          <a:xfrm>
            <a:off x="192088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6A9F03-67F8-D8BB-CBDC-75069709F3D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1"/>
            </p:custDataLst>
          </p:nvPr>
        </p:nvSpPr>
        <p:spPr>
          <a:xfrm>
            <a:off x="3179234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2"/>
            </p:custDataLst>
          </p:nvPr>
        </p:nvSpPr>
        <p:spPr>
          <a:xfrm>
            <a:off x="3179234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A9857-F25D-8362-B5FE-7B59735D5D6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3"/>
            </p:custDataLst>
          </p:nvPr>
        </p:nvSpPr>
        <p:spPr>
          <a:xfrm>
            <a:off x="6166380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4"/>
            </p:custDataLst>
          </p:nvPr>
        </p:nvSpPr>
        <p:spPr>
          <a:xfrm>
            <a:off x="6166380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5"/>
            </p:custDataLst>
          </p:nvPr>
        </p:nvSpPr>
        <p:spPr>
          <a:xfrm>
            <a:off x="9151938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20559CE-27A4-DAB5-E547-FD4B1DE338DE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6"/>
            </p:custDataLst>
          </p:nvPr>
        </p:nvSpPr>
        <p:spPr>
          <a:xfrm>
            <a:off x="9153525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7"/>
            </p:custDataLst>
          </p:nvPr>
        </p:nvSpPr>
        <p:spPr>
          <a:xfrm>
            <a:off x="9153525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89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2185298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367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194400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9"/>
            </p:custDataLst>
          </p:nvPr>
        </p:nvSpPr>
        <p:spPr>
          <a:xfrm>
            <a:off x="4176196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10"/>
            </p:custDataLst>
          </p:nvPr>
        </p:nvSpPr>
        <p:spPr>
          <a:xfrm>
            <a:off x="19367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6A9F03-67F8-D8BB-CBDC-75069709F3D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1"/>
            </p:custDataLst>
          </p:nvPr>
        </p:nvSpPr>
        <p:spPr>
          <a:xfrm>
            <a:off x="218503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2"/>
            </p:custDataLst>
          </p:nvPr>
        </p:nvSpPr>
        <p:spPr>
          <a:xfrm>
            <a:off x="218503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A9857-F25D-8362-B5FE-7B59735D5D6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3"/>
            </p:custDataLst>
          </p:nvPr>
        </p:nvSpPr>
        <p:spPr>
          <a:xfrm>
            <a:off x="417639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4"/>
            </p:custDataLst>
          </p:nvPr>
        </p:nvSpPr>
        <p:spPr>
          <a:xfrm>
            <a:off x="417639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5"/>
            </p:custDataLst>
          </p:nvPr>
        </p:nvSpPr>
        <p:spPr>
          <a:xfrm>
            <a:off x="6167094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20559CE-27A4-DAB5-E547-FD4B1DE338DE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6"/>
            </p:custDataLst>
          </p:nvPr>
        </p:nvSpPr>
        <p:spPr>
          <a:xfrm>
            <a:off x="616775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7"/>
            </p:custDataLst>
          </p:nvPr>
        </p:nvSpPr>
        <p:spPr>
          <a:xfrm>
            <a:off x="616775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D379E07A-731B-40E4-2DEF-558CBF37AAC0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8"/>
            </p:custDataLst>
          </p:nvPr>
        </p:nvSpPr>
        <p:spPr>
          <a:xfrm>
            <a:off x="8157992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93AC187-70EC-34C9-C1B5-C99554DCD2EC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9"/>
            </p:custDataLst>
          </p:nvPr>
        </p:nvSpPr>
        <p:spPr>
          <a:xfrm>
            <a:off x="815911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F9B488D-EB91-4DDE-DF26-27EF633D629D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20"/>
            </p:custDataLst>
          </p:nvPr>
        </p:nvSpPr>
        <p:spPr>
          <a:xfrm>
            <a:off x="815911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7AE129A5-D47D-8021-3F96-21562B8F9528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21"/>
            </p:custDataLst>
          </p:nvPr>
        </p:nvSpPr>
        <p:spPr>
          <a:xfrm>
            <a:off x="10148888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B220BBD-67E8-2322-A7BA-57B30889073F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22"/>
            </p:custDataLst>
          </p:nvPr>
        </p:nvSpPr>
        <p:spPr>
          <a:xfrm>
            <a:off x="1015047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0E36FFD-E526-FC11-B2C6-900D02FB3AC2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23"/>
            </p:custDataLst>
          </p:nvPr>
        </p:nvSpPr>
        <p:spPr>
          <a:xfrm>
            <a:off x="1015047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69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383857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176713" y="3148827"/>
            <a:ext cx="3836987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176157" y="4968000"/>
            <a:ext cx="383698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8158163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8158163" y="4968000"/>
            <a:ext cx="3836429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4176157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815760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48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s Proces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383857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178300" y="3148827"/>
            <a:ext cx="3836987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176157" y="4968000"/>
            <a:ext cx="383698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8158163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8158163" y="4968000"/>
            <a:ext cx="3836429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4176157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815760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27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9F8-B9EB-0474-1562-E834B374A06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white">
          <a:xfrm>
            <a:off x="193675" y="1152525"/>
            <a:ext cx="5830887" cy="2062800"/>
          </a:xfrm>
        </p:spPr>
        <p:txBody>
          <a:bodyPr anchor="b">
            <a:noAutofit/>
          </a:bodyPr>
          <a:lstStyle>
            <a:lvl1pPr algn="l">
              <a:defRPr sz="4800" spc="-7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6286-29C4-D74C-6A1A-1E46E86C328B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white">
          <a:xfrm>
            <a:off x="193676" y="3509963"/>
            <a:ext cx="4835524" cy="20494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 bwMode="white"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 bwMode="white"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white"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!!Logo">
            <a:extLst>
              <a:ext uri="{FF2B5EF4-FFF2-40B4-BE49-F238E27FC236}">
                <a16:creationId xmlns:a16="http://schemas.microsoft.com/office/drawing/2014/main" id="{66B235CD-31E9-A08E-45AB-6F7FBF8FA391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93676" y="196850"/>
            <a:ext cx="854075" cy="200174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06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284321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3180684" y="3148827"/>
            <a:ext cx="284203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3181214" y="4968000"/>
            <a:ext cx="284203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6166517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6167577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3180106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6166537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915352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9153525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9152967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5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Proces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284321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3179763" y="3148827"/>
            <a:ext cx="284203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3177620" y="4968000"/>
            <a:ext cx="284203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6170762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6170762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3177620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6170204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915352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9153525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9152967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8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Number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6" y="4968000"/>
            <a:ext cx="1847850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2184983" y="3148827"/>
            <a:ext cx="1847086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2185602" y="4968000"/>
            <a:ext cx="1847086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417552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4176764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6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2184718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5760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6166833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6167657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6166802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34F135-6BD8-EF71-97EF-BB633FDBAAAF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8"/>
            </p:custDataLst>
          </p:nvPr>
        </p:nvSpPr>
        <p:spPr>
          <a:xfrm>
            <a:off x="8158140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9A4D428-BCB6-77E4-60CF-42850E702343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9"/>
            </p:custDataLst>
          </p:nvPr>
        </p:nvSpPr>
        <p:spPr>
          <a:xfrm>
            <a:off x="8158550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B46297-2251-C7E7-6FA4-2CE1529BA337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20"/>
            </p:custDataLst>
          </p:nvPr>
        </p:nvSpPr>
        <p:spPr>
          <a:xfrm>
            <a:off x="8157844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54F9E36-20DF-219E-5BDD-DF0CE485BA1F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21"/>
            </p:custDataLst>
          </p:nvPr>
        </p:nvSpPr>
        <p:spPr>
          <a:xfrm>
            <a:off x="1014944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E0F95DB-788E-E2B7-76E8-5E66D1408EE5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22"/>
            </p:custDataLst>
          </p:nvPr>
        </p:nvSpPr>
        <p:spPr>
          <a:xfrm>
            <a:off x="10149445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9184EF-9862-955A-8DE5-8A21FF1B18AA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23"/>
            </p:custDataLst>
          </p:nvPr>
        </p:nvSpPr>
        <p:spPr>
          <a:xfrm>
            <a:off x="10148888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76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Numbers Proces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6" y="4968000"/>
            <a:ext cx="1847850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2186543" y="3148827"/>
            <a:ext cx="1847086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2184400" y="4968000"/>
            <a:ext cx="1847086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4174360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4174359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6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2184400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3802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6170350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6170349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6169792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34F135-6BD8-EF71-97EF-BB633FDBAAAF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8"/>
            </p:custDataLst>
          </p:nvPr>
        </p:nvSpPr>
        <p:spPr>
          <a:xfrm>
            <a:off x="8157607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9A4D428-BCB6-77E4-60CF-42850E702343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9"/>
            </p:custDataLst>
          </p:nvPr>
        </p:nvSpPr>
        <p:spPr>
          <a:xfrm>
            <a:off x="8157606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B46297-2251-C7E7-6FA4-2CE1529BA337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20"/>
            </p:custDataLst>
          </p:nvPr>
        </p:nvSpPr>
        <p:spPr>
          <a:xfrm>
            <a:off x="8157049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54F9E36-20DF-219E-5BDD-DF0CE485BA1F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21"/>
            </p:custDataLst>
          </p:nvPr>
        </p:nvSpPr>
        <p:spPr>
          <a:xfrm>
            <a:off x="1014944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E0F95DB-788E-E2B7-76E8-5E66D1408EE5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22"/>
            </p:custDataLst>
          </p:nvPr>
        </p:nvSpPr>
        <p:spPr>
          <a:xfrm>
            <a:off x="10149445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9184EF-9862-955A-8DE5-8A21FF1B18AA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23"/>
            </p:custDataLst>
          </p:nvPr>
        </p:nvSpPr>
        <p:spPr>
          <a:xfrm>
            <a:off x="10148888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3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AC60C44-A8F6-D398-E5C1-AC0CC7CAD159}"/>
              </a:ext>
            </a:extLst>
          </p:cNvPr>
          <p:cNvSpPr>
            <a:spLocks noGrp="1"/>
          </p:cNvSpPr>
          <p:nvPr>
            <p:ph type="chart" sz="quarter" idx="15"/>
            <p:custDataLst>
              <p:tags r:id="rId1"/>
            </p:custDataLst>
          </p:nvPr>
        </p:nvSpPr>
        <p:spPr>
          <a:xfrm>
            <a:off x="4175125" y="1296988"/>
            <a:ext cx="7821613" cy="5364162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31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hart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AC60C44-A8F6-D398-E5C1-AC0CC7CAD159}"/>
              </a:ext>
            </a:extLst>
          </p:cNvPr>
          <p:cNvSpPr>
            <a:spLocks noGrp="1"/>
          </p:cNvSpPr>
          <p:nvPr>
            <p:ph type="chart" sz="quarter" idx="15"/>
            <p:custDataLst>
              <p:tags r:id="rId1"/>
            </p:custDataLst>
          </p:nvPr>
        </p:nvSpPr>
        <p:spPr>
          <a:xfrm>
            <a:off x="4175125" y="195264"/>
            <a:ext cx="3840163" cy="3160712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B8DFDF3E-3D68-0C30-3B5E-17D5B77AAF95}"/>
              </a:ext>
            </a:extLst>
          </p:cNvPr>
          <p:cNvSpPr>
            <a:spLocks noGrp="1"/>
          </p:cNvSpPr>
          <p:nvPr>
            <p:ph type="chart" sz="quarter" idx="16"/>
            <p:custDataLst>
              <p:tags r:id="rId8"/>
            </p:custDataLst>
          </p:nvPr>
        </p:nvSpPr>
        <p:spPr>
          <a:xfrm>
            <a:off x="8156575" y="195264"/>
            <a:ext cx="3840163" cy="3160712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9"/>
            </p:custDataLst>
          </p:nvPr>
        </p:nvSpPr>
        <p:spPr>
          <a:xfrm>
            <a:off x="4175125" y="3500438"/>
            <a:ext cx="7821613" cy="2671075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4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7"/>
            </p:custDataLst>
          </p:nvPr>
        </p:nvSpPr>
        <p:spPr>
          <a:xfrm>
            <a:off x="5170488" y="2398714"/>
            <a:ext cx="6826250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99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3"/>
            <a:ext cx="3838575" cy="95884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56400" indent="0">
              <a:buFontTx/>
              <a:buNone/>
              <a:defRPr/>
            </a:lvl3pPr>
            <a:lvl4pPr marL="356400" indent="0">
              <a:buFontTx/>
              <a:buNone/>
              <a:defRPr/>
            </a:lvl4pPr>
            <a:lvl5pPr marL="356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7"/>
            </p:custDataLst>
          </p:nvPr>
        </p:nvSpPr>
        <p:spPr>
          <a:xfrm>
            <a:off x="6165850" y="2398714"/>
            <a:ext cx="5830888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33F694-E97B-1042-359B-632202BB71AF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193674" y="3500438"/>
            <a:ext cx="2843213" cy="26710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6CE510-9E0E-CA18-BBD3-FC9AF50B1960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9"/>
            </p:custDataLst>
          </p:nvPr>
        </p:nvSpPr>
        <p:spPr>
          <a:xfrm>
            <a:off x="3182938" y="3500438"/>
            <a:ext cx="2843213" cy="26710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651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and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5832475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61213" y="1303021"/>
            <a:ext cx="4835524" cy="95122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56400" indent="0">
              <a:buFontTx/>
              <a:buNone/>
              <a:defRPr/>
            </a:lvl3pPr>
            <a:lvl4pPr marL="356400" indent="0">
              <a:buFontTx/>
              <a:buNone/>
              <a:defRPr/>
            </a:lvl4pPr>
            <a:lvl5pPr marL="356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7"/>
            </p:custDataLst>
          </p:nvPr>
        </p:nvSpPr>
        <p:spPr>
          <a:xfrm>
            <a:off x="193676" y="2398713"/>
            <a:ext cx="5830888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33F694-E97B-1042-359B-632202BB71AF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7161213" y="2398714"/>
            <a:ext cx="4835526" cy="37728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2A74-0DCE-698A-5CFD-2095E22262F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5" y="1152525"/>
            <a:ext cx="6826249" cy="4406900"/>
          </a:xfrm>
          <a:noFill/>
        </p:spPr>
        <p:txBody>
          <a:bodyPr/>
          <a:lstStyle>
            <a:lvl1pPr>
              <a:defRPr spc="-50" baseline="0"/>
            </a:lvl1pPr>
          </a:lstStyle>
          <a:p>
            <a:r>
              <a:rPr lang="en-GB"/>
              <a:t>“Quote”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1B9AB-9661-525A-B670-E832A8553AD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8D976-FEA8-7712-75F2-4C5AD50C4A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66764-6485-C03F-3AF9-98D3281E99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5EF5D7BE-0F5E-3308-82D2-EB7838FD806A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invGray">
          <a:xfrm>
            <a:off x="10153650" y="5304716"/>
            <a:ext cx="1852614" cy="1364364"/>
          </a:xfrm>
          <a:custGeom>
            <a:avLst/>
            <a:gdLst>
              <a:gd name="connsiteX0" fmla="*/ 0 w 1622568"/>
              <a:gd name="connsiteY0" fmla="*/ 590900 h 1194947"/>
              <a:gd name="connsiteX1" fmla="*/ 0 w 1622568"/>
              <a:gd name="connsiteY1" fmla="*/ 81640 h 1194947"/>
              <a:gd name="connsiteX2" fmla="*/ 81640 w 1622568"/>
              <a:gd name="connsiteY2" fmla="*/ 0 h 1194947"/>
              <a:gd name="connsiteX3" fmla="*/ 620290 w 1622568"/>
              <a:gd name="connsiteY3" fmla="*/ 0 h 1194947"/>
              <a:gd name="connsiteX4" fmla="*/ 701930 w 1622568"/>
              <a:gd name="connsiteY4" fmla="*/ 81640 h 1194947"/>
              <a:gd name="connsiteX5" fmla="*/ 701930 w 1622568"/>
              <a:gd name="connsiteY5" fmla="*/ 617024 h 1194947"/>
              <a:gd name="connsiteX6" fmla="*/ 672539 w 1622568"/>
              <a:gd name="connsiteY6" fmla="*/ 718257 h 1194947"/>
              <a:gd name="connsiteX7" fmla="*/ 417909 w 1622568"/>
              <a:gd name="connsiteY7" fmla="*/ 1139433 h 1194947"/>
              <a:gd name="connsiteX8" fmla="*/ 319942 w 1622568"/>
              <a:gd name="connsiteY8" fmla="*/ 1194947 h 1194947"/>
              <a:gd name="connsiteX9" fmla="*/ 143686 w 1622568"/>
              <a:gd name="connsiteY9" fmla="*/ 1194947 h 1194947"/>
              <a:gd name="connsiteX10" fmla="*/ 88171 w 1622568"/>
              <a:gd name="connsiteY10" fmla="*/ 1096980 h 1194947"/>
              <a:gd name="connsiteX11" fmla="*/ 290552 w 1622568"/>
              <a:gd name="connsiteY11" fmla="*/ 731320 h 1194947"/>
              <a:gd name="connsiteX12" fmla="*/ 257896 w 1622568"/>
              <a:gd name="connsiteY12" fmla="*/ 672539 h 1194947"/>
              <a:gd name="connsiteX13" fmla="*/ 81640 w 1622568"/>
              <a:gd name="connsiteY13" fmla="*/ 672539 h 1194947"/>
              <a:gd name="connsiteX14" fmla="*/ 0 w 1622568"/>
              <a:gd name="connsiteY14" fmla="*/ 590900 h 1194947"/>
              <a:gd name="connsiteX15" fmla="*/ 920638 w 1622568"/>
              <a:gd name="connsiteY15" fmla="*/ 590900 h 1194947"/>
              <a:gd name="connsiteX16" fmla="*/ 920638 w 1622568"/>
              <a:gd name="connsiteY16" fmla="*/ 81640 h 1194947"/>
              <a:gd name="connsiteX17" fmla="*/ 1002278 w 1622568"/>
              <a:gd name="connsiteY17" fmla="*/ 0 h 1194947"/>
              <a:gd name="connsiteX18" fmla="*/ 1540928 w 1622568"/>
              <a:gd name="connsiteY18" fmla="*/ 0 h 1194947"/>
              <a:gd name="connsiteX19" fmla="*/ 1622568 w 1622568"/>
              <a:gd name="connsiteY19" fmla="*/ 81640 h 1194947"/>
              <a:gd name="connsiteX20" fmla="*/ 1622568 w 1622568"/>
              <a:gd name="connsiteY20" fmla="*/ 617024 h 1194947"/>
              <a:gd name="connsiteX21" fmla="*/ 1593177 w 1622568"/>
              <a:gd name="connsiteY21" fmla="*/ 718257 h 1194947"/>
              <a:gd name="connsiteX22" fmla="*/ 1338547 w 1622568"/>
              <a:gd name="connsiteY22" fmla="*/ 1139433 h 1194947"/>
              <a:gd name="connsiteX23" fmla="*/ 1240580 w 1622568"/>
              <a:gd name="connsiteY23" fmla="*/ 1194947 h 1194947"/>
              <a:gd name="connsiteX24" fmla="*/ 1064324 w 1622568"/>
              <a:gd name="connsiteY24" fmla="*/ 1194947 h 1194947"/>
              <a:gd name="connsiteX25" fmla="*/ 1008809 w 1622568"/>
              <a:gd name="connsiteY25" fmla="*/ 1096980 h 1194947"/>
              <a:gd name="connsiteX26" fmla="*/ 1211190 w 1622568"/>
              <a:gd name="connsiteY26" fmla="*/ 731320 h 1194947"/>
              <a:gd name="connsiteX27" fmla="*/ 1178534 w 1622568"/>
              <a:gd name="connsiteY27" fmla="*/ 672539 h 1194947"/>
              <a:gd name="connsiteX28" fmla="*/ 1002278 w 1622568"/>
              <a:gd name="connsiteY28" fmla="*/ 672539 h 1194947"/>
              <a:gd name="connsiteX29" fmla="*/ 920638 w 1622568"/>
              <a:gd name="connsiteY29" fmla="*/ 590900 h 119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22568" h="1194947">
                <a:moveTo>
                  <a:pt x="0" y="590900"/>
                </a:moveTo>
                <a:lnTo>
                  <a:pt x="0" y="81640"/>
                </a:lnTo>
                <a:cubicBezTo>
                  <a:pt x="0" y="29390"/>
                  <a:pt x="29391" y="0"/>
                  <a:pt x="81640" y="0"/>
                </a:cubicBezTo>
                <a:lnTo>
                  <a:pt x="620290" y="0"/>
                </a:lnTo>
                <a:cubicBezTo>
                  <a:pt x="672539" y="0"/>
                  <a:pt x="701930" y="29390"/>
                  <a:pt x="701930" y="81640"/>
                </a:cubicBezTo>
                <a:lnTo>
                  <a:pt x="701930" y="617024"/>
                </a:lnTo>
                <a:cubicBezTo>
                  <a:pt x="701930" y="656211"/>
                  <a:pt x="692133" y="682336"/>
                  <a:pt x="672539" y="718257"/>
                </a:cubicBezTo>
                <a:lnTo>
                  <a:pt x="417909" y="1139433"/>
                </a:lnTo>
                <a:cubicBezTo>
                  <a:pt x="395050" y="1175354"/>
                  <a:pt x="362395" y="1194947"/>
                  <a:pt x="319942" y="1194947"/>
                </a:cubicBezTo>
                <a:lnTo>
                  <a:pt x="143686" y="1194947"/>
                </a:lnTo>
                <a:cubicBezTo>
                  <a:pt x="81640" y="1194947"/>
                  <a:pt x="58781" y="1152495"/>
                  <a:pt x="88171" y="1096980"/>
                </a:cubicBezTo>
                <a:lnTo>
                  <a:pt x="290552" y="731320"/>
                </a:lnTo>
                <a:cubicBezTo>
                  <a:pt x="310145" y="695399"/>
                  <a:pt x="293817" y="672539"/>
                  <a:pt x="257896" y="672539"/>
                </a:cubicBezTo>
                <a:lnTo>
                  <a:pt x="81640" y="672539"/>
                </a:lnTo>
                <a:cubicBezTo>
                  <a:pt x="29391" y="672539"/>
                  <a:pt x="0" y="643149"/>
                  <a:pt x="0" y="590900"/>
                </a:cubicBezTo>
                <a:close/>
                <a:moveTo>
                  <a:pt x="920638" y="590900"/>
                </a:moveTo>
                <a:lnTo>
                  <a:pt x="920638" y="81640"/>
                </a:lnTo>
                <a:cubicBezTo>
                  <a:pt x="920638" y="29390"/>
                  <a:pt x="950029" y="0"/>
                  <a:pt x="1002278" y="0"/>
                </a:cubicBezTo>
                <a:lnTo>
                  <a:pt x="1540928" y="0"/>
                </a:lnTo>
                <a:cubicBezTo>
                  <a:pt x="1593177" y="0"/>
                  <a:pt x="1622568" y="29390"/>
                  <a:pt x="1622568" y="81640"/>
                </a:cubicBezTo>
                <a:lnTo>
                  <a:pt x="1622568" y="617024"/>
                </a:lnTo>
                <a:cubicBezTo>
                  <a:pt x="1622568" y="656211"/>
                  <a:pt x="1612771" y="682336"/>
                  <a:pt x="1593177" y="718257"/>
                </a:cubicBezTo>
                <a:lnTo>
                  <a:pt x="1338547" y="1139433"/>
                </a:lnTo>
                <a:cubicBezTo>
                  <a:pt x="1315688" y="1175354"/>
                  <a:pt x="1283033" y="1194947"/>
                  <a:pt x="1240580" y="1194947"/>
                </a:cubicBezTo>
                <a:lnTo>
                  <a:pt x="1064324" y="1194947"/>
                </a:lnTo>
                <a:cubicBezTo>
                  <a:pt x="1002278" y="1194947"/>
                  <a:pt x="979418" y="1152495"/>
                  <a:pt x="1008809" y="1096980"/>
                </a:cubicBezTo>
                <a:lnTo>
                  <a:pt x="1211190" y="731320"/>
                </a:lnTo>
                <a:cubicBezTo>
                  <a:pt x="1230783" y="695399"/>
                  <a:pt x="1214456" y="672539"/>
                  <a:pt x="1178534" y="672539"/>
                </a:cubicBezTo>
                <a:lnTo>
                  <a:pt x="1002278" y="672539"/>
                </a:lnTo>
                <a:cubicBezTo>
                  <a:pt x="950029" y="672539"/>
                  <a:pt x="920638" y="643149"/>
                  <a:pt x="920638" y="59090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8EA27-F110-F3BB-B243-CEF296FE0856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193676" y="5703888"/>
            <a:ext cx="6826248" cy="457200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9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B32171-B0A8-B3A0-CCB5-44613AA407B8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29F8-B9EB-0474-1562-E834B374A067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3675" y="1152525"/>
            <a:ext cx="5830887" cy="2062800"/>
          </a:xfrm>
        </p:spPr>
        <p:txBody>
          <a:bodyPr anchor="b">
            <a:noAutofit/>
          </a:bodyPr>
          <a:lstStyle>
            <a:lvl1pPr algn="l">
              <a:defRPr sz="4800" spc="-7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6286-29C4-D74C-6A1A-1E46E86C328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3676" y="3509963"/>
            <a:ext cx="4835524" cy="20494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49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2A74-0DCE-698A-5CFD-2095E22262F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5830888" cy="4406900"/>
          </a:xfrm>
          <a:noFill/>
        </p:spPr>
        <p:txBody>
          <a:bodyPr/>
          <a:lstStyle>
            <a:lvl1pPr>
              <a:defRPr spc="-50" baseline="0"/>
            </a:lvl1pPr>
          </a:lstStyle>
          <a:p>
            <a:r>
              <a:rPr lang="en-GB"/>
              <a:t>“Quote”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1B9AB-9661-525A-B670-E832A8553AD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8D976-FEA8-7712-75F2-4C5AD50C4A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66764-6485-C03F-3AF9-98D3281E99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8EA27-F110-F3BB-B243-CEF296FE0856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193676" y="5703888"/>
            <a:ext cx="5830887" cy="457200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5BC2F04-369F-C19F-EF9F-5E6D5561BC71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6"/>
            </p:custDataLst>
          </p:nvPr>
        </p:nvSpPr>
        <p:spPr>
          <a:xfrm>
            <a:off x="7161213" y="1296988"/>
            <a:ext cx="4835526" cy="536416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56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5A385-C337-B193-B23C-6C4B9791F005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194400" y="3499200"/>
            <a:ext cx="3837600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1076A-2291-052C-DF5E-2FC0996834A7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7465622" y="372623"/>
            <a:ext cx="3239143" cy="6185767"/>
            <a:chOff x="7465622" y="372623"/>
            <a:chExt cx="3239143" cy="61857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79980C-D4D0-EE29-70B1-A2DD07D9E806}"/>
                </a:ext>
              </a:extLst>
            </p:cNvPr>
            <p:cNvSpPr/>
            <p:nvPr userDrawn="1"/>
          </p:nvSpPr>
          <p:spPr>
            <a:xfrm>
              <a:off x="7993519" y="532959"/>
              <a:ext cx="218376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</a:pPr>
              <a:endParaRPr lang="en-GB" sz="1600" spc="-20" dirty="0" err="1"/>
            </a:p>
          </p:txBody>
        </p:sp>
        <p:pic>
          <p:nvPicPr>
            <p:cNvPr id="6" name="Picture 5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9EE5644C-5106-C952-ADA7-AB4402CAB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5622" y="372623"/>
              <a:ext cx="3239143" cy="6185767"/>
            </a:xfrm>
            <a:prstGeom prst="rect">
              <a:avLst/>
            </a:prstGeom>
          </p:spPr>
        </p:pic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E30962C-4936-B9A5-26E4-DF724E9C4C79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7763565" y="578678"/>
            <a:ext cx="2659270" cy="5740400"/>
          </a:xfrm>
          <a:custGeom>
            <a:avLst/>
            <a:gdLst>
              <a:gd name="connsiteX0" fmla="*/ 1031160 w 2659270"/>
              <a:gd name="connsiteY0" fmla="*/ 88949 h 5740400"/>
              <a:gd name="connsiteX1" fmla="*/ 912191 w 2659270"/>
              <a:gd name="connsiteY1" fmla="*/ 207918 h 5740400"/>
              <a:gd name="connsiteX2" fmla="*/ 1031160 w 2659270"/>
              <a:gd name="connsiteY2" fmla="*/ 326887 h 5740400"/>
              <a:gd name="connsiteX3" fmla="*/ 1626843 w 2659270"/>
              <a:gd name="connsiteY3" fmla="*/ 326887 h 5740400"/>
              <a:gd name="connsiteX4" fmla="*/ 1745812 w 2659270"/>
              <a:gd name="connsiteY4" fmla="*/ 207918 h 5740400"/>
              <a:gd name="connsiteX5" fmla="*/ 1626843 w 2659270"/>
              <a:gd name="connsiteY5" fmla="*/ 88949 h 5740400"/>
              <a:gd name="connsiteX6" fmla="*/ 369665 w 2659270"/>
              <a:gd name="connsiteY6" fmla="*/ 0 h 5740400"/>
              <a:gd name="connsiteX7" fmla="*/ 2289605 w 2659270"/>
              <a:gd name="connsiteY7" fmla="*/ 0 h 5740400"/>
              <a:gd name="connsiteX8" fmla="*/ 2659270 w 2659270"/>
              <a:gd name="connsiteY8" fmla="*/ 369665 h 5740400"/>
              <a:gd name="connsiteX9" fmla="*/ 2659270 w 2659270"/>
              <a:gd name="connsiteY9" fmla="*/ 5370735 h 5740400"/>
              <a:gd name="connsiteX10" fmla="*/ 2289605 w 2659270"/>
              <a:gd name="connsiteY10" fmla="*/ 5740400 h 5740400"/>
              <a:gd name="connsiteX11" fmla="*/ 369665 w 2659270"/>
              <a:gd name="connsiteY11" fmla="*/ 5740400 h 5740400"/>
              <a:gd name="connsiteX12" fmla="*/ 0 w 2659270"/>
              <a:gd name="connsiteY12" fmla="*/ 5370735 h 5740400"/>
              <a:gd name="connsiteX13" fmla="*/ 0 w 2659270"/>
              <a:gd name="connsiteY13" fmla="*/ 369665 h 5740400"/>
              <a:gd name="connsiteX14" fmla="*/ 369665 w 2659270"/>
              <a:gd name="connsiteY14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9270" h="5740400">
                <a:moveTo>
                  <a:pt x="1031160" y="88949"/>
                </a:moveTo>
                <a:cubicBezTo>
                  <a:pt x="965455" y="88949"/>
                  <a:pt x="912191" y="142213"/>
                  <a:pt x="912191" y="207918"/>
                </a:cubicBezTo>
                <a:cubicBezTo>
                  <a:pt x="912191" y="273623"/>
                  <a:pt x="965455" y="326887"/>
                  <a:pt x="1031160" y="326887"/>
                </a:cubicBezTo>
                <a:lnTo>
                  <a:pt x="1626843" y="326887"/>
                </a:lnTo>
                <a:cubicBezTo>
                  <a:pt x="1692548" y="326887"/>
                  <a:pt x="1745812" y="273623"/>
                  <a:pt x="1745812" y="207918"/>
                </a:cubicBezTo>
                <a:cubicBezTo>
                  <a:pt x="1745812" y="142213"/>
                  <a:pt x="1692548" y="88949"/>
                  <a:pt x="1626843" y="88949"/>
                </a:cubicBezTo>
                <a:close/>
                <a:moveTo>
                  <a:pt x="369665" y="0"/>
                </a:moveTo>
                <a:lnTo>
                  <a:pt x="2289605" y="0"/>
                </a:lnTo>
                <a:cubicBezTo>
                  <a:pt x="2493765" y="0"/>
                  <a:pt x="2659270" y="165505"/>
                  <a:pt x="2659270" y="369665"/>
                </a:cubicBezTo>
                <a:lnTo>
                  <a:pt x="2659270" y="5370735"/>
                </a:lnTo>
                <a:cubicBezTo>
                  <a:pt x="2659270" y="5574895"/>
                  <a:pt x="2493765" y="5740400"/>
                  <a:pt x="2289605" y="5740400"/>
                </a:cubicBezTo>
                <a:lnTo>
                  <a:pt x="369665" y="5740400"/>
                </a:lnTo>
                <a:cubicBezTo>
                  <a:pt x="165505" y="5740400"/>
                  <a:pt x="0" y="5574895"/>
                  <a:pt x="0" y="5370735"/>
                </a:cubicBezTo>
                <a:lnTo>
                  <a:pt x="0" y="369665"/>
                </a:lnTo>
                <a:cubicBezTo>
                  <a:pt x="0" y="165505"/>
                  <a:pt x="165505" y="0"/>
                  <a:pt x="369665" y="0"/>
                </a:cubicBez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78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56DEB2-17E4-7185-452C-9B65BF5945DD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194400" y="3499200"/>
            <a:ext cx="3837600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black screen with white lines&#10;&#10;Description automatically generated">
            <a:extLst>
              <a:ext uri="{FF2B5EF4-FFF2-40B4-BE49-F238E27FC236}">
                <a16:creationId xmlns:a16="http://schemas.microsoft.com/office/drawing/2014/main" id="{F3CAFD5D-B6B1-3247-8530-610980AF14E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/>
          <a:srcRect l="987" r="987"/>
          <a:stretch/>
        </p:blipFill>
        <p:spPr>
          <a:xfrm>
            <a:off x="6711348" y="312740"/>
            <a:ext cx="4748398" cy="6208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93676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69F77-E9EA-64F9-DB61-4AAB4642C4F7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6955367" y="603249"/>
            <a:ext cx="4264370" cy="5632723"/>
          </a:xfrm>
          <a:prstGeom prst="roundRect">
            <a:avLst>
              <a:gd name="adj" fmla="val 904"/>
            </a:avLst>
          </a:pr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6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7C8901-36D9-8C9C-E7A8-773EDEF096D9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194400" y="3499200"/>
            <a:ext cx="3837600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computer with a black screen&#10;&#10;Description automatically generated">
            <a:extLst>
              <a:ext uri="{FF2B5EF4-FFF2-40B4-BE49-F238E27FC236}">
                <a16:creationId xmlns:a16="http://schemas.microsoft.com/office/drawing/2014/main" id="{19535C81-9723-C17A-FD17-FCC56C94801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3441104" y="695944"/>
            <a:ext cx="9939185" cy="5852954"/>
          </a:xfrm>
          <a:custGeom>
            <a:avLst/>
            <a:gdLst>
              <a:gd name="connsiteX0" fmla="*/ 0 w 9939185"/>
              <a:gd name="connsiteY0" fmla="*/ 0 h 5852954"/>
              <a:gd name="connsiteX1" fmla="*/ 9939185 w 9939185"/>
              <a:gd name="connsiteY1" fmla="*/ 0 h 5852954"/>
              <a:gd name="connsiteX2" fmla="*/ 9939185 w 9939185"/>
              <a:gd name="connsiteY2" fmla="*/ 3164856 h 5852954"/>
              <a:gd name="connsiteX3" fmla="*/ 8750896 w 9939185"/>
              <a:gd name="connsiteY3" fmla="*/ 3164856 h 5852954"/>
              <a:gd name="connsiteX4" fmla="*/ 8750896 w 9939185"/>
              <a:gd name="connsiteY4" fmla="*/ 5852954 h 5852954"/>
              <a:gd name="connsiteX5" fmla="*/ 0 w 9939185"/>
              <a:gd name="connsiteY5" fmla="*/ 5852954 h 58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9185" h="5852954">
                <a:moveTo>
                  <a:pt x="0" y="0"/>
                </a:moveTo>
                <a:lnTo>
                  <a:pt x="9939185" y="0"/>
                </a:lnTo>
                <a:lnTo>
                  <a:pt x="9939185" y="3164856"/>
                </a:lnTo>
                <a:lnTo>
                  <a:pt x="8750896" y="3164856"/>
                </a:lnTo>
                <a:lnTo>
                  <a:pt x="8750896" y="5852954"/>
                </a:lnTo>
                <a:lnTo>
                  <a:pt x="0" y="58529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93677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69F77-E9EA-64F9-DB61-4AAB4642C4F7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4973750" y="979266"/>
            <a:ext cx="6884156" cy="4312536"/>
          </a:xfrm>
          <a:prstGeom prst="roundRect">
            <a:avLst>
              <a:gd name="adj" fmla="val 165"/>
            </a:avLst>
          </a:pr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813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3179233" y="195263"/>
            <a:ext cx="2844800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194400" y="3500439"/>
            <a:ext cx="2844800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6"/>
            </p:custDataLst>
          </p:nvPr>
        </p:nvSpPr>
        <p:spPr>
          <a:xfrm>
            <a:off x="6166379" y="3500439"/>
            <a:ext cx="2844800" cy="31607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193675" y="1296988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3180821" y="4602163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6167967" y="1296988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0"/>
            </p:custDataLst>
          </p:nvPr>
        </p:nvSpPr>
        <p:spPr>
          <a:xfrm>
            <a:off x="9153525" y="195263"/>
            <a:ext cx="2844800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1"/>
            </p:custDataLst>
          </p:nvPr>
        </p:nvSpPr>
        <p:spPr>
          <a:xfrm>
            <a:off x="9155112" y="4602163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2184400" y="195263"/>
            <a:ext cx="1849438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194400" y="3500439"/>
            <a:ext cx="1849438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6"/>
            </p:custDataLst>
          </p:nvPr>
        </p:nvSpPr>
        <p:spPr>
          <a:xfrm>
            <a:off x="4175125" y="3500439"/>
            <a:ext cx="1849438" cy="31607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193675" y="1296988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2185988" y="4602163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4176713" y="1296988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0"/>
            </p:custDataLst>
          </p:nvPr>
        </p:nvSpPr>
        <p:spPr>
          <a:xfrm>
            <a:off x="6165850" y="195263"/>
            <a:ext cx="1849438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1"/>
            </p:custDataLst>
          </p:nvPr>
        </p:nvSpPr>
        <p:spPr>
          <a:xfrm>
            <a:off x="6167437" y="4602163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DF7735C3-56B8-0BAE-5C06-89305AC1980B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2"/>
            </p:custDataLst>
          </p:nvPr>
        </p:nvSpPr>
        <p:spPr>
          <a:xfrm>
            <a:off x="8158163" y="3500439"/>
            <a:ext cx="1849438" cy="31607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E86131-32FF-54AF-5649-82F622DB6FD4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3"/>
            </p:custDataLst>
          </p:nvPr>
        </p:nvSpPr>
        <p:spPr>
          <a:xfrm>
            <a:off x="8159751" y="1296988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A8200B67-3F29-D1C6-F912-A08ECAC6F35A}"/>
              </a:ext>
            </a:extLst>
          </p:cNvPr>
          <p:cNvSpPr>
            <a:spLocks noGrp="1"/>
          </p:cNvSpPr>
          <p:nvPr>
            <p:ph type="pic" sz="quarter" idx="28"/>
            <p:custDataLst>
              <p:tags r:id="rId14"/>
            </p:custDataLst>
          </p:nvPr>
        </p:nvSpPr>
        <p:spPr>
          <a:xfrm>
            <a:off x="10146742" y="195263"/>
            <a:ext cx="1849438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C165205-9DBA-3822-3695-D4EF38287016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15"/>
            </p:custDataLst>
          </p:nvPr>
        </p:nvSpPr>
        <p:spPr>
          <a:xfrm>
            <a:off x="10148329" y="4602163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75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Thank you!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2398712"/>
            <a:ext cx="3838574" cy="2058987"/>
          </a:xfrm>
        </p:spPr>
        <p:txBody>
          <a:bodyPr lIns="32400" tIns="0" bIns="36000"/>
          <a:lstStyle>
            <a:lvl1pPr marL="0" indent="0">
              <a:lnSpc>
                <a:spcPct val="107000"/>
              </a:lnSpc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Title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19919" y="5054400"/>
            <a:ext cx="4409281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Name.namesson@skf.com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619919" y="5527800"/>
            <a:ext cx="4407457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+46 70 XXX XX XX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8"/>
            </p:custDataLst>
          </p:nvPr>
        </p:nvSpPr>
        <p:spPr>
          <a:xfrm>
            <a:off x="619919" y="6001200"/>
            <a:ext cx="4406815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Name-namesson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6F61F-13FC-E5FD-8F74-1319EE8E8FF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9"/>
            </p:custDataLst>
          </p:nvPr>
        </p:nvSpPr>
        <p:spPr bwMode="invGray">
          <a:xfrm>
            <a:off x="213297" y="5028177"/>
            <a:ext cx="266400" cy="266400"/>
          </a:xfr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A370C4-1191-2B2D-7A0B-EF946B4F56E7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0"/>
            </p:custDataLst>
          </p:nvPr>
        </p:nvSpPr>
        <p:spPr bwMode="invGray">
          <a:xfrm>
            <a:off x="213297" y="5973949"/>
            <a:ext cx="266400" cy="266400"/>
          </a:xfr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4738593-0764-06D6-12E7-186224732924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1"/>
            </p:custDataLst>
          </p:nvPr>
        </p:nvSpPr>
        <p:spPr bwMode="invGray">
          <a:xfrm>
            <a:off x="251097" y="5501063"/>
            <a:ext cx="190800" cy="266400"/>
          </a:xfr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F565054-9FE4-61FC-6279-4E53325CA571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Thank you!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2398712"/>
            <a:ext cx="3838574" cy="2058987"/>
          </a:xfrm>
        </p:spPr>
        <p:txBody>
          <a:bodyPr lIns="32400" tIns="0" bIns="36000"/>
          <a:lstStyle>
            <a:lvl1pPr marL="0" indent="0">
              <a:lnSpc>
                <a:spcPct val="107000"/>
              </a:lnSpc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Title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619919" y="5054400"/>
            <a:ext cx="4409281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Name.namesson@skf.com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619919" y="5527800"/>
            <a:ext cx="4407457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+46 70 XXX XX XX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9"/>
            </p:custDataLst>
          </p:nvPr>
        </p:nvSpPr>
        <p:spPr>
          <a:xfrm>
            <a:off x="619919" y="6001200"/>
            <a:ext cx="4406815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Name-namesson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F2E4-71D4-CBF0-F8E9-9CF09F476115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0"/>
            </p:custDataLst>
          </p:nvPr>
        </p:nvSpPr>
        <p:spPr>
          <a:xfrm>
            <a:off x="213297" y="5028177"/>
            <a:ext cx="266400" cy="2664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C573ED3-F1E6-A9F0-6259-E5D1558A7A0C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1"/>
            </p:custDataLst>
          </p:nvPr>
        </p:nvSpPr>
        <p:spPr>
          <a:xfrm>
            <a:off x="213297" y="5973949"/>
            <a:ext cx="266400" cy="266400"/>
          </a:xfr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10FAA40-7F76-1B02-B5B3-3C72F8997A23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2"/>
            </p:custDataLst>
          </p:nvPr>
        </p:nvSpPr>
        <p:spPr>
          <a:xfrm>
            <a:off x="251097" y="5501063"/>
            <a:ext cx="190800" cy="266400"/>
          </a:xfr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6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8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42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Full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797C20A3-2A2C-2E0F-E013-3708B26ADB8B}"/>
              </a:ext>
            </a:extLst>
          </p:cNvPr>
          <p:cNvSpPr>
            <a:spLocks noGrp="1"/>
          </p:cNvSpPr>
          <p:nvPr>
            <p:ph type="media" sz="quarter" idx="14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29F8-B9EB-0474-1562-E834B374A067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3675" y="1152525"/>
            <a:ext cx="5830887" cy="2062800"/>
          </a:xfrm>
        </p:spPr>
        <p:txBody>
          <a:bodyPr anchor="b">
            <a:noAutofit/>
          </a:bodyPr>
          <a:lstStyle>
            <a:lvl1pPr algn="l">
              <a:defRPr sz="4800" spc="-7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6286-29C4-D74C-6A1A-1E46E86C328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3676" y="3509963"/>
            <a:ext cx="4835524" cy="20494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22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ex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8156576" y="195263"/>
            <a:ext cx="3840161" cy="64658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6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DF4A0-123E-44AE-13FF-9D966D752A0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68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8156576" y="195263"/>
            <a:ext cx="3840161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6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DF4A0-123E-44AE-13FF-9D966D752A0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84F13FC-3C9C-9B4B-C53E-7468C22660C9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8156576" y="3500438"/>
            <a:ext cx="3840161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0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hree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6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DF4A0-123E-44AE-13FF-9D966D752A0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AACCF8-0ED9-724F-946E-8E1D1BDA7E5B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8158163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6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wo 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AACCF8-0ED9-724F-946E-8E1D1BDA7E5B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8158163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C10B0A53-C391-DF87-C514-59B5FB4CA97C}"/>
              </a:ext>
            </a:extLst>
          </p:cNvPr>
          <p:cNvSpPr>
            <a:spLocks noGrp="1"/>
          </p:cNvSpPr>
          <p:nvPr>
            <p:ph type="chart" sz="quarter" idx="15"/>
            <p:custDataLst>
              <p:tags r:id="rId7"/>
            </p:custDataLst>
          </p:nvPr>
        </p:nvSpPr>
        <p:spPr>
          <a:xfrm>
            <a:off x="192087" y="2398714"/>
            <a:ext cx="3840163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CA972801-1298-AFEC-2F0E-E8B0C9C50D5D}"/>
              </a:ext>
            </a:extLst>
          </p:cNvPr>
          <p:cNvSpPr>
            <a:spLocks noGrp="1"/>
          </p:cNvSpPr>
          <p:nvPr>
            <p:ph type="chart" sz="quarter" idx="17"/>
            <p:custDataLst>
              <p:tags r:id="rId8"/>
            </p:custDataLst>
          </p:nvPr>
        </p:nvSpPr>
        <p:spPr>
          <a:xfrm>
            <a:off x="4173537" y="2398714"/>
            <a:ext cx="3840163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597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wo Column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AACCF8-0ED9-724F-946E-8E1D1BDA7E5B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9367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CA972801-1298-AFEC-2F0E-E8B0C9C50D5D}"/>
              </a:ext>
            </a:extLst>
          </p:cNvPr>
          <p:cNvSpPr>
            <a:spLocks noGrp="1"/>
          </p:cNvSpPr>
          <p:nvPr>
            <p:ph type="chart" sz="quarter" idx="17"/>
            <p:custDataLst>
              <p:tags r:id="rId7"/>
            </p:custDataLst>
          </p:nvPr>
        </p:nvSpPr>
        <p:spPr>
          <a:xfrm>
            <a:off x="8156575" y="2398713"/>
            <a:ext cx="3840163" cy="18144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C48EE729-ED63-1E51-0703-158F8240BA30}"/>
              </a:ext>
            </a:extLst>
          </p:cNvPr>
          <p:cNvSpPr>
            <a:spLocks noGrp="1"/>
          </p:cNvSpPr>
          <p:nvPr>
            <p:ph type="chart" sz="quarter" idx="18"/>
            <p:custDataLst>
              <p:tags r:id="rId8"/>
            </p:custDataLst>
          </p:nvPr>
        </p:nvSpPr>
        <p:spPr>
          <a:xfrm>
            <a:off x="8156575" y="4357113"/>
            <a:ext cx="3840163" cy="18144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C9FDE2B-7EFA-5476-EA19-5182184AA567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26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5" y="2398713"/>
            <a:ext cx="3838575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6"/>
            </p:custDataLst>
          </p:nvPr>
        </p:nvSpPr>
        <p:spPr>
          <a:xfrm>
            <a:off x="4347276" y="2398714"/>
            <a:ext cx="7493430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93F4A6-BC9A-38EC-1B35-F8D9316B10AF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54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Product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175125" y="2398713"/>
            <a:ext cx="3840163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6"/>
            </p:custDataLst>
          </p:nvPr>
        </p:nvSpPr>
        <p:spPr>
          <a:xfrm>
            <a:off x="193674" y="4608000"/>
            <a:ext cx="3838575" cy="2052926"/>
          </a:xfrm>
        </p:spPr>
        <p:txBody>
          <a:bodyPr bIns="720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7"/>
            </p:custDataLst>
          </p:nvPr>
        </p:nvSpPr>
        <p:spPr>
          <a:xfrm>
            <a:off x="193675" y="2398937"/>
            <a:ext cx="3838574" cy="205292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8169916" y="2398713"/>
            <a:ext cx="3828411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9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66CF23-1461-B441-D5B1-AD0AE1E262E5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93676" y="1152525"/>
            <a:ext cx="7822800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Product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6" y="2398713"/>
            <a:ext cx="3838574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8158163" y="2398713"/>
            <a:ext cx="3838574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175126" y="2398713"/>
            <a:ext cx="3838574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8158163" y="4602163"/>
            <a:ext cx="3838574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938B805-AF8D-6767-5AEC-FF26BB1B42EF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4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hre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6" y="4896000"/>
            <a:ext cx="3838574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194400" y="2398713"/>
            <a:ext cx="3838574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175126" y="4896000"/>
            <a:ext cx="3838574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4176714" y="2398713"/>
            <a:ext cx="3838574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82469D-A141-9348-619E-4BD7BCC0997E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10"/>
            </p:custDataLst>
          </p:nvPr>
        </p:nvSpPr>
        <p:spPr>
          <a:xfrm>
            <a:off x="8161339" y="2398713"/>
            <a:ext cx="3838574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F2B1FA7-3823-4E43-CA29-7D02AC7CE58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1"/>
            </p:custDataLst>
          </p:nvPr>
        </p:nvSpPr>
        <p:spPr>
          <a:xfrm>
            <a:off x="8161339" y="4896000"/>
            <a:ext cx="3838574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6C3B36-EC3F-84A5-2B1C-2950CF5AB98C}"/>
              </a:ext>
            </a:extLst>
          </p:cNvPr>
          <p:cNvSpPr>
            <a:spLocks noGrp="1"/>
          </p:cNvSpPr>
          <p:nvPr>
            <p:ph type="body" idx="23" hasCustomPrompt="1"/>
            <p:custDataLst>
              <p:tags r:id="rId12"/>
            </p:custDataLst>
          </p:nvPr>
        </p:nvSpPr>
        <p:spPr>
          <a:xfrm>
            <a:off x="193675" y="4602163"/>
            <a:ext cx="3837600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8B3120-56ED-35DA-BCDE-07694A9F25C3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13"/>
            </p:custDataLst>
          </p:nvPr>
        </p:nvSpPr>
        <p:spPr>
          <a:xfrm>
            <a:off x="4177688" y="4602163"/>
            <a:ext cx="3837600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9ED01-9EE4-9283-3D4A-7F3E8F033988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14"/>
            </p:custDataLst>
          </p:nvPr>
        </p:nvSpPr>
        <p:spPr>
          <a:xfrm>
            <a:off x="8161826" y="4602163"/>
            <a:ext cx="3837600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BE744C-5D96-F457-9651-E7F74E966E98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7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F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6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194400" y="2398713"/>
            <a:ext cx="2844799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3177924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3179512" y="2398713"/>
            <a:ext cx="2844799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82469D-A141-9348-619E-4BD7BCC0997E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10"/>
            </p:custDataLst>
          </p:nvPr>
        </p:nvSpPr>
        <p:spPr>
          <a:xfrm>
            <a:off x="6169279" y="2398713"/>
            <a:ext cx="2844799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F2B1FA7-3823-4E43-CA29-7D02AC7CE58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1"/>
            </p:custDataLst>
          </p:nvPr>
        </p:nvSpPr>
        <p:spPr>
          <a:xfrm>
            <a:off x="6169279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6C3B36-EC3F-84A5-2B1C-2950CF5AB98C}"/>
              </a:ext>
            </a:extLst>
          </p:cNvPr>
          <p:cNvSpPr>
            <a:spLocks noGrp="1"/>
          </p:cNvSpPr>
          <p:nvPr>
            <p:ph type="body" idx="23" hasCustomPrompt="1"/>
            <p:custDataLst>
              <p:tags r:id="rId12"/>
            </p:custDataLst>
          </p:nvPr>
        </p:nvSpPr>
        <p:spPr>
          <a:xfrm>
            <a:off x="193675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8B3120-56ED-35DA-BCDE-07694A9F25C3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13"/>
            </p:custDataLst>
          </p:nvPr>
        </p:nvSpPr>
        <p:spPr>
          <a:xfrm>
            <a:off x="3180486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9ED01-9EE4-9283-3D4A-7F3E8F033988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14"/>
            </p:custDataLst>
          </p:nvPr>
        </p:nvSpPr>
        <p:spPr>
          <a:xfrm>
            <a:off x="6169766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DADAEE6-E03A-A62D-4B27-C5DD191C3851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5"/>
            </p:custDataLst>
          </p:nvPr>
        </p:nvSpPr>
        <p:spPr>
          <a:xfrm>
            <a:off x="9159046" y="2398713"/>
            <a:ext cx="2844799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286B-F251-21E9-DED1-23A87CDBD85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6"/>
            </p:custDataLst>
          </p:nvPr>
        </p:nvSpPr>
        <p:spPr>
          <a:xfrm>
            <a:off x="9159046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F24326-799F-B331-0B6C-B2E448FC7367}"/>
              </a:ext>
            </a:extLst>
          </p:cNvPr>
          <p:cNvSpPr>
            <a:spLocks noGrp="1"/>
          </p:cNvSpPr>
          <p:nvPr>
            <p:ph type="body" idx="28" hasCustomPrompt="1"/>
            <p:custDataLst>
              <p:tags r:id="rId17"/>
            </p:custDataLst>
          </p:nvPr>
        </p:nvSpPr>
        <p:spPr>
          <a:xfrm>
            <a:off x="9159533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3263BE4-061D-1E19-481D-AEA0C80D88B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388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03BF-BF52-0146-05B6-6A91E00D9B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7BF5-3DA6-A7E5-7B70-4C4A15DF1F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667B-CF0E-92F4-586B-706246CEEC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E120-60D7-0917-7052-11EDA87B89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99B62-5367-A494-B3BB-AF79701C79E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6165850" y="1308099"/>
            <a:ext cx="5830888" cy="4251325"/>
          </a:xfrm>
        </p:spPr>
        <p:txBody>
          <a:bodyPr/>
          <a:lstStyle>
            <a:lvl1pPr marL="342000" indent="-342000">
              <a:lnSpc>
                <a:spcPct val="100000"/>
              </a:lnSpc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4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Six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7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194400" y="2398713"/>
            <a:ext cx="1849436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2184719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2185298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82469D-A141-9348-619E-4BD7BCC0997E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10"/>
            </p:custDataLst>
          </p:nvPr>
        </p:nvSpPr>
        <p:spPr>
          <a:xfrm>
            <a:off x="4176196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F2B1FA7-3823-4E43-CA29-7D02AC7CE58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1"/>
            </p:custDataLst>
          </p:nvPr>
        </p:nvSpPr>
        <p:spPr>
          <a:xfrm>
            <a:off x="4175761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6C3B36-EC3F-84A5-2B1C-2950CF5AB98C}"/>
              </a:ext>
            </a:extLst>
          </p:cNvPr>
          <p:cNvSpPr>
            <a:spLocks noGrp="1"/>
          </p:cNvSpPr>
          <p:nvPr>
            <p:ph type="body" idx="23" hasCustomPrompt="1"/>
            <p:custDataLst>
              <p:tags r:id="rId12"/>
            </p:custDataLst>
          </p:nvPr>
        </p:nvSpPr>
        <p:spPr>
          <a:xfrm>
            <a:off x="19367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8B3120-56ED-35DA-BCDE-07694A9F25C3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13"/>
            </p:custDataLst>
          </p:nvPr>
        </p:nvSpPr>
        <p:spPr>
          <a:xfrm>
            <a:off x="218481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9ED01-9EE4-9283-3D4A-7F3E8F033988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14"/>
            </p:custDataLst>
          </p:nvPr>
        </p:nvSpPr>
        <p:spPr>
          <a:xfrm>
            <a:off x="417595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DADAEE6-E03A-A62D-4B27-C5DD191C3851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5"/>
            </p:custDataLst>
          </p:nvPr>
        </p:nvSpPr>
        <p:spPr>
          <a:xfrm>
            <a:off x="6167094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286B-F251-21E9-DED1-23A87CDBD85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6"/>
            </p:custDataLst>
          </p:nvPr>
        </p:nvSpPr>
        <p:spPr>
          <a:xfrm>
            <a:off x="6166803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F24326-799F-B331-0B6C-B2E448FC7367}"/>
              </a:ext>
            </a:extLst>
          </p:cNvPr>
          <p:cNvSpPr>
            <a:spLocks noGrp="1"/>
          </p:cNvSpPr>
          <p:nvPr>
            <p:ph type="body" idx="28" hasCustomPrompt="1"/>
            <p:custDataLst>
              <p:tags r:id="rId17"/>
            </p:custDataLst>
          </p:nvPr>
        </p:nvSpPr>
        <p:spPr>
          <a:xfrm>
            <a:off x="616709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A0E27CC-88C5-D2AC-43C2-FABEE1DFDBFF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18"/>
            </p:custDataLst>
          </p:nvPr>
        </p:nvSpPr>
        <p:spPr>
          <a:xfrm>
            <a:off x="8157992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0F91DF-A7A9-39F4-C417-1D19A07CDCB1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19"/>
            </p:custDataLst>
          </p:nvPr>
        </p:nvSpPr>
        <p:spPr>
          <a:xfrm>
            <a:off x="8157845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7EFBD7B-9E06-73C2-87F9-5DF924185F5E}"/>
              </a:ext>
            </a:extLst>
          </p:cNvPr>
          <p:cNvSpPr>
            <a:spLocks noGrp="1"/>
          </p:cNvSpPr>
          <p:nvPr>
            <p:ph type="body" idx="31" hasCustomPrompt="1"/>
            <p:custDataLst>
              <p:tags r:id="rId20"/>
            </p:custDataLst>
          </p:nvPr>
        </p:nvSpPr>
        <p:spPr>
          <a:xfrm>
            <a:off x="815823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3AF0B5A-52FF-FFA0-972C-F01B2490150B}"/>
              </a:ext>
            </a:extLst>
          </p:cNvPr>
          <p:cNvSpPr>
            <a:spLocks noGrp="1"/>
          </p:cNvSpPr>
          <p:nvPr>
            <p:ph type="pic" sz="quarter" idx="32"/>
            <p:custDataLst>
              <p:tags r:id="rId21"/>
            </p:custDataLst>
          </p:nvPr>
        </p:nvSpPr>
        <p:spPr>
          <a:xfrm>
            <a:off x="10148888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31E8D7D-E574-5E9D-A86F-4940CE277D51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22"/>
            </p:custDataLst>
          </p:nvPr>
        </p:nvSpPr>
        <p:spPr>
          <a:xfrm>
            <a:off x="10148888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F4F82D-C8EB-6B3E-83B2-97C958E3A669}"/>
              </a:ext>
            </a:extLst>
          </p:cNvPr>
          <p:cNvSpPr>
            <a:spLocks noGrp="1"/>
          </p:cNvSpPr>
          <p:nvPr>
            <p:ph type="body" idx="34" hasCustomPrompt="1"/>
            <p:custDataLst>
              <p:tags r:id="rId23"/>
            </p:custDataLst>
          </p:nvPr>
        </p:nvSpPr>
        <p:spPr>
          <a:xfrm>
            <a:off x="10149374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02BBA9E-2E18-D8AF-C6EA-132A411939DE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34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7050" y="2508250"/>
            <a:ext cx="7204550" cy="5436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cap="all" baseline="0"/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050" y="3218400"/>
            <a:ext cx="7204550" cy="1080000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7691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pos="27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ACD53D-220E-4DFE-B6B1-6C6131C95ED3}"/>
              </a:ext>
            </a:extLst>
          </p:cNvPr>
          <p:cNvSpPr/>
          <p:nvPr userDrawn="1"/>
        </p:nvSpPr>
        <p:spPr>
          <a:xfrm>
            <a:off x="180000" y="540000"/>
            <a:ext cx="11833200" cy="6156326"/>
          </a:xfrm>
          <a:prstGeom prst="rect">
            <a:avLst/>
          </a:prstGeom>
          <a:solidFill>
            <a:srgbClr val="5F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588E-EDBE-4767-AE90-F3C3C11E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77567A-31B7-4D9B-9FA3-529F52DCA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6292DD6A-D95C-49C4-A09E-49954026D21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B8F14C-FF5A-464F-8949-9B0017142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953983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A52C3-A678-48E2-BFC2-80EAC5E1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000000"/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9653BA-8942-448A-92BF-691B41634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B38C5D-4587-4253-81D6-06CFFA3E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5C155B0-E9E6-484D-AC00-BE7E7BE4A6CB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384B32-2192-432D-8DE3-404E08B6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677214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78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85AB0-D6AC-4B6E-A764-FD2CAA75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EEEA16-4FF1-4ABD-A324-59C70EF92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D1589C-4BA5-4AA8-925B-24BE7728E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554AF94-FE31-48FA-98BE-CFBAA400FB83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6FCC10-3F8E-46FD-8674-BCD3D86F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487358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AE61C4-43D1-401F-9D54-F9FB6B080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677200"/>
            <a:ext cx="5554800" cy="6408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180000" tIns="180000" rIns="180000" bIns="180000" anchor="b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Remove this textbox if no caption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8D0A-F18A-4F70-9C7E-31EDA5B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D1D0CB-5FD8-4A4A-812D-7DA6EBEA5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5618C83-F056-4BDA-9D99-02AD24DDBCCC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006013-28DF-4DE2-BF63-CD8BFE45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0235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3981">
          <p15:clr>
            <a:srgbClr val="FBAE40"/>
          </p15:clr>
        </p15:guide>
        <p15:guide id="3" pos="33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50CC31-ED22-4F3F-A1B4-0C5FC134945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media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37F4-6FE1-4910-A3DD-AFB5CC963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93B71E-EFD3-45AC-A22F-5587F00ED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1B1C576-E309-4693-80E1-431F7886658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5D520-DEC3-4D51-8576-4C105CBCA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29281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107C0F9-0B49-4A3F-88BD-00EFED694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50" y="536575"/>
            <a:ext cx="7399338" cy="181609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BFA0F4-9C74-4C78-B342-6D09C562D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1A9B79-955C-41CE-B02B-06B2DABD4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C8DA350-5CB0-4463-8133-9E5588E73346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DC3582-BD3E-48E7-B4A4-089A9CC51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3950" y="2517776"/>
            <a:ext cx="7399338" cy="415925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901406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482">
          <p15:clr>
            <a:srgbClr val="FBAE40"/>
          </p15:clr>
        </p15:guide>
        <p15:guide id="2" pos="1508">
          <p15:clr>
            <a:srgbClr val="FBAE40"/>
          </p15:clr>
        </p15:guide>
        <p15:guide id="3" pos="6169">
          <p15:clr>
            <a:srgbClr val="FBAE40"/>
          </p15:clr>
        </p15:guide>
        <p15:guide id="4" orient="horz" pos="15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7200000" cy="613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A53AC-611C-4659-AC44-69E8130D3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8088" y="536575"/>
            <a:ext cx="4456112" cy="1800000"/>
          </a:xfrm>
          <a:prstGeom prst="rect">
            <a:avLst/>
          </a:prstGeom>
        </p:spPr>
        <p:txBody>
          <a:bodyPr rIns="180000" anchor="b"/>
          <a:lstStyle>
            <a:lvl1pPr>
              <a:defRPr sz="3200"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200BA-345F-4D94-8545-3B91E79E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D30DFC-88EB-4419-87B7-16A9B0C86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1C82D8E-5556-4B59-B906-8F750C8D4E62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39D7DD-F191-4C92-B4AA-A3704E82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88983-6D37-4892-852E-C72ACDF10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8088" y="2537025"/>
            <a:ext cx="4456112" cy="4140000"/>
          </a:xfrm>
        </p:spPr>
        <p:txBody>
          <a:bodyPr rIns="18000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470984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4650">
          <p15:clr>
            <a:srgbClr val="FBAE40"/>
          </p15:clr>
        </p15:guide>
        <p15:guide id="3" pos="476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540000"/>
            <a:ext cx="11070000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and add title – just one line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0FC7-218C-4ED8-AEBF-AEECCA7A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ECB66E-0F10-4E1E-AF3A-542B8093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8AC1422E-3668-4382-B9A9-4FD644140E9C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0BAD8-4D41-4514-9ACD-FE581DE8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77CB-6747-49BD-88CB-1119FAF09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0000" y="1208088"/>
            <a:ext cx="5829300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535B78-6C09-40CA-BE21-62E1ED086F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3313" y="1208088"/>
            <a:ext cx="5830887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223221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784">
          <p15:clr>
            <a:srgbClr val="FBAE40"/>
          </p15:clr>
        </p15:guide>
        <p15:guide id="2" pos="3895">
          <p15:clr>
            <a:srgbClr val="FBAE40"/>
          </p15:clr>
        </p15:guide>
        <p15:guide id="3" orient="horz" pos="7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03BF-BF52-0146-05B6-6A91E00D9B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981233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7BF5-3DA6-A7E5-7B70-4C4A15DF1F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667B-CF0E-92F4-586B-706246CEEC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E120-60D7-0917-7052-11EDA87B89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99B62-5367-A494-B3BB-AF79701C79E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2"/>
            <a:ext cx="11803063" cy="4262437"/>
          </a:xfrm>
        </p:spPr>
        <p:txBody>
          <a:bodyPr/>
          <a:lstStyle>
            <a:lvl1pPr marL="342000" indent="-342000">
              <a:lnSpc>
                <a:spcPct val="100000"/>
              </a:lnSpc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32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90141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A68000-1941-4DA0-8A1F-8EBDA65AC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8" y="1209600"/>
            <a:ext cx="11833200" cy="546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93071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699F8D-C613-4ED6-B268-16594680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1775-1B7D-4040-AEE6-E0835CF3D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38DDC05-C5AB-4C50-8C8B-94920D70AB40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9D35D-17DA-41F7-B040-E653B35AA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864257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D2C7A91-7897-4A7F-B8EA-CB6C7D0C4EF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84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B2EF7F-9324-4D4B-A1BF-484815D9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6B3B19-5004-46F2-9182-14C12B310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74DD411-81C5-4603-B808-749A1C239570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972EF5-9A3B-49A1-967A-27C8B73D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93738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2634">
          <p15:clr>
            <a:srgbClr val="FBAE40"/>
          </p15:clr>
        </p15:guide>
        <p15:guide id="3" pos="2526">
          <p15:clr>
            <a:srgbClr val="FBAE40"/>
          </p15:clr>
        </p15:guide>
        <p15:guide id="4" pos="5046">
          <p15:clr>
            <a:srgbClr val="FBAE40"/>
          </p15:clr>
        </p15:guide>
        <p15:guide id="5" pos="5157">
          <p15:clr>
            <a:srgbClr val="FBAE40"/>
          </p15:clr>
        </p15:guide>
        <p15:guide id="9" orient="horz" pos="2219">
          <p15:clr>
            <a:srgbClr val="FBAE40"/>
          </p15:clr>
        </p15:guide>
        <p15:guide id="10" orient="horz" pos="233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40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40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6539C1-C96B-42D7-A2AF-A41692CC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4E3066-EB01-4F22-9F1F-105C17850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55410AF6-44BC-406B-8801-DFE9D5170784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86747B-BDEC-470C-887F-962A5757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5095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526">
          <p15:clr>
            <a:srgbClr val="FBAE40"/>
          </p15:clr>
        </p15:guide>
        <p15:guide id="3" pos="2634">
          <p15:clr>
            <a:srgbClr val="FBAE40"/>
          </p15:clr>
        </p15:guide>
        <p15:guide id="4" pos="5046">
          <p15:clr>
            <a:srgbClr val="FBAE40"/>
          </p15:clr>
        </p15:guide>
        <p15:guide id="5" pos="5154">
          <p15:clr>
            <a:srgbClr val="FBAE40"/>
          </p15:clr>
        </p15:guide>
        <p15:guide id="8" orient="horz" pos="2220">
          <p15:clr>
            <a:srgbClr val="FBAE40"/>
          </p15:clr>
        </p15:guide>
        <p15:guide id="9" orient="horz" pos="232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1725" y="542925"/>
            <a:ext cx="5825475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00" y="540000"/>
            <a:ext cx="5832474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2400" y="3703724"/>
            <a:ext cx="58248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B8610-96BF-44A1-8981-5B8168BF2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7CAAC6-B83C-4A9E-ACBC-601ED50C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18652A7-B0F6-428C-9C31-0A03897B9ECA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A3038D-0D73-41B2-B289-D9541696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569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220">
          <p15:clr>
            <a:srgbClr val="FBAE40"/>
          </p15:clr>
        </p15:guide>
        <p15:guide id="3" orient="horz" pos="2328">
          <p15:clr>
            <a:srgbClr val="FBAE40"/>
          </p15:clr>
        </p15:guide>
        <p15:guide id="5" pos="3786">
          <p15:clr>
            <a:srgbClr val="FBAE40"/>
          </p15:clr>
        </p15:guide>
        <p15:guide id="6" pos="389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9400" y="540000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072AD8-6DAB-4FE3-8463-A9CB6100F7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89400" y="530225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0AE5-9CCC-4EB2-B8D2-4AD89CD5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64D53-8F88-47CD-A26E-22D07D11F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301334B-B605-4392-AC5F-7DA43D2F6916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4513CA-6205-41D3-93B8-757A847A2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660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786">
          <p15:clr>
            <a:srgbClr val="FBAE40"/>
          </p15:clr>
        </p15:guide>
        <p15:guide id="3" pos="389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6646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BEFB137-2B54-42AD-BDAD-96813FC80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184" y="3989025"/>
            <a:ext cx="675352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B0B4E0FE-DC57-4515-B085-1779270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83" y="2385733"/>
            <a:ext cx="6753526" cy="132556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347D7B1-083D-49CC-A712-18CCC9C1E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3" y="585050"/>
            <a:ext cx="2172312" cy="11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with Imag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C55784-3769-281C-808B-B56CFC4BA343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161090" y="1292226"/>
            <a:ext cx="5835648" cy="536892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D03BF-BF52-0146-05B6-6A91E00D9B5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5830887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7BF5-3DA6-A7E5-7B70-4C4A15DF1F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667B-CF0E-92F4-586B-706246CEEC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E120-60D7-0917-7052-11EDA87B89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99B62-5367-A494-B3BB-AF79701C79E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6" y="2398712"/>
            <a:ext cx="5824538" cy="4262437"/>
          </a:xfrm>
        </p:spPr>
        <p:txBody>
          <a:bodyPr/>
          <a:lstStyle>
            <a:lvl1pPr marL="342000" indent="-342000">
              <a:lnSpc>
                <a:spcPct val="100000"/>
              </a:lnSpc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14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Numb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DC9A-405D-2BD5-A75B-0ACC7044B2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9038" y="1164192"/>
            <a:ext cx="5830887" cy="2191783"/>
          </a:xfrm>
        </p:spPr>
        <p:txBody>
          <a:bodyPr anchor="t" anchorCtr="0">
            <a:noAutofit/>
          </a:bodyPr>
          <a:lstStyle>
            <a:lvl1pPr>
              <a:defRPr sz="40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7EE6A-B541-3D4F-34B1-8F4C8DE9966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61212" y="1152526"/>
            <a:ext cx="4835526" cy="2203450"/>
          </a:xfrm>
        </p:spPr>
        <p:txBody>
          <a:bodyPr tIns="93600"/>
          <a:lstStyle>
            <a:lvl1pPr marL="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8940-A911-D289-ACE5-D7D7EA0734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A74A-B1B2-7DF6-2A75-5F009713613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74F1-F37E-469E-EB95-54C2267ED7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C29A2-5AB4-E01D-E895-1DC43038A8BA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193675" y="1152569"/>
            <a:ext cx="118030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6C91B6-A3B4-179E-37E3-44EDF1AB0CD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93675" y="1164192"/>
            <a:ext cx="852488" cy="1090057"/>
          </a:xfrm>
        </p:spPr>
        <p:txBody>
          <a:bodyPr/>
          <a:lstStyle>
            <a:lvl1pPr marL="0" indent="0">
              <a:buFontTx/>
              <a:buNone/>
              <a:defRPr sz="4000" spc="-50" baseline="0">
                <a:latin typeface="+mj-lt"/>
              </a:defRPr>
            </a:lvl1pPr>
            <a:lvl2pPr marL="180000" indent="0">
              <a:buFontTx/>
              <a:buNone/>
              <a:defRPr sz="4000">
                <a:latin typeface="+mj-lt"/>
              </a:defRPr>
            </a:lvl2pPr>
            <a:lvl3pPr marL="356400" indent="0">
              <a:buFontTx/>
              <a:buNone/>
              <a:defRPr sz="4000">
                <a:latin typeface="+mj-lt"/>
              </a:defRPr>
            </a:lvl3pPr>
            <a:lvl4pPr marL="356400" indent="0">
              <a:buFontTx/>
              <a:buNone/>
              <a:defRPr sz="4000">
                <a:latin typeface="+mj-lt"/>
              </a:defRPr>
            </a:lvl4pPr>
            <a:lvl5pPr marL="356400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GB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3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ags" Target="../tags/tag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ags" Target="../tags/tag62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12.sv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12ED5-7C00-C074-7DAC-AF5A70E47A3E}"/>
              </a:ext>
            </a:extLst>
          </p:cNvPr>
          <p:cNvSpPr>
            <a:spLocks noGrp="1"/>
          </p:cNvSpPr>
          <p:nvPr>
            <p:ph type="title"/>
            <p:custDataLst>
              <p:tags r:id="rId62"/>
            </p:custDataLst>
          </p:nvPr>
        </p:nvSpPr>
        <p:spPr>
          <a:xfrm>
            <a:off x="193676" y="1152525"/>
            <a:ext cx="7821612" cy="1101725"/>
          </a:xfrm>
          <a:prstGeom prst="rect">
            <a:avLst/>
          </a:prstGeom>
        </p:spPr>
        <p:txBody>
          <a:bodyPr vert="horz" lIns="0" tIns="792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EE6AB-CE72-1410-1BF6-641F12FA62DD}"/>
              </a:ext>
            </a:extLst>
          </p:cNvPr>
          <p:cNvSpPr>
            <a:spLocks noGrp="1"/>
          </p:cNvSpPr>
          <p:nvPr>
            <p:ph type="body" idx="1"/>
            <p:custDataLst>
              <p:tags r:id="rId63"/>
            </p:custDataLst>
          </p:nvPr>
        </p:nvSpPr>
        <p:spPr>
          <a:xfrm>
            <a:off x="193676" y="2398713"/>
            <a:ext cx="10807700" cy="3306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3A99-0BB5-5144-E36B-09C9ED8685E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>
          <a:xfrm>
            <a:off x="10148886" y="6661150"/>
            <a:ext cx="852488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6C413-5FE4-0AB9-E9B6-3EDDB5F7D85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>
          <a:xfrm>
            <a:off x="6165850" y="6661150"/>
            <a:ext cx="384016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6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DAF8-D6A8-CA84-8374-B26DB93099A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6"/>
            </p:custDataLst>
          </p:nvPr>
        </p:nvSpPr>
        <p:spPr>
          <a:xfrm>
            <a:off x="11144250" y="6661150"/>
            <a:ext cx="852488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!!Logo">
            <a:extLst>
              <a:ext uri="{FF2B5EF4-FFF2-40B4-BE49-F238E27FC236}">
                <a16:creationId xmlns:a16="http://schemas.microsoft.com/office/drawing/2014/main" id="{687EC968-8469-EC5D-7515-52C7D4F8F945}"/>
              </a:ext>
            </a:extLst>
          </p:cNvPr>
          <p:cNvSpPr/>
          <p:nvPr userDrawn="1">
            <p:custDataLst>
              <p:tags r:id="rId67"/>
            </p:custDataLst>
          </p:nvPr>
        </p:nvSpPr>
        <p:spPr bwMode="black">
          <a:xfrm>
            <a:off x="193676" y="196850"/>
            <a:ext cx="854075" cy="200174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DB8A3-B005-9CB8-5F76-170A40729A2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38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FE">
                    <a:alpha val="50000"/>
                  </a:srgbClr>
                </a:solidFill>
                <a:latin typeface="SKF Sans Office" pitchFamily="2" charset="0"/>
              </a:rPr>
              <a:t>Confidentiality: C2 – Internal </a:t>
            </a:r>
          </a:p>
        </p:txBody>
      </p:sp>
    </p:spTree>
    <p:extLst>
      <p:ext uri="{BB962C8B-B14F-4D97-AF65-F5344CB8AC3E}">
        <p14:creationId xmlns:p14="http://schemas.microsoft.com/office/powerpoint/2010/main" val="26570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63" r:id="rId2"/>
    <p:sldLayoutId id="2147483649" r:id="rId3"/>
    <p:sldLayoutId id="2147483660" r:id="rId4"/>
    <p:sldLayoutId id="2147483661" r:id="rId5"/>
    <p:sldLayoutId id="2147483664" r:id="rId6"/>
    <p:sldLayoutId id="2147483665" r:id="rId7"/>
    <p:sldLayoutId id="2147483666" r:id="rId8"/>
    <p:sldLayoutId id="2147483651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54" r:id="rId39"/>
    <p:sldLayoutId id="2147483696" r:id="rId40"/>
    <p:sldLayoutId id="2147483697" r:id="rId41"/>
    <p:sldLayoutId id="2147483698" r:id="rId42"/>
    <p:sldLayoutId id="2147483699" r:id="rId43"/>
    <p:sldLayoutId id="2147483703" r:id="rId44"/>
    <p:sldLayoutId id="2147483700" r:id="rId45"/>
    <p:sldLayoutId id="2147483701" r:id="rId46"/>
    <p:sldLayoutId id="2147483702" r:id="rId47"/>
    <p:sldLayoutId id="2147483715" r:id="rId48"/>
    <p:sldLayoutId id="2147483716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4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3564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356400" indent="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None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 userDrawn="1">
          <p15:clr>
            <a:srgbClr val="F26B43"/>
          </p15:clr>
        </p15:guide>
        <p15:guide id="2" orient="horz" pos="726" userDrawn="1">
          <p15:clr>
            <a:srgbClr val="F26B43"/>
          </p15:clr>
        </p15:guide>
        <p15:guide id="3" pos="122" userDrawn="1">
          <p15:clr>
            <a:srgbClr val="F26B43"/>
          </p15:clr>
        </p15:guide>
        <p15:guide id="4" pos="659" userDrawn="1">
          <p15:clr>
            <a:srgbClr val="F26B43"/>
          </p15:clr>
        </p15:guide>
        <p15:guide id="5" pos="749" userDrawn="1">
          <p15:clr>
            <a:srgbClr val="F26B43"/>
          </p15:clr>
        </p15:guide>
        <p15:guide id="6" pos="1286" userDrawn="1">
          <p15:clr>
            <a:srgbClr val="F26B43"/>
          </p15:clr>
        </p15:guide>
        <p15:guide id="7" pos="1376" userDrawn="1">
          <p15:clr>
            <a:srgbClr val="F26B43"/>
          </p15:clr>
        </p15:guide>
        <p15:guide id="8" pos="1913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2540" userDrawn="1">
          <p15:clr>
            <a:srgbClr val="F26B43"/>
          </p15:clr>
        </p15:guide>
        <p15:guide id="11" pos="2630" userDrawn="1">
          <p15:clr>
            <a:srgbClr val="F26B43"/>
          </p15:clr>
        </p15:guide>
        <p15:guide id="12" pos="3168" userDrawn="1">
          <p15:clr>
            <a:srgbClr val="F26B43"/>
          </p15:clr>
        </p15:guide>
        <p15:guide id="13" pos="3257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4" userDrawn="1">
          <p15:clr>
            <a:srgbClr val="F26B43"/>
          </p15:clr>
        </p15:guide>
        <p15:guide id="16" pos="4422" userDrawn="1">
          <p15:clr>
            <a:srgbClr val="F26B43"/>
          </p15:clr>
        </p15:guide>
        <p15:guide id="17" pos="4511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139" userDrawn="1">
          <p15:clr>
            <a:srgbClr val="F26B43"/>
          </p15:clr>
        </p15:guide>
        <p15:guide id="20" pos="5676" userDrawn="1">
          <p15:clr>
            <a:srgbClr val="F26B43"/>
          </p15:clr>
        </p15:guide>
        <p15:guide id="21" pos="5766" userDrawn="1">
          <p15:clr>
            <a:srgbClr val="F26B43"/>
          </p15:clr>
        </p15:guide>
        <p15:guide id="22" pos="6303" userDrawn="1">
          <p15:clr>
            <a:srgbClr val="F26B43"/>
          </p15:clr>
        </p15:guide>
        <p15:guide id="23" pos="6393" userDrawn="1">
          <p15:clr>
            <a:srgbClr val="F26B43"/>
          </p15:clr>
        </p15:guide>
        <p15:guide id="24" pos="6930" userDrawn="1">
          <p15:clr>
            <a:srgbClr val="F26B43"/>
          </p15:clr>
        </p15:guide>
        <p15:guide id="25" pos="7020" userDrawn="1">
          <p15:clr>
            <a:srgbClr val="F26B43"/>
          </p15:clr>
        </p15:guide>
        <p15:guide id="26" pos="7557" userDrawn="1">
          <p15:clr>
            <a:srgbClr val="F26B43"/>
          </p15:clr>
        </p15:guide>
        <p15:guide id="27" orient="horz" pos="817" userDrawn="1">
          <p15:clr>
            <a:srgbClr val="F26B43"/>
          </p15:clr>
        </p15:guide>
        <p15:guide id="28" orient="horz" pos="1420" userDrawn="1">
          <p15:clr>
            <a:srgbClr val="F26B43"/>
          </p15:clr>
        </p15:guide>
        <p15:guide id="29" orient="horz" pos="1511" userDrawn="1">
          <p15:clr>
            <a:srgbClr val="F26B43"/>
          </p15:clr>
        </p15:guide>
        <p15:guide id="30" orient="horz" pos="2114" userDrawn="1">
          <p15:clr>
            <a:srgbClr val="F26B43"/>
          </p15:clr>
        </p15:guide>
        <p15:guide id="31" orient="horz" pos="2205" userDrawn="1">
          <p15:clr>
            <a:srgbClr val="F26B43"/>
          </p15:clr>
        </p15:guide>
        <p15:guide id="32" orient="horz" pos="2808" userDrawn="1">
          <p15:clr>
            <a:srgbClr val="F26B43"/>
          </p15:clr>
        </p15:guide>
        <p15:guide id="33" orient="horz" pos="2899" userDrawn="1">
          <p15:clr>
            <a:srgbClr val="F26B43"/>
          </p15:clr>
        </p15:guide>
        <p15:guide id="34" orient="horz" pos="3502" userDrawn="1">
          <p15:clr>
            <a:srgbClr val="F26B43"/>
          </p15:clr>
        </p15:guide>
        <p15:guide id="35" orient="horz" pos="3593" userDrawn="1">
          <p15:clr>
            <a:srgbClr val="F26B43"/>
          </p15:clr>
        </p15:guide>
        <p15:guide id="36" orient="horz" pos="41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118B117-0B8E-3C05-24CA-66969151A2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26997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5" imgH="424" progId="TCLayout.ActiveDocument.1">
                  <p:embed/>
                </p:oleObj>
              </mc:Choice>
              <mc:Fallback>
                <p:oleObj name="think-cell Slide" r:id="rId21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18B117-0B8E-3C05-24CA-66969151A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B4E9A893-6AF0-4B8C-9D2D-BBCD0F3AC5D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00" y="540000"/>
            <a:ext cx="7394400" cy="18034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BF850E8-5C79-47A6-BF51-E088C95CC521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600" y="2520000"/>
            <a:ext cx="7394400" cy="41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7FFB-F130-D4AF-F9D3-A3D2AA3330F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38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FE">
                    <a:alpha val="50000"/>
                  </a:srgbClr>
                </a:solidFill>
                <a:latin typeface="SKF Sans Office" pitchFamily="2" charset="0"/>
              </a:rPr>
              <a:t>Confidentiality: C2 – Internal </a:t>
            </a:r>
          </a:p>
        </p:txBody>
      </p:sp>
    </p:spTree>
    <p:extLst>
      <p:ext uri="{BB962C8B-B14F-4D97-AF65-F5344CB8AC3E}">
        <p14:creationId xmlns:p14="http://schemas.microsoft.com/office/powerpoint/2010/main" val="70167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 spd="slow">
    <p:push dir="u"/>
  </p:transition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GB" sz="32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0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4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0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20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8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6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>
          <p15:clr>
            <a:srgbClr val="F26B43"/>
          </p15:clr>
        </p15:guide>
        <p15:guide id="2" orient="horz" pos="4206">
          <p15:clr>
            <a:srgbClr val="F26B43"/>
          </p15:clr>
        </p15:guide>
        <p15:guide id="3" pos="112">
          <p15:clr>
            <a:srgbClr val="F26B43"/>
          </p15:clr>
        </p15:guide>
        <p15:guide id="4" pos="7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38.x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3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5.xml"/><Relationship Id="rId5" Type="http://schemas.openxmlformats.org/officeDocument/2006/relationships/image" Target="../media/image29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6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39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0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4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3vLDcyQJqg" TargetMode="Externa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1A2E945-37AF-7AEB-3736-2536793A88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A2E945-37AF-7AEB-3736-2536793A8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8C361D-F4FD-B271-44EC-DAC58362EBA9}"/>
              </a:ext>
            </a:extLst>
          </p:cNvPr>
          <p:cNvSpPr/>
          <p:nvPr/>
        </p:nvSpPr>
        <p:spPr>
          <a:xfrm>
            <a:off x="11140580" y="75501"/>
            <a:ext cx="1051420" cy="553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EECE8-4178-B05B-BA2A-5C05EC8F7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2459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23BDB-B95E-564E-2DDE-B0EFB65D92D8}"/>
              </a:ext>
            </a:extLst>
          </p:cNvPr>
          <p:cNvSpPr txBox="1"/>
          <p:nvPr/>
        </p:nvSpPr>
        <p:spPr>
          <a:xfrm>
            <a:off x="3154261" y="1728132"/>
            <a:ext cx="6803471" cy="431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2. Säsongsplanering 25-26</a:t>
            </a:r>
          </a:p>
        </p:txBody>
      </p:sp>
    </p:spTree>
    <p:extLst>
      <p:ext uri="{BB962C8B-B14F-4D97-AF65-F5344CB8AC3E}">
        <p14:creationId xmlns:p14="http://schemas.microsoft.com/office/powerpoint/2010/main" val="33970362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2965D8DB-1EBC-4564-84A5-499E9D95EC26}"/>
              </a:ext>
            </a:extLst>
          </p:cNvPr>
          <p:cNvCxnSpPr>
            <a:cxnSpLocks/>
          </p:cNvCxnSpPr>
          <p:nvPr/>
        </p:nvCxnSpPr>
        <p:spPr>
          <a:xfrm flipV="1">
            <a:off x="327219" y="6342078"/>
            <a:ext cx="3741442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7577505-CB49-461A-9B36-9A44CD1FD409}"/>
              </a:ext>
            </a:extLst>
          </p:cNvPr>
          <p:cNvCxnSpPr/>
          <p:nvPr/>
        </p:nvCxnSpPr>
        <p:spPr>
          <a:xfrm flipV="1">
            <a:off x="4068661" y="4546834"/>
            <a:ext cx="0" cy="1795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A97C0B1F-7326-4EA8-A99B-3E04532D5664}"/>
              </a:ext>
            </a:extLst>
          </p:cNvPr>
          <p:cNvCxnSpPr/>
          <p:nvPr/>
        </p:nvCxnSpPr>
        <p:spPr>
          <a:xfrm>
            <a:off x="4068661" y="4546834"/>
            <a:ext cx="4035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088737B-52F4-4EF9-AF97-B6CA6F2B0AE7}"/>
              </a:ext>
            </a:extLst>
          </p:cNvPr>
          <p:cNvCxnSpPr/>
          <p:nvPr/>
        </p:nvCxnSpPr>
        <p:spPr>
          <a:xfrm flipV="1">
            <a:off x="8103765" y="2793535"/>
            <a:ext cx="0" cy="1753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5004DCA8-6BC2-44A8-94AF-1D53FDF2F150}"/>
              </a:ext>
            </a:extLst>
          </p:cNvPr>
          <p:cNvCxnSpPr/>
          <p:nvPr/>
        </p:nvCxnSpPr>
        <p:spPr>
          <a:xfrm>
            <a:off x="8103765" y="2793535"/>
            <a:ext cx="2575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D31DDC4F-44F8-4CA6-9C8F-496974E4E29D}"/>
              </a:ext>
            </a:extLst>
          </p:cNvPr>
          <p:cNvSpPr txBox="1"/>
          <p:nvPr/>
        </p:nvSpPr>
        <p:spPr>
          <a:xfrm>
            <a:off x="1815463" y="650682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Nivå 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690E8CF-350B-424F-9F40-FF61E4D3A041}"/>
              </a:ext>
            </a:extLst>
          </p:cNvPr>
          <p:cNvSpPr txBox="1"/>
          <p:nvPr/>
        </p:nvSpPr>
        <p:spPr>
          <a:xfrm>
            <a:off x="5721341" y="4739556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Nivå 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D26464D-2E13-42E6-A18D-F8505E5EFCD3}"/>
              </a:ext>
            </a:extLst>
          </p:cNvPr>
          <p:cNvSpPr txBox="1"/>
          <p:nvPr/>
        </p:nvSpPr>
        <p:spPr>
          <a:xfrm>
            <a:off x="9744840" y="297206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Nivå 1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3BC7421-E0FA-4E76-95E5-F8BD6C935CBC}"/>
              </a:ext>
            </a:extLst>
          </p:cNvPr>
          <p:cNvSpPr txBox="1"/>
          <p:nvPr/>
        </p:nvSpPr>
        <p:spPr>
          <a:xfrm>
            <a:off x="-326698" y="5599852"/>
            <a:ext cx="483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Flest spelare är nybörjare eller tränat 1-3 år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98E2D08-6313-4559-9552-CCAB15949B51}"/>
              </a:ext>
            </a:extLst>
          </p:cNvPr>
          <p:cNvSpPr txBox="1"/>
          <p:nvPr/>
        </p:nvSpPr>
        <p:spPr>
          <a:xfrm>
            <a:off x="3256788" y="399362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Flest spelare tränat 3-6 år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796C9AF-4673-4ADD-83D2-46133A071745}"/>
              </a:ext>
            </a:extLst>
          </p:cNvPr>
          <p:cNvSpPr txBox="1"/>
          <p:nvPr/>
        </p:nvSpPr>
        <p:spPr>
          <a:xfrm>
            <a:off x="7262385" y="2242046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Flesta spelare tränat i många år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16DED55-06BC-4110-9038-8E946FAB39A7}"/>
              </a:ext>
            </a:extLst>
          </p:cNvPr>
          <p:cNvSpPr txBox="1"/>
          <p:nvPr/>
        </p:nvSpPr>
        <p:spPr>
          <a:xfrm>
            <a:off x="3267929" y="3348823"/>
            <a:ext cx="4815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Jämn fördelning av handbollskunskap på medelnivå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3810750-4CF3-48B2-A8BD-392EE1A3C626}"/>
              </a:ext>
            </a:extLst>
          </p:cNvPr>
          <p:cNvSpPr txBox="1"/>
          <p:nvPr/>
        </p:nvSpPr>
        <p:spPr>
          <a:xfrm>
            <a:off x="3267929" y="3671364"/>
            <a:ext cx="504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Stor spridning av handbollskunskap – från låg till hög nivå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4411469-FBC3-474A-98BA-AFEB750FF684}"/>
              </a:ext>
            </a:extLst>
          </p:cNvPr>
          <p:cNvSpPr txBox="1"/>
          <p:nvPr/>
        </p:nvSpPr>
        <p:spPr>
          <a:xfrm>
            <a:off x="7262385" y="1630929"/>
            <a:ext cx="444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Jämn fördelning av handbollskunskap på hög nivå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3E0861D-3374-47E3-A3CD-C4460B07DE5C}"/>
              </a:ext>
            </a:extLst>
          </p:cNvPr>
          <p:cNvSpPr txBox="1"/>
          <p:nvPr/>
        </p:nvSpPr>
        <p:spPr>
          <a:xfrm>
            <a:off x="127214" y="5092582"/>
            <a:ext cx="504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Jämn fördelning av handbollskunskap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på låg- och medelnivå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E61CEB0-D282-46F0-868B-B55D2BBA8D08}"/>
              </a:ext>
            </a:extLst>
          </p:cNvPr>
          <p:cNvSpPr txBox="1"/>
          <p:nvPr/>
        </p:nvSpPr>
        <p:spPr>
          <a:xfrm>
            <a:off x="7262385" y="1922026"/>
            <a:ext cx="450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Rankar laget som topp 25 i distriktet i sin ålderskull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B05267F-03E3-4821-B807-FE365BAE5FD2}"/>
              </a:ext>
            </a:extLst>
          </p:cNvPr>
          <p:cNvSpPr txBox="1"/>
          <p:nvPr/>
        </p:nvSpPr>
        <p:spPr>
          <a:xfrm>
            <a:off x="3267929" y="4283336"/>
            <a:ext cx="3676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Geografisk hänsyn prioriteras om möjligt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6E25B59-8B44-4AAA-8AD7-61C9CDC082C6}"/>
              </a:ext>
            </a:extLst>
          </p:cNvPr>
          <p:cNvSpPr txBox="1"/>
          <p:nvPr/>
        </p:nvSpPr>
        <p:spPr>
          <a:xfrm>
            <a:off x="7262385" y="2557637"/>
            <a:ext cx="491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Geografisk hänsyn i mindre utsträckning i serieindelning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719074F-9B0E-4C4C-9380-FD0562AD790A}"/>
              </a:ext>
            </a:extLst>
          </p:cNvPr>
          <p:cNvSpPr txBox="1"/>
          <p:nvPr/>
        </p:nvSpPr>
        <p:spPr>
          <a:xfrm>
            <a:off x="2987259" y="416939"/>
            <a:ext cx="5468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Vägledning anmälan till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nivåindelat seriespel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C581CAC-7BEB-42F7-A974-AA3409D2100F}"/>
              </a:ext>
            </a:extLst>
          </p:cNvPr>
          <p:cNvSpPr txBox="1"/>
          <p:nvPr/>
        </p:nvSpPr>
        <p:spPr>
          <a:xfrm>
            <a:off x="257058" y="1904140"/>
            <a:ext cx="36663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Syftet med nivåtrappan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Vägledning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för anmälan till seriespel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Alla punkter för respektive nivå behöver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</a:t>
            </a:r>
            <a:r>
              <a:rPr kumimoji="0" lang="sv-SE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INTE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vara uppfyllt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01D14A-41D0-437D-8E57-B58839FAD5FD}"/>
              </a:ext>
            </a:extLst>
          </p:cNvPr>
          <p:cNvSpPr txBox="1"/>
          <p:nvPr/>
        </p:nvSpPr>
        <p:spPr>
          <a:xfrm>
            <a:off x="6220287" y="5444456"/>
            <a:ext cx="5644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Tips!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Kontakta era motståndare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Har gått jättebra för tidigare lag vid anmälan – lita på magkänslan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8564E157-2FA8-44B1-9F0D-E6BF73DE6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5" y="327211"/>
            <a:ext cx="2189062" cy="1116422"/>
          </a:xfrm>
          <a:prstGeom prst="rect">
            <a:avLst/>
          </a:prstGeom>
        </p:spPr>
      </p:pic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6741D537-A102-4B13-A0A2-3D65EB88D845}"/>
              </a:ext>
            </a:extLst>
          </p:cNvPr>
          <p:cNvCxnSpPr>
            <a:cxnSpLocks/>
          </p:cNvCxnSpPr>
          <p:nvPr/>
        </p:nvCxnSpPr>
        <p:spPr>
          <a:xfrm flipV="1">
            <a:off x="479619" y="6494478"/>
            <a:ext cx="3741442" cy="83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09638C7E-9D5D-48DC-910E-4FF9EA04A13B}"/>
              </a:ext>
            </a:extLst>
          </p:cNvPr>
          <p:cNvCxnSpPr/>
          <p:nvPr/>
        </p:nvCxnSpPr>
        <p:spPr>
          <a:xfrm flipV="1">
            <a:off x="4221061" y="4699234"/>
            <a:ext cx="0" cy="17952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094B8848-3A97-4FA9-A8DC-6841D7E49EE2}"/>
              </a:ext>
            </a:extLst>
          </p:cNvPr>
          <p:cNvCxnSpPr/>
          <p:nvPr/>
        </p:nvCxnSpPr>
        <p:spPr>
          <a:xfrm>
            <a:off x="4221061" y="4699234"/>
            <a:ext cx="40351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87271510-303A-42F7-B314-CACA2E01E190}"/>
              </a:ext>
            </a:extLst>
          </p:cNvPr>
          <p:cNvCxnSpPr/>
          <p:nvPr/>
        </p:nvCxnSpPr>
        <p:spPr>
          <a:xfrm flipV="1">
            <a:off x="8245023" y="2934862"/>
            <a:ext cx="0" cy="17532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85696F30-A703-4648-89CF-4147FBE46C56}"/>
              </a:ext>
            </a:extLst>
          </p:cNvPr>
          <p:cNvCxnSpPr>
            <a:cxnSpLocks/>
          </p:cNvCxnSpPr>
          <p:nvPr/>
        </p:nvCxnSpPr>
        <p:spPr>
          <a:xfrm>
            <a:off x="8256165" y="2934862"/>
            <a:ext cx="3150268" cy="94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D763378A-2770-4BB4-846B-B140A6054245}"/>
              </a:ext>
            </a:extLst>
          </p:cNvPr>
          <p:cNvSpPr txBox="1"/>
          <p:nvPr/>
        </p:nvSpPr>
        <p:spPr>
          <a:xfrm>
            <a:off x="127214" y="5942574"/>
            <a:ext cx="3676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Geografisk hänsyn prioriteras om möjligt</a:t>
            </a:r>
          </a:p>
        </p:txBody>
      </p:sp>
    </p:spTree>
    <p:extLst>
      <p:ext uri="{BB962C8B-B14F-4D97-AF65-F5344CB8AC3E}">
        <p14:creationId xmlns:p14="http://schemas.microsoft.com/office/powerpoint/2010/main" val="42280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86FAEB1-7CAF-4B29-8C44-A6B938C6924B}"/>
              </a:ext>
            </a:extLst>
          </p:cNvPr>
          <p:cNvSpPr txBox="1"/>
          <p:nvPr/>
        </p:nvSpPr>
        <p:spPr>
          <a:xfrm>
            <a:off x="3884603" y="1693552"/>
            <a:ext cx="46394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Matchklimat och värdegrund </a:t>
            </a:r>
          </a:p>
        </p:txBody>
      </p:sp>
      <p:pic>
        <p:nvPicPr>
          <p:cNvPr id="1026" name="Picture 2" descr="text på blå bakgrund där det står: Spelare- Respekterar domare, ledare, med- och motspelare genom att främja rent spel, uppträda schysst och ta förluster på rätt sätt.Ledare - Är ett föredöme, genom att acceptera domslut, sätta gränser och tillåta misstag hos spelare och domare.Föräldrar -Har ett enormt ansvar som förebilder, genom att stödja och uppmuntra, berömma prestationer och inte resultat, självklart med ett vårdat språk och kommenterar inga domslut. DETTA STÅR VI FÖR - GÖR DU?">
            <a:extLst>
              <a:ext uri="{FF2B5EF4-FFF2-40B4-BE49-F238E27FC236}">
                <a16:creationId xmlns:a16="http://schemas.microsoft.com/office/drawing/2014/main" id="{B3DF084C-06DD-9AFC-5F42-BB4C8C106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1642" r="4869" b="5821"/>
          <a:stretch/>
        </p:blipFill>
        <p:spPr bwMode="auto">
          <a:xfrm>
            <a:off x="2195518" y="2170606"/>
            <a:ext cx="8615918" cy="46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D960550-5998-4E64-3D6F-45624579EE33}"/>
              </a:ext>
            </a:extLst>
          </p:cNvPr>
          <p:cNvSpPr txBox="1"/>
          <p:nvPr/>
        </p:nvSpPr>
        <p:spPr>
          <a:xfrm>
            <a:off x="4363901" y="824083"/>
            <a:ext cx="36808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#schysstmatch  </a:t>
            </a:r>
          </a:p>
        </p:txBody>
      </p:sp>
    </p:spTree>
    <p:extLst>
      <p:ext uri="{BB962C8B-B14F-4D97-AF65-F5344CB8AC3E}">
        <p14:creationId xmlns:p14="http://schemas.microsoft.com/office/powerpoint/2010/main" val="245406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8D34D25-775D-4DAA-887D-92B4CB5C6B5B}"/>
              </a:ext>
            </a:extLst>
          </p:cNvPr>
          <p:cNvSpPr txBox="1"/>
          <p:nvPr/>
        </p:nvSpPr>
        <p:spPr>
          <a:xfrm>
            <a:off x="3202885" y="832809"/>
            <a:ext cx="7111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Elektroniskt matchprotokoll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E7A1C9D-83A2-4C8D-A218-306F5D8CA6CE}"/>
              </a:ext>
            </a:extLst>
          </p:cNvPr>
          <p:cNvSpPr txBox="1"/>
          <p:nvPr/>
        </p:nvSpPr>
        <p:spPr>
          <a:xfrm>
            <a:off x="1512499" y="4848202"/>
            <a:ext cx="1000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 funktionär (förälder/övrig vuxen) sköter klockan/måltavla och en sköter EMP.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D229AAB-0999-7D99-7A05-99454B8C3902}"/>
              </a:ext>
            </a:extLst>
          </p:cNvPr>
          <p:cNvSpPr txBox="1"/>
          <p:nvPr/>
        </p:nvSpPr>
        <p:spPr>
          <a:xfrm>
            <a:off x="1562100" y="1981307"/>
            <a:ext cx="924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Alla serier med resultatvisning och tabell spelas med EMP.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8F3950-A0A8-38EB-8EF0-A5106A8D4E58}"/>
              </a:ext>
            </a:extLst>
          </p:cNvPr>
          <p:cNvSpPr txBox="1"/>
          <p:nvPr/>
        </p:nvSpPr>
        <p:spPr>
          <a:xfrm>
            <a:off x="1562100" y="2822029"/>
            <a:ext cx="933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Ni utbildar ett antal föräldrar/övriga vuxna på en FU1-utbildning (ger behörighet att sitta funktionär U12-U15).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FABB36A-DD48-7A0A-A3FF-9805DBDA1574}"/>
              </a:ext>
            </a:extLst>
          </p:cNvPr>
          <p:cNvSpPr txBox="1"/>
          <p:nvPr/>
        </p:nvSpPr>
        <p:spPr>
          <a:xfrm>
            <a:off x="1512499" y="3768698"/>
            <a:ext cx="859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FU1 utbildning kan genomföras i den egna föreningen eller genom att gå en FU1-utbilnding som förbundet arrangerar.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B9DDA6D-83C5-7E7A-F380-5DF4F34281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9DDA6D-83C5-7E7A-F380-5DF4F3428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32BBD0-66C2-08DF-284F-83792190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536576"/>
            <a:ext cx="7399338" cy="517784"/>
          </a:xfrm>
        </p:spPr>
        <p:txBody>
          <a:bodyPr vert="horz"/>
          <a:lstStyle/>
          <a:p>
            <a:r>
              <a:rPr lang="sv-SE" dirty="0"/>
              <a:t>4. Elektroniskt matchprotokoll (EMP)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2012D-DB82-5B9C-AA84-84662E42C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671" y="1431791"/>
            <a:ext cx="3446533" cy="47030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54342C-BC34-5692-B860-778FE368F4A9}"/>
              </a:ext>
            </a:extLst>
          </p:cNvPr>
          <p:cNvSpPr/>
          <p:nvPr/>
        </p:nvSpPr>
        <p:spPr>
          <a:xfrm>
            <a:off x="11139770" y="74211"/>
            <a:ext cx="930303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6C35B-D617-3B2C-BFB8-26194ACA4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31" y="2448451"/>
            <a:ext cx="2748285" cy="1556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FB6AF-34B0-9008-E68C-A2D8B3B2D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549" y="2448451"/>
            <a:ext cx="2526639" cy="16522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38720-7FD4-11E5-BED2-8F156CA44039}"/>
              </a:ext>
            </a:extLst>
          </p:cNvPr>
          <p:cNvSpPr txBox="1"/>
          <p:nvPr/>
        </p:nvSpPr>
        <p:spPr>
          <a:xfrm>
            <a:off x="734575" y="4100740"/>
            <a:ext cx="2071396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 hemmamatcher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FA61F-638C-6F46-0E1B-56B3FA1632FB}"/>
              </a:ext>
            </a:extLst>
          </p:cNvPr>
          <p:cNvSpPr txBox="1"/>
          <p:nvPr/>
        </p:nvSpPr>
        <p:spPr>
          <a:xfrm>
            <a:off x="4178346" y="4100740"/>
            <a:ext cx="2462842" cy="669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 hemmaarrangemang (upp till tre EMP-matcher vid tillfälle, även gästande lag)</a:t>
            </a:r>
          </a:p>
        </p:txBody>
      </p:sp>
    </p:spTree>
    <p:extLst>
      <p:ext uri="{BB962C8B-B14F-4D97-AF65-F5344CB8AC3E}">
        <p14:creationId xmlns:p14="http://schemas.microsoft.com/office/powerpoint/2010/main" val="4992744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E474C8D-DF2C-410F-1562-1BE4A77A5A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474C8D-DF2C-410F-1562-1BE4A77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FAFC99-706E-6FAD-44B3-B80139B4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59" y="305756"/>
            <a:ext cx="7399338" cy="466602"/>
          </a:xfrm>
        </p:spPr>
        <p:txBody>
          <a:bodyPr vert="horz"/>
          <a:lstStyle/>
          <a:p>
            <a:r>
              <a:rPr lang="sv-SE" dirty="0"/>
              <a:t>5. Spelarkonto status September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6BC4E-6A25-42FD-D363-D4DF4427B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5" y="1625684"/>
            <a:ext cx="6586358" cy="3243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B0ED4-C434-0E6F-D90B-224973D24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201" y="1078322"/>
            <a:ext cx="4016088" cy="5037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433B0-B8D0-9434-D184-17B1B5F16EAB}"/>
              </a:ext>
            </a:extLst>
          </p:cNvPr>
          <p:cNvSpPr txBox="1"/>
          <p:nvPr/>
        </p:nvSpPr>
        <p:spPr>
          <a:xfrm>
            <a:off x="467585" y="5353057"/>
            <a:ext cx="5924939" cy="337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-&gt;&gt; Lägger upp dokumenten på laget.se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43E07-FACB-E283-7242-7BF9009346F2}"/>
              </a:ext>
            </a:extLst>
          </p:cNvPr>
          <p:cNvSpPr/>
          <p:nvPr/>
        </p:nvSpPr>
        <p:spPr>
          <a:xfrm>
            <a:off x="11139770" y="74211"/>
            <a:ext cx="930303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</p:spTree>
    <p:extLst>
      <p:ext uri="{BB962C8B-B14F-4D97-AF65-F5344CB8AC3E}">
        <p14:creationId xmlns:p14="http://schemas.microsoft.com/office/powerpoint/2010/main" val="41528094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4030C7D-C755-59DF-A9A3-FBCC71B182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030C7D-C755-59DF-A9A3-FBCC71B1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9D524C-5D1B-C7D9-9C8A-10F15B84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48" y="234734"/>
            <a:ext cx="4992271" cy="635277"/>
          </a:xfrm>
        </p:spPr>
        <p:txBody>
          <a:bodyPr vert="horz"/>
          <a:lstStyle/>
          <a:p>
            <a:r>
              <a:rPr lang="sv-SE" dirty="0"/>
              <a:t>6. Föräldrar 25/26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18CC-D135-1A84-BB04-D54561E2D3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187" y="1558493"/>
            <a:ext cx="8964394" cy="41592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v-SE" dirty="0"/>
              <a:t>Lottansvarig - Sahar (Eltons mamma)</a:t>
            </a:r>
          </a:p>
          <a:p>
            <a:pPr marL="457200" indent="-457200">
              <a:buAutoNum type="arabicPeriod"/>
            </a:pPr>
            <a:r>
              <a:rPr lang="sv-SE" dirty="0"/>
              <a:t>Försäljning – </a:t>
            </a:r>
            <a:r>
              <a:rPr lang="sv-SE"/>
              <a:t>Anna &amp; Isabell (Axels &amp; Lukas mamma</a:t>
            </a:r>
            <a:r>
              <a:rPr lang="sv-SE" dirty="0"/>
              <a:t>)</a:t>
            </a:r>
          </a:p>
          <a:p>
            <a:pPr marL="457200" indent="-457200">
              <a:buAutoNum type="arabicPeriod"/>
            </a:pPr>
            <a:r>
              <a:rPr lang="sv-SE" dirty="0"/>
              <a:t>Minst 1 st Hall- och caféansvarig – Magnus (Noahs pappa)</a:t>
            </a:r>
          </a:p>
          <a:p>
            <a:pPr marL="457200" indent="-457200">
              <a:buAutoNum type="arabicPeriod"/>
            </a:pPr>
            <a:r>
              <a:rPr lang="sv-SE" dirty="0"/>
              <a:t>Minst 1 st Norden Cup-ansvarig – Linda (Charlies mamma)</a:t>
            </a:r>
          </a:p>
        </p:txBody>
      </p:sp>
      <p:pic>
        <p:nvPicPr>
          <p:cNvPr id="11" name="Bildobjekt 1">
            <a:extLst>
              <a:ext uri="{FF2B5EF4-FFF2-40B4-BE49-F238E27FC236}">
                <a16:creationId xmlns:a16="http://schemas.microsoft.com/office/drawing/2014/main" id="{7040CD09-A424-D748-C477-A509191D61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944" y="105346"/>
            <a:ext cx="1106424" cy="1138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3E436E-A74F-7854-EEC2-40EED489EFDD}"/>
              </a:ext>
            </a:extLst>
          </p:cNvPr>
          <p:cNvSpPr/>
          <p:nvPr/>
        </p:nvSpPr>
        <p:spPr>
          <a:xfrm>
            <a:off x="10963650" y="74211"/>
            <a:ext cx="1106424" cy="130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</p:spTree>
    <p:extLst>
      <p:ext uri="{BB962C8B-B14F-4D97-AF65-F5344CB8AC3E}">
        <p14:creationId xmlns:p14="http://schemas.microsoft.com/office/powerpoint/2010/main" val="29201379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ABFEC4C-ED80-7849-F1CC-6C6D880438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BFEC4C-ED80-7849-F1CC-6C6D88043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D98602-E0BE-1BE9-8236-68106A20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69" y="316725"/>
            <a:ext cx="7399338" cy="741719"/>
          </a:xfrm>
        </p:spPr>
        <p:txBody>
          <a:bodyPr vert="horz"/>
          <a:lstStyle/>
          <a:p>
            <a:r>
              <a:rPr lang="sv-SE" dirty="0"/>
              <a:t>7. Lagkassa &amp; ny försäljning?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953EC-4BDF-8840-57E9-EF86292230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4772" y="1510069"/>
            <a:ext cx="3189067" cy="3982752"/>
          </a:xfrm>
          <a:ln>
            <a:noFill/>
          </a:ln>
        </p:spPr>
        <p:txBody>
          <a:bodyPr/>
          <a:lstStyle/>
          <a:p>
            <a:r>
              <a:rPr lang="sv-SE" dirty="0"/>
              <a:t>Saldo lagkassa:  10124:-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03082A-BC6F-B64A-AE3A-34E408B221A4}"/>
              </a:ext>
            </a:extLst>
          </p:cNvPr>
          <p:cNvSpPr txBox="1">
            <a:spLocks/>
          </p:cNvSpPr>
          <p:nvPr/>
        </p:nvSpPr>
        <p:spPr>
          <a:xfrm>
            <a:off x="6689543" y="1432098"/>
            <a:ext cx="3189068" cy="40607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23" rtl="0" eaLnBrk="1" latinLnBrk="0" hangingPunct="1">
              <a:lnSpc>
                <a:spcPct val="90000"/>
              </a:lnSpc>
              <a:spcBef>
                <a:spcPts val="900"/>
              </a:spcBef>
              <a:buSzPct val="90000"/>
              <a:buFont typeface="Calibri Light" panose="020F0302020204030204" pitchFamily="34" charset="0"/>
              <a:buChar char="•"/>
              <a:tabLst>
                <a:tab pos="342000" algn="l"/>
              </a:tabLst>
              <a:defRPr lang="en-US" sz="2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4000" indent="-342000" algn="l" defTabSz="914423" rtl="0" eaLnBrk="1" latinLnBrk="0" hangingPunct="1">
              <a:lnSpc>
                <a:spcPct val="90000"/>
              </a:lnSpc>
              <a:spcBef>
                <a:spcPts val="400"/>
              </a:spcBef>
              <a:buFont typeface="Calibri Light" panose="020F0302020204030204" pitchFamily="34" charset="0"/>
              <a:buChar char="–"/>
              <a:tabLst>
                <a:tab pos="684000" algn="l"/>
              </a:tabLs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026000" indent="-342000" algn="l" defTabSz="914423" rtl="0" eaLnBrk="1" latinLnBrk="0" hangingPunct="1">
              <a:lnSpc>
                <a:spcPct val="90000"/>
              </a:lnSpc>
              <a:spcBef>
                <a:spcPts val="0"/>
              </a:spcBef>
              <a:buFont typeface="Calibri Light" panose="020F0302020204030204" pitchFamily="34" charset="0"/>
              <a:buChar char="–"/>
              <a:tabLst>
                <a:tab pos="1026000" algn="l"/>
              </a:tabLst>
              <a:defRPr lang="en-US" sz="18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368000" indent="-342000" algn="l" defTabSz="914423" rtl="0" eaLnBrk="1" latinLnBrk="0" hangingPunct="1">
              <a:lnSpc>
                <a:spcPct val="90000"/>
              </a:lnSpc>
              <a:spcBef>
                <a:spcPts val="0"/>
              </a:spcBef>
              <a:buFont typeface="Calibri Light" panose="020F0302020204030204" pitchFamily="34" charset="0"/>
              <a:buChar char="–"/>
              <a:tabLst>
                <a:tab pos="1368000" algn="l"/>
              </a:tabLst>
              <a:defRPr lang="en-GB" sz="16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Ny försäljning?: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66EFF-07F3-3DE3-A0AE-C531D5A246AA}"/>
              </a:ext>
            </a:extLst>
          </p:cNvPr>
          <p:cNvSpPr/>
          <p:nvPr/>
        </p:nvSpPr>
        <p:spPr>
          <a:xfrm>
            <a:off x="10565264" y="3186485"/>
            <a:ext cx="930303" cy="48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Försäljning Newbody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616E30-FA5F-ED90-AE3F-45FA9ABB05C8}"/>
              </a:ext>
            </a:extLst>
          </p:cNvPr>
          <p:cNvSpPr/>
          <p:nvPr/>
        </p:nvSpPr>
        <p:spPr>
          <a:xfrm>
            <a:off x="10565264" y="3720543"/>
            <a:ext cx="930303" cy="48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Försäljning kakor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676DE-B1A8-55AF-B982-E16397B03706}"/>
              </a:ext>
            </a:extLst>
          </p:cNvPr>
          <p:cNvSpPr/>
          <p:nvPr/>
        </p:nvSpPr>
        <p:spPr>
          <a:xfrm>
            <a:off x="7343803" y="3385210"/>
            <a:ext cx="1283362" cy="5745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Café hemmamatcher Angered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896B4-6951-D8BE-78E5-AFDC52D7FB87}"/>
              </a:ext>
            </a:extLst>
          </p:cNvPr>
          <p:cNvSpPr/>
          <p:nvPr/>
        </p:nvSpPr>
        <p:spPr>
          <a:xfrm>
            <a:off x="10565264" y="4254601"/>
            <a:ext cx="930303" cy="48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XXX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6FBF8-2443-B41F-2DA9-75AF65329A63}"/>
              </a:ext>
            </a:extLst>
          </p:cNvPr>
          <p:cNvSpPr/>
          <p:nvPr/>
        </p:nvSpPr>
        <p:spPr>
          <a:xfrm>
            <a:off x="11139770" y="74211"/>
            <a:ext cx="930303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DE0D4-A9F8-A831-B9CD-C6261C6A8FCE}"/>
              </a:ext>
            </a:extLst>
          </p:cNvPr>
          <p:cNvSpPr/>
          <p:nvPr/>
        </p:nvSpPr>
        <p:spPr>
          <a:xfrm>
            <a:off x="7353775" y="2526527"/>
            <a:ext cx="1217732" cy="5745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179833363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F3BA862-45E2-EB49-0A60-834E459DE1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3BA862-45E2-EB49-0A60-834E459DE1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 descr="Questions outline">
            <a:extLst>
              <a:ext uri="{FF2B5EF4-FFF2-40B4-BE49-F238E27FC236}">
                <a16:creationId xmlns:a16="http://schemas.microsoft.com/office/drawing/2014/main" id="{5F4CA21C-310E-74BE-EB49-58B43B35C6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4839" y="1459143"/>
            <a:ext cx="4412202" cy="4412202"/>
          </a:xfrm>
        </p:spPr>
      </p:pic>
      <p:pic>
        <p:nvPicPr>
          <p:cNvPr id="8" name="Picture 7" descr="Question mark on green pastel background">
            <a:extLst>
              <a:ext uri="{FF2B5EF4-FFF2-40B4-BE49-F238E27FC236}">
                <a16:creationId xmlns:a16="http://schemas.microsoft.com/office/drawing/2014/main" id="{BDF87E15-5764-6A5E-E221-7F26D80DE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99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F70BE30-F6A1-A483-9815-33BEAAD81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70BE30-F6A1-A483-9815-33BEAAD81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9505D79-E165-480F-7A6E-FA72DABE614C}"/>
              </a:ext>
            </a:extLst>
          </p:cNvPr>
          <p:cNvCxnSpPr>
            <a:cxnSpLocks/>
          </p:cNvCxnSpPr>
          <p:nvPr/>
        </p:nvCxnSpPr>
        <p:spPr>
          <a:xfrm>
            <a:off x="1715869" y="3833856"/>
            <a:ext cx="0" cy="120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E1E3133-5DF0-F31B-3F30-62059810EA5A}"/>
              </a:ext>
            </a:extLst>
          </p:cNvPr>
          <p:cNvSpPr/>
          <p:nvPr/>
        </p:nvSpPr>
        <p:spPr>
          <a:xfrm>
            <a:off x="95417" y="2736572"/>
            <a:ext cx="1361809" cy="108800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Aug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544DF35-1AC1-C564-5E20-B04A65406E0B}"/>
              </a:ext>
            </a:extLst>
          </p:cNvPr>
          <p:cNvSpPr/>
          <p:nvPr/>
        </p:nvSpPr>
        <p:spPr>
          <a:xfrm>
            <a:off x="938258" y="2736572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Sept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08D59DA-61E3-551B-2864-A2F67A487C5D}"/>
              </a:ext>
            </a:extLst>
          </p:cNvPr>
          <p:cNvSpPr/>
          <p:nvPr/>
        </p:nvSpPr>
        <p:spPr>
          <a:xfrm>
            <a:off x="1916261" y="2736572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Okt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638EE8A-CCB7-1870-67C7-5480F5E13803}"/>
              </a:ext>
            </a:extLst>
          </p:cNvPr>
          <p:cNvSpPr/>
          <p:nvPr/>
        </p:nvSpPr>
        <p:spPr>
          <a:xfrm>
            <a:off x="2896916" y="2735245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Nov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08151325-AC31-9A6D-552A-4BF35226AE09}"/>
              </a:ext>
            </a:extLst>
          </p:cNvPr>
          <p:cNvSpPr/>
          <p:nvPr/>
        </p:nvSpPr>
        <p:spPr>
          <a:xfrm>
            <a:off x="3872289" y="2735245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Dec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1238283C-05D9-BE0C-678E-F8E34FDFB1E4}"/>
              </a:ext>
            </a:extLst>
          </p:cNvPr>
          <p:cNvSpPr/>
          <p:nvPr/>
        </p:nvSpPr>
        <p:spPr>
          <a:xfrm>
            <a:off x="4842347" y="2736572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Jan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34E10BC-DE1C-D5F4-1F43-07A8FC9279BB}"/>
              </a:ext>
            </a:extLst>
          </p:cNvPr>
          <p:cNvSpPr/>
          <p:nvPr/>
        </p:nvSpPr>
        <p:spPr>
          <a:xfrm>
            <a:off x="6798366" y="2727294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Mar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58EA1863-F034-D0F9-954D-E16F8A0B700A}"/>
              </a:ext>
            </a:extLst>
          </p:cNvPr>
          <p:cNvSpPr/>
          <p:nvPr/>
        </p:nvSpPr>
        <p:spPr>
          <a:xfrm>
            <a:off x="7780350" y="2727294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April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E037C40-9E05-C2D1-0BE5-031CE53EFB79}"/>
              </a:ext>
            </a:extLst>
          </p:cNvPr>
          <p:cNvSpPr/>
          <p:nvPr/>
        </p:nvSpPr>
        <p:spPr>
          <a:xfrm>
            <a:off x="8746439" y="2727294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Maj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CBA4B37-5C7C-7FFB-9BD9-BB2CA74DB0F2}"/>
              </a:ext>
            </a:extLst>
          </p:cNvPr>
          <p:cNvSpPr/>
          <p:nvPr/>
        </p:nvSpPr>
        <p:spPr>
          <a:xfrm>
            <a:off x="9727093" y="2728619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Juni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C6ED5BB6-A73A-A0B5-8265-5DA7D2D16C39}"/>
              </a:ext>
            </a:extLst>
          </p:cNvPr>
          <p:cNvSpPr/>
          <p:nvPr/>
        </p:nvSpPr>
        <p:spPr>
          <a:xfrm>
            <a:off x="5829635" y="2735245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Feb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90B7BFF-EB5C-009F-B037-CA69169D3824}"/>
              </a:ext>
            </a:extLst>
          </p:cNvPr>
          <p:cNvSpPr/>
          <p:nvPr/>
        </p:nvSpPr>
        <p:spPr>
          <a:xfrm>
            <a:off x="10709077" y="2727293"/>
            <a:ext cx="1492195" cy="1088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Juli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DE7FEE-2BA2-1CE0-460A-A14C9DFFBB19}"/>
              </a:ext>
            </a:extLst>
          </p:cNvPr>
          <p:cNvSpPr/>
          <p:nvPr/>
        </p:nvSpPr>
        <p:spPr>
          <a:xfrm>
            <a:off x="286256" y="1637967"/>
            <a:ext cx="930303" cy="485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Träningsläger Borgstena (29-31)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6CDA3D-B862-A8CC-7158-693D6A169648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51408" y="2122996"/>
            <a:ext cx="7355" cy="61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F79EB-0DC3-1C18-954F-E4CE86FC7A14}"/>
              </a:ext>
            </a:extLst>
          </p:cNvPr>
          <p:cNvSpPr/>
          <p:nvPr/>
        </p:nvSpPr>
        <p:spPr>
          <a:xfrm>
            <a:off x="1090663" y="4438153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GBG Cup (12-14 sept)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155ED4-81AB-559E-D2BB-056DCF800111}"/>
              </a:ext>
            </a:extLst>
          </p:cNvPr>
          <p:cNvCxnSpPr>
            <a:cxnSpLocks/>
          </p:cNvCxnSpPr>
          <p:nvPr/>
        </p:nvCxnSpPr>
        <p:spPr>
          <a:xfrm>
            <a:off x="1696054" y="3823250"/>
            <a:ext cx="7355" cy="61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44656F0-36C6-E911-4117-1A546D116FD2}"/>
              </a:ext>
            </a:extLst>
          </p:cNvPr>
          <p:cNvSpPr/>
          <p:nvPr/>
        </p:nvSpPr>
        <p:spPr>
          <a:xfrm>
            <a:off x="2415862" y="1628688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Skadevi Cup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(31 okt-2 nov)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CA0226-3299-AFC3-2AE1-F4783CA4DB20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881014" y="2113717"/>
            <a:ext cx="7355" cy="61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3CA2507-08D0-C595-3D68-D8AFE789E6D2}"/>
              </a:ext>
            </a:extLst>
          </p:cNvPr>
          <p:cNvSpPr/>
          <p:nvPr/>
        </p:nvSpPr>
        <p:spPr>
          <a:xfrm>
            <a:off x="4311600" y="4446105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Norden Cup (27-30 dec)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F1FA14-AFF7-903E-722E-94A7B78084E1}"/>
              </a:ext>
            </a:extLst>
          </p:cNvPr>
          <p:cNvCxnSpPr>
            <a:cxnSpLocks/>
          </p:cNvCxnSpPr>
          <p:nvPr/>
        </p:nvCxnSpPr>
        <p:spPr>
          <a:xfrm>
            <a:off x="4712100" y="3823250"/>
            <a:ext cx="7355" cy="61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A61B68F-FB4E-340D-7DE4-CF1796A610EA}"/>
              </a:ext>
            </a:extLst>
          </p:cNvPr>
          <p:cNvSpPr/>
          <p:nvPr/>
        </p:nvSpPr>
        <p:spPr>
          <a:xfrm>
            <a:off x="10571256" y="4446105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Partille Cup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006A4D-78C6-5CAA-DE53-24A5B4C79679}"/>
              </a:ext>
            </a:extLst>
          </p:cNvPr>
          <p:cNvCxnSpPr>
            <a:cxnSpLocks/>
          </p:cNvCxnSpPr>
          <p:nvPr/>
        </p:nvCxnSpPr>
        <p:spPr>
          <a:xfrm>
            <a:off x="10971756" y="3823250"/>
            <a:ext cx="7355" cy="61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0EB3688-F8F1-14E6-CAAF-307FF4CCEBF8}"/>
              </a:ext>
            </a:extLst>
          </p:cNvPr>
          <p:cNvSpPr/>
          <p:nvPr/>
        </p:nvSpPr>
        <p:spPr>
          <a:xfrm>
            <a:off x="9989484" y="5711689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Mölndalsspelen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1B9BAA-648A-1DB9-1FBE-F9E7C63770FF}"/>
              </a:ext>
            </a:extLst>
          </p:cNvPr>
          <p:cNvSpPr/>
          <p:nvPr/>
        </p:nvSpPr>
        <p:spPr>
          <a:xfrm>
            <a:off x="9989484" y="5124617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Bohus Cup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CB7873-F1CA-BF13-15F5-ACB4D4C767F3}"/>
              </a:ext>
            </a:extLst>
          </p:cNvPr>
          <p:cNvSpPr/>
          <p:nvPr/>
        </p:nvSpPr>
        <p:spPr>
          <a:xfrm>
            <a:off x="7782994" y="1702906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CEE9C1-8D59-7D6B-30E2-982E86072249}"/>
              </a:ext>
            </a:extLst>
          </p:cNvPr>
          <p:cNvSpPr/>
          <p:nvPr/>
        </p:nvSpPr>
        <p:spPr>
          <a:xfrm>
            <a:off x="11036406" y="5711688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Junicupen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FC54C5-EFFA-A203-555D-1653109C0382}"/>
              </a:ext>
            </a:extLst>
          </p:cNvPr>
          <p:cNvSpPr/>
          <p:nvPr/>
        </p:nvSpPr>
        <p:spPr>
          <a:xfrm>
            <a:off x="11036407" y="6298760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Potatiscupen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5E886A-437B-A34B-2FF7-8CB6D90FDE84}"/>
              </a:ext>
            </a:extLst>
          </p:cNvPr>
          <p:cNvSpPr/>
          <p:nvPr/>
        </p:nvSpPr>
        <p:spPr>
          <a:xfrm>
            <a:off x="11036405" y="5124617"/>
            <a:ext cx="930303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Irsta-Blixten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D5F195-1980-C38F-4D0E-A4F875BED91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251770" y="2187935"/>
            <a:ext cx="2676" cy="539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BE35C7C-F25A-A8F4-CE79-C5AF3875AC43}"/>
              </a:ext>
            </a:extLst>
          </p:cNvPr>
          <p:cNvSpPr/>
          <p:nvPr/>
        </p:nvSpPr>
        <p:spPr>
          <a:xfrm>
            <a:off x="1250717" y="973870"/>
            <a:ext cx="930303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Föräldramöte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A6E9A7-2EC2-A49C-DA7D-F136B918CBCC}"/>
              </a:ext>
            </a:extLst>
          </p:cNvPr>
          <p:cNvSpPr/>
          <p:nvPr/>
        </p:nvSpPr>
        <p:spPr>
          <a:xfrm>
            <a:off x="1458718" y="1935476"/>
            <a:ext cx="930303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EMP-utbildning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9D4289-00C1-F1D4-3F39-B66754047B6E}"/>
              </a:ext>
            </a:extLst>
          </p:cNvPr>
          <p:cNvSpPr/>
          <p:nvPr/>
        </p:nvSpPr>
        <p:spPr>
          <a:xfrm>
            <a:off x="8795457" y="5124617"/>
            <a:ext cx="930303" cy="48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Försäljning Newbody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3DB156-1A55-DDF0-AD46-8AE0BA22FE44}"/>
              </a:ext>
            </a:extLst>
          </p:cNvPr>
          <p:cNvSpPr/>
          <p:nvPr/>
        </p:nvSpPr>
        <p:spPr>
          <a:xfrm>
            <a:off x="8795457" y="5658675"/>
            <a:ext cx="930303" cy="48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Försäljning kakor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942DCE-27FA-011B-0CDD-815498CD0D25}"/>
              </a:ext>
            </a:extLst>
          </p:cNvPr>
          <p:cNvSpPr/>
          <p:nvPr/>
        </p:nvSpPr>
        <p:spPr>
          <a:xfrm>
            <a:off x="8795457" y="6217919"/>
            <a:ext cx="930303" cy="48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Café hemmamatcher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964E7E-6675-E435-FBA7-F7CB7A9A224E}"/>
              </a:ext>
            </a:extLst>
          </p:cNvPr>
          <p:cNvCxnSpPr>
            <a:cxnSpLocks/>
          </p:cNvCxnSpPr>
          <p:nvPr/>
        </p:nvCxnSpPr>
        <p:spPr>
          <a:xfrm flipH="1">
            <a:off x="1692464" y="1477614"/>
            <a:ext cx="13068" cy="1258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5CE9CE-ED80-3FD5-18E8-C4D0B07E6E90}"/>
              </a:ext>
            </a:extLst>
          </p:cNvPr>
          <p:cNvCxnSpPr>
            <a:cxnSpLocks/>
          </p:cNvCxnSpPr>
          <p:nvPr/>
        </p:nvCxnSpPr>
        <p:spPr>
          <a:xfrm>
            <a:off x="1815481" y="2415866"/>
            <a:ext cx="7355" cy="31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6531375-5D88-F1FA-0DA7-774EF744531B}"/>
              </a:ext>
            </a:extLst>
          </p:cNvPr>
          <p:cNvSpPr/>
          <p:nvPr/>
        </p:nvSpPr>
        <p:spPr>
          <a:xfrm>
            <a:off x="11139770" y="74211"/>
            <a:ext cx="930303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41CA80D9-F03D-DE5C-8427-86FC948B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2" y="132250"/>
            <a:ext cx="7399338" cy="577973"/>
          </a:xfrm>
        </p:spPr>
        <p:txBody>
          <a:bodyPr vert="horz"/>
          <a:lstStyle/>
          <a:p>
            <a:r>
              <a:rPr lang="en-GB" dirty="0" err="1"/>
              <a:t>Säsongsplanering</a:t>
            </a:r>
            <a:r>
              <a:rPr lang="en-GB" dirty="0"/>
              <a:t> 25/26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4D40C06-35F2-5636-6EA4-79A66B0F2584}"/>
              </a:ext>
            </a:extLst>
          </p:cNvPr>
          <p:cNvSpPr/>
          <p:nvPr/>
        </p:nvSpPr>
        <p:spPr>
          <a:xfrm>
            <a:off x="1228504" y="5051729"/>
            <a:ext cx="1122438" cy="48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Heldag Ale träningsmatcher (21 sept)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376027-D3C9-3865-4C05-2A8D560A4A4F}"/>
              </a:ext>
            </a:extLst>
          </p:cNvPr>
          <p:cNvSpPr/>
          <p:nvPr/>
        </p:nvSpPr>
        <p:spPr>
          <a:xfrm>
            <a:off x="5700696" y="1440459"/>
            <a:ext cx="789172" cy="6997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Handbolls-camp (Sportlov)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F9983E-DAB7-BD1A-C460-625184C37631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6095282" y="2140174"/>
            <a:ext cx="718" cy="57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D8F4A9A-0B90-A8E5-782B-2D7E26A31997}"/>
              </a:ext>
            </a:extLst>
          </p:cNvPr>
          <p:cNvSpPr/>
          <p:nvPr/>
        </p:nvSpPr>
        <p:spPr>
          <a:xfrm>
            <a:off x="7761128" y="4380503"/>
            <a:ext cx="789172" cy="6997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Handbolls-camp (Påsklov)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497A0-1403-C4A3-D560-31E6486072AB}"/>
              </a:ext>
            </a:extLst>
          </p:cNvPr>
          <p:cNvCxnSpPr>
            <a:cxnSpLocks/>
          </p:cNvCxnSpPr>
          <p:nvPr/>
        </p:nvCxnSpPr>
        <p:spPr>
          <a:xfrm>
            <a:off x="8167043" y="3811326"/>
            <a:ext cx="718" cy="57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7AD235-C4FB-879D-9F35-370C57D226A4}"/>
              </a:ext>
            </a:extLst>
          </p:cNvPr>
          <p:cNvSpPr/>
          <p:nvPr/>
        </p:nvSpPr>
        <p:spPr>
          <a:xfrm>
            <a:off x="9657159" y="1452765"/>
            <a:ext cx="789172" cy="6997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Handbolls-camp (Sommar)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D97C9F-08A8-915F-68B5-387B7D8B3D5C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10051745" y="2152480"/>
            <a:ext cx="718" cy="57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7E7B86-B6AC-14BF-986D-3B2C89740072}"/>
              </a:ext>
            </a:extLst>
          </p:cNvPr>
          <p:cNvSpPr/>
          <p:nvPr/>
        </p:nvSpPr>
        <p:spPr>
          <a:xfrm>
            <a:off x="8643068" y="5042450"/>
            <a:ext cx="3427005" cy="181555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C02F07-A6EE-92A6-C5A8-3E713D049A19}"/>
              </a:ext>
            </a:extLst>
          </p:cNvPr>
          <p:cNvSpPr/>
          <p:nvPr/>
        </p:nvSpPr>
        <p:spPr>
          <a:xfrm>
            <a:off x="10002741" y="6217919"/>
            <a:ext cx="930303" cy="565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 A-lagsmatcher/A-pojk..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63485F-284A-B8F8-9AA4-8F93ECB4E37B}"/>
              </a:ext>
            </a:extLst>
          </p:cNvPr>
          <p:cNvSpPr/>
          <p:nvPr/>
        </p:nvSpPr>
        <p:spPr>
          <a:xfrm>
            <a:off x="2258198" y="4375538"/>
            <a:ext cx="789172" cy="6997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Handbolls-camp (Höstlov)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743A51-9A5E-C527-1C68-AFAF642F3773}"/>
              </a:ext>
            </a:extLst>
          </p:cNvPr>
          <p:cNvCxnSpPr>
            <a:cxnSpLocks/>
          </p:cNvCxnSpPr>
          <p:nvPr/>
        </p:nvCxnSpPr>
        <p:spPr>
          <a:xfrm>
            <a:off x="2664113" y="3806361"/>
            <a:ext cx="718" cy="57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0587E4-B7D7-ADCF-C845-7E4AE6460855}"/>
              </a:ext>
            </a:extLst>
          </p:cNvPr>
          <p:cNvCxnSpPr>
            <a:cxnSpLocks/>
          </p:cNvCxnSpPr>
          <p:nvPr/>
        </p:nvCxnSpPr>
        <p:spPr>
          <a:xfrm>
            <a:off x="1707800" y="1457791"/>
            <a:ext cx="0" cy="39865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BDD3FD-EC55-7439-C032-7136CA1CD05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90357" y="3824577"/>
            <a:ext cx="28406" cy="2393342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353CC5B-8D91-13FC-E240-9EC3AA77B1F4}"/>
              </a:ext>
            </a:extLst>
          </p:cNvPr>
          <p:cNvSpPr txBox="1"/>
          <p:nvPr/>
        </p:nvSpPr>
        <p:spPr>
          <a:xfrm>
            <a:off x="1936899" y="6196717"/>
            <a:ext cx="2141115" cy="337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46962B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Seriestart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1AA363-E42F-826E-980D-890868FA6D59}"/>
              </a:ext>
            </a:extLst>
          </p:cNvPr>
          <p:cNvSpPr txBox="1"/>
          <p:nvPr/>
        </p:nvSpPr>
        <p:spPr>
          <a:xfrm>
            <a:off x="3172632" y="6405046"/>
            <a:ext cx="5193455" cy="3031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Obs: Bohus och GBG cup innebär obligatorisk extra lunchkostnad på ca 190:- för varje anmäld kille</a:t>
            </a:r>
          </a:p>
        </p:txBody>
      </p:sp>
    </p:spTree>
    <p:extLst>
      <p:ext uri="{BB962C8B-B14F-4D97-AF65-F5344CB8AC3E}">
        <p14:creationId xmlns:p14="http://schemas.microsoft.com/office/powerpoint/2010/main" val="20874771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05D97C3-2F4E-52B9-A6A6-621276104B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5D97C3-2F4E-52B9-A6A6-621276104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BB5810-D625-507B-79AC-A06EC7A92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5" y="48126"/>
            <a:ext cx="12035810" cy="67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728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5E0FB-4F23-BA2C-DF54-636571A9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F2D69B3-DD53-188F-FD28-99B1306FA2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2D69B3-DD53-188F-FD28-99B1306FA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380208-5742-2BC2-5840-8489D780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96" y="86841"/>
            <a:ext cx="4471304" cy="696607"/>
          </a:xfrm>
        </p:spPr>
        <p:txBody>
          <a:bodyPr vert="horz"/>
          <a:lstStyle/>
          <a:p>
            <a:r>
              <a:rPr lang="sv-SE" dirty="0"/>
              <a:t>Spelarkort 2025, P2013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B1872-505E-1398-BDA4-7F98656ED8A5}"/>
              </a:ext>
            </a:extLst>
          </p:cNvPr>
          <p:cNvSpPr txBox="1"/>
          <p:nvPr/>
        </p:nvSpPr>
        <p:spPr>
          <a:xfrm>
            <a:off x="7409146" y="266638"/>
            <a:ext cx="3268618" cy="3370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Namn: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Kalle Svensson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325A9-F4AD-34A5-F6E5-1C28DF80BD3E}"/>
              </a:ext>
            </a:extLst>
          </p:cNvPr>
          <p:cNvSpPr txBox="1"/>
          <p:nvPr/>
        </p:nvSpPr>
        <p:spPr>
          <a:xfrm>
            <a:off x="250368" y="1796143"/>
            <a:ext cx="6200765" cy="3302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Roligast med handbollen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Fys och vara med kompisar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7660D-D85C-72DE-D6B6-679041A81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594" y="188462"/>
            <a:ext cx="1204064" cy="1455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BF72D-CCB9-2A62-4715-3033D0FC2C9E}"/>
              </a:ext>
            </a:extLst>
          </p:cNvPr>
          <p:cNvSpPr txBox="1"/>
          <p:nvPr/>
        </p:nvSpPr>
        <p:spPr>
          <a:xfrm>
            <a:off x="250369" y="2328443"/>
            <a:ext cx="6200764" cy="3302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Mina två favoritpositioner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Vänsterkant och linje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52829-EA59-95C1-F4FC-EC110DCF7BE2}"/>
              </a:ext>
            </a:extLst>
          </p:cNvPr>
          <p:cNvSpPr txBox="1"/>
          <p:nvPr/>
        </p:nvSpPr>
        <p:spPr>
          <a:xfrm>
            <a:off x="250368" y="2909550"/>
            <a:ext cx="6200763" cy="13939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Tre saker jag vill bli bättre omgång 1:</a:t>
            </a:r>
          </a:p>
          <a:p>
            <a:pPr marL="285750" marR="0" lvl="0" indent="-285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Bättre kantskott och sikta bättre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Mottagningar </a:t>
            </a:r>
          </a:p>
          <a:p>
            <a:pPr marL="285750" marR="0" lvl="0" indent="-285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Snabbhet/explosivitet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50DEC-3F45-9619-FF0D-B589516D2245}"/>
              </a:ext>
            </a:extLst>
          </p:cNvPr>
          <p:cNvSpPr txBox="1"/>
          <p:nvPr/>
        </p:nvSpPr>
        <p:spPr>
          <a:xfrm>
            <a:off x="250369" y="4683933"/>
            <a:ext cx="6200762" cy="13939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Vad jag ska göra föra att uppnå mina mål: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-      Vara med på frivillig söndagsträning och bara skjuta</a:t>
            </a:r>
          </a:p>
          <a:p>
            <a:pPr marL="285750" marR="0" lvl="0" indent="-285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 med en kompis och passa/öva mottagningar på linje/M6 </a:t>
            </a:r>
          </a:p>
          <a:p>
            <a:pPr marL="285750" marR="0" lvl="0" indent="-285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Träna intervaller, benböj, upphopp och fotarbete 1 gång i veckan själv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4DD82D-31EC-354C-3B90-4CA32692A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66" y="188462"/>
            <a:ext cx="1109858" cy="1241536"/>
          </a:xfrm>
          <a:prstGeom prst="rect">
            <a:avLst/>
          </a:prstGeom>
        </p:spPr>
      </p:pic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DA2AB0C5-F7DC-C62C-F6F1-C1240A4B44EE}"/>
              </a:ext>
            </a:extLst>
          </p:cNvPr>
          <p:cNvGraphicFramePr>
            <a:graphicFrameLocks/>
          </p:cNvGraphicFramePr>
          <p:nvPr/>
        </p:nvGraphicFramePr>
        <p:xfrm>
          <a:off x="6972665" y="2053531"/>
          <a:ext cx="451823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558">
                  <a:extLst>
                    <a:ext uri="{9D8B030D-6E8A-4147-A177-3AD203B41FA5}">
                      <a16:colId xmlns:a16="http://schemas.microsoft.com/office/drawing/2014/main" val="834838080"/>
                    </a:ext>
                  </a:extLst>
                </a:gridCol>
                <a:gridCol w="1129558">
                  <a:extLst>
                    <a:ext uri="{9D8B030D-6E8A-4147-A177-3AD203B41FA5}">
                      <a16:colId xmlns:a16="http://schemas.microsoft.com/office/drawing/2014/main" val="2153588682"/>
                    </a:ext>
                  </a:extLst>
                </a:gridCol>
                <a:gridCol w="1129558">
                  <a:extLst>
                    <a:ext uri="{9D8B030D-6E8A-4147-A177-3AD203B41FA5}">
                      <a16:colId xmlns:a16="http://schemas.microsoft.com/office/drawing/2014/main" val="1643553580"/>
                    </a:ext>
                  </a:extLst>
                </a:gridCol>
                <a:gridCol w="1129558">
                  <a:extLst>
                    <a:ext uri="{9D8B030D-6E8A-4147-A177-3AD203B41FA5}">
                      <a16:colId xmlns:a16="http://schemas.microsoft.com/office/drawing/2014/main" val="179765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100" b="1" dirty="0"/>
                        <a:t>Moment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Till 1 december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Till 1 februari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Till 1 maj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3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Skott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6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Finter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4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Passningar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3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Mottagningar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15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Genombrott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4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Försvarsspel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5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Fysik/kondition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5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Snabbhet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127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012242-11EA-B074-9DD8-41A16CDE8BDD}"/>
              </a:ext>
            </a:extLst>
          </p:cNvPr>
          <p:cNvSpPr txBox="1"/>
          <p:nvPr/>
        </p:nvSpPr>
        <p:spPr>
          <a:xfrm>
            <a:off x="6972665" y="1682266"/>
            <a:ext cx="3135329" cy="33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Tre områden jag vill utveckla:</a:t>
            </a:r>
          </a:p>
        </p:txBody>
      </p:sp>
    </p:spTree>
    <p:extLst>
      <p:ext uri="{BB962C8B-B14F-4D97-AF65-F5344CB8AC3E}">
        <p14:creationId xmlns:p14="http://schemas.microsoft.com/office/powerpoint/2010/main" val="39466260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4583628-C0DE-A173-5105-D5CC2CA6A9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583628-C0DE-A173-5105-D5CC2CA6A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BF14533-101A-5E61-710D-19CDBBB06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82" y="1930666"/>
            <a:ext cx="5025648" cy="284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27C74-C4C2-19DB-5F97-895B86865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888" y="1930666"/>
            <a:ext cx="4553590" cy="29778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F04D5F-2898-B492-8CB9-B4D8FC8B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2" y="132250"/>
            <a:ext cx="7399338" cy="577973"/>
          </a:xfrm>
        </p:spPr>
        <p:txBody>
          <a:bodyPr vert="horz"/>
          <a:lstStyle/>
          <a:p>
            <a:r>
              <a:rPr lang="en-GB" dirty="0"/>
              <a:t>3. </a:t>
            </a:r>
            <a:r>
              <a:rPr lang="en-GB" dirty="0" err="1"/>
              <a:t>Seriespel</a:t>
            </a:r>
            <a:r>
              <a:rPr lang="en-GB" dirty="0"/>
              <a:t> 25/26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785E5-C950-1415-2B42-F97EBEF517A6}"/>
              </a:ext>
            </a:extLst>
          </p:cNvPr>
          <p:cNvSpPr/>
          <p:nvPr/>
        </p:nvSpPr>
        <p:spPr>
          <a:xfrm>
            <a:off x="11139770" y="74211"/>
            <a:ext cx="930303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FB9C2-C2D9-F522-B4A4-54620FCA6BD6}"/>
              </a:ext>
            </a:extLst>
          </p:cNvPr>
          <p:cNvSpPr txBox="1"/>
          <p:nvPr/>
        </p:nvSpPr>
        <p:spPr>
          <a:xfrm>
            <a:off x="877077" y="5088009"/>
            <a:ext cx="4049486" cy="337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Singelmatcher (EMP)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1AEC9-C738-17A9-6883-1051D3AB4D6E}"/>
              </a:ext>
            </a:extLst>
          </p:cNvPr>
          <p:cNvSpPr txBox="1"/>
          <p:nvPr/>
        </p:nvSpPr>
        <p:spPr>
          <a:xfrm>
            <a:off x="6534288" y="4908473"/>
            <a:ext cx="4049486" cy="696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Sammandrag, kan bli tre EMP-matcher per tillfälle vid hemmamatch</a:t>
            </a:r>
          </a:p>
        </p:txBody>
      </p:sp>
    </p:spTree>
    <p:extLst>
      <p:ext uri="{BB962C8B-B14F-4D97-AF65-F5344CB8AC3E}">
        <p14:creationId xmlns:p14="http://schemas.microsoft.com/office/powerpoint/2010/main" val="13938734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229CCB3-FC18-4E25-A601-CCB07B0337CA}"/>
              </a:ext>
            </a:extLst>
          </p:cNvPr>
          <p:cNvSpPr txBox="1"/>
          <p:nvPr/>
        </p:nvSpPr>
        <p:spPr>
          <a:xfrm>
            <a:off x="2448735" y="2167533"/>
            <a:ext cx="6764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Informationsmöte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HFV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för U12-ledare</a:t>
            </a:r>
          </a:p>
        </p:txBody>
      </p:sp>
    </p:spTree>
    <p:extLst>
      <p:ext uri="{BB962C8B-B14F-4D97-AF65-F5344CB8AC3E}">
        <p14:creationId xmlns:p14="http://schemas.microsoft.com/office/powerpoint/2010/main" val="287569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376E541-F8D4-4EAA-BCDC-E052C5B0E4E3}"/>
              </a:ext>
            </a:extLst>
          </p:cNvPr>
          <p:cNvSpPr txBox="1"/>
          <p:nvPr/>
        </p:nvSpPr>
        <p:spPr>
          <a:xfrm>
            <a:off x="3489633" y="646952"/>
            <a:ext cx="6200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Tävlingsverksamhet U12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säsongen 2025-2026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339B74E-245A-4C0A-9DFB-FF10DE7808BD}"/>
              </a:ext>
            </a:extLst>
          </p:cNvPr>
          <p:cNvSpPr txBox="1"/>
          <p:nvPr/>
        </p:nvSpPr>
        <p:spPr>
          <a:xfrm>
            <a:off x="2438151" y="2231041"/>
            <a:ext cx="7252218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Sammandragsserie eller rak serie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A830057-562D-469F-9CEF-6CF31809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97" y="267717"/>
            <a:ext cx="2189062" cy="111642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8B37F2A-7C34-39E4-79E2-3B2AE972485D}"/>
              </a:ext>
            </a:extLst>
          </p:cNvPr>
          <p:cNvSpPr txBox="1"/>
          <p:nvPr/>
        </p:nvSpPr>
        <p:spPr>
          <a:xfrm>
            <a:off x="2438151" y="4166066"/>
            <a:ext cx="7252218" cy="77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Spelas med elektroniskt matchprotokoll (EMP)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F5F1852-406C-37AA-C655-2054F19358C4}"/>
              </a:ext>
            </a:extLst>
          </p:cNvPr>
          <p:cNvSpPr txBox="1"/>
          <p:nvPr/>
        </p:nvSpPr>
        <p:spPr>
          <a:xfrm>
            <a:off x="2438151" y="2861594"/>
            <a:ext cx="7252218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Med resultatrapportering och tabell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BCFB74B-1348-B9C6-0FDD-87C9FC3707AC}"/>
              </a:ext>
            </a:extLst>
          </p:cNvPr>
          <p:cNvSpPr txBox="1"/>
          <p:nvPr/>
        </p:nvSpPr>
        <p:spPr>
          <a:xfrm>
            <a:off x="2438151" y="3552375"/>
            <a:ext cx="7252218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Nivåindelat nivå 1-3</a:t>
            </a:r>
          </a:p>
        </p:txBody>
      </p:sp>
    </p:spTree>
    <p:extLst>
      <p:ext uri="{BB962C8B-B14F-4D97-AF65-F5344CB8AC3E}">
        <p14:creationId xmlns:p14="http://schemas.microsoft.com/office/powerpoint/2010/main" val="20348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82BA017-3C21-492A-A539-5FD83935A505}"/>
              </a:ext>
            </a:extLst>
          </p:cNvPr>
          <p:cNvSpPr txBox="1"/>
          <p:nvPr/>
        </p:nvSpPr>
        <p:spPr>
          <a:xfrm>
            <a:off x="3452689" y="671829"/>
            <a:ext cx="6429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Att tänka på när vi spelar 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med resultat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C64D542-63DE-4219-A04F-BECCECEDE5A9}"/>
              </a:ext>
            </a:extLst>
          </p:cNvPr>
          <p:cNvSpPr txBox="1"/>
          <p:nvPr/>
        </p:nvSpPr>
        <p:spPr>
          <a:xfrm>
            <a:off x="1609871" y="2378488"/>
            <a:ext cx="10115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Att spela matcher är fortfarande en del av vår utbildning av spelare.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F837C4-7B3F-705E-7463-837CF88242CE}"/>
              </a:ext>
            </a:extLst>
          </p:cNvPr>
          <p:cNvSpPr txBox="1"/>
          <p:nvPr/>
        </p:nvSpPr>
        <p:spPr>
          <a:xfrm>
            <a:off x="1609871" y="2717042"/>
            <a:ext cx="1018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 spelar för att få utöva det vi tränar på i matchsituation. Fokus ska vara på fina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prestationer – inte resultat.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6EE9814-0918-E6CA-B2B7-2A912CCC38A3}"/>
              </a:ext>
            </a:extLst>
          </p:cNvPr>
          <p:cNvSpPr txBox="1"/>
          <p:nvPr/>
        </p:nvSpPr>
        <p:spPr>
          <a:xfrm>
            <a:off x="1609871" y="4610769"/>
            <a:ext cx="1018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Att bemöta både domare och motståndare på ett respektfullt och positivt sätt är av största vikt. Domarna är oftast unga och oerfarna i dessa åldrar.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5543DB8-C15C-510A-D5CA-B26C875C5C54}"/>
              </a:ext>
            </a:extLst>
          </p:cNvPr>
          <p:cNvSpPr txBox="1"/>
          <p:nvPr/>
        </p:nvSpPr>
        <p:spPr>
          <a:xfrm>
            <a:off x="1609871" y="3802405"/>
            <a:ext cx="81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Givetvis vill vi vinna matcher men inte till vilket pris som helst. Att spela jämna utvecklande matcher är vad vi strävar efter.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3E644BF-F117-1656-BEAD-29548DE7391D}"/>
              </a:ext>
            </a:extLst>
          </p:cNvPr>
          <p:cNvSpPr txBox="1"/>
          <p:nvPr/>
        </p:nvSpPr>
        <p:spPr>
          <a:xfrm>
            <a:off x="1609871" y="5534099"/>
            <a:ext cx="834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Länk till film från RF:s satsning ”Det ska vara kul att tävla”: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https://youtu.be/W3vLDcyQJqg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2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9C6D58B-A325-4641-B429-FE45074D5675}"/>
              </a:ext>
            </a:extLst>
          </p:cNvPr>
          <p:cNvSpPr txBox="1"/>
          <p:nvPr/>
        </p:nvSpPr>
        <p:spPr>
          <a:xfrm>
            <a:off x="2826376" y="804959"/>
            <a:ext cx="8133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Vägledning nivåindelat seriespel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7E08171-B71B-4728-9962-1E6A63F42D7A}"/>
              </a:ext>
            </a:extLst>
          </p:cNvPr>
          <p:cNvSpPr txBox="1"/>
          <p:nvPr/>
        </p:nvSpPr>
        <p:spPr>
          <a:xfrm>
            <a:off x="1141326" y="2301010"/>
            <a:ext cx="47794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Syftet med nivåindelning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Utveckla spelare på sin nivå –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inte toppa lag och vinna matcher!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Spela så jämna matcher som möjligt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Roligare att träna/spela handboll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Picture 6" descr="6e0d8ad981a697fe9667460178e5d81e">
            <a:extLst>
              <a:ext uri="{FF2B5EF4-FFF2-40B4-BE49-F238E27FC236}">
                <a16:creationId xmlns:a16="http://schemas.microsoft.com/office/drawing/2014/main" id="{EC27F87B-E341-4310-BEFC-49B263E1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6528" y="2116070"/>
            <a:ext cx="4513805" cy="28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0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2057"/>
  <p:tag name="LANG_NAME" val="English UK"/>
  <p:tag name="MASTCOUNT" val="1"/>
  <p:tag name="DES1LAYOUTCOUNT" val="60"/>
  <p:tag name="LINGO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SKF Templat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0000FE"/>
      </a:hlink>
      <a:folHlink>
        <a:srgbClr val="0000FE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0" tIns="0" rIns="0" bIns="0" rtlCol="0" anchor="ctr"/>
      <a:lstStyle>
        <a:defPPr algn="ctr">
          <a:lnSpc>
            <a:spcPct val="107000"/>
          </a:lnSpc>
          <a:spcBef>
            <a:spcPts val="1200"/>
          </a:spcBef>
          <a:defRPr sz="1600" spc="-2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7000"/>
          </a:lnSpc>
          <a:spcBef>
            <a:spcPts val="1200"/>
          </a:spcBef>
          <a:defRPr sz="1600" spc="-20" dirty="0" smtClean="0"/>
        </a:defPPr>
      </a:lstStyle>
    </a:txDef>
  </a:objectDefaults>
  <a:extraClrSchemeLst/>
  <a:custClrLst>
    <a:custClr name="SKF Blue">
      <a:srgbClr val="0000FE"/>
    </a:custClr>
    <a:custClr name="Dark Blue">
      <a:srgbClr val="02115C"/>
    </a:custClr>
    <a:custClr name="Black">
      <a:srgbClr val="0000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80% Black">
      <a:srgbClr val="333333"/>
    </a:custClr>
    <a:custClr name="70% Black">
      <a:srgbClr val="4C4C4C"/>
    </a:custClr>
    <a:custClr name="60% Black">
      <a:srgbClr val="666666"/>
    </a:custClr>
    <a:custClr name="50% Black">
      <a:srgbClr val="7F7F7F"/>
    </a:custClr>
    <a:custClr name="42% Black">
      <a:srgbClr val="949494"/>
    </a:custClr>
    <a:custClr name="30% Black">
      <a:srgbClr val="B2B2B2"/>
    </a:custClr>
    <a:custClr name="20% Black">
      <a:srgbClr val="CCCCCC"/>
    </a:custClr>
    <a:custClr name="10% Black">
      <a:srgbClr val="E5E5E5"/>
    </a:custClr>
    <a:custClr name="7% Black">
      <a:srgbClr val="EDEDED"/>
    </a:custClr>
    <a:custClr name="4% Black">
      <a:srgbClr val="F5F5F5"/>
    </a:custClr>
    <a:custClr name="Orange">
      <a:srgbClr val="F86516"/>
    </a:custClr>
    <a:custClr name="Yellow">
      <a:srgbClr val="FFD601"/>
    </a:custClr>
    <a:custClr name="Pink">
      <a:srgbClr val="F857AF"/>
    </a:custClr>
    <a:custClr name="Green">
      <a:srgbClr val="009E2D"/>
    </a:custClr>
    <a:custClr name="Purple">
      <a:srgbClr val="9570EB"/>
    </a:custClr>
    <a:custClr name="Red">
      <a:srgbClr val="F93434"/>
    </a:custClr>
    <a:custClr name="Turquoise">
      <a:srgbClr val="3C99AE"/>
    </a:custClr>
    <a:custClr name="BLANK">
      <a:srgbClr val="FFFFFF"/>
    </a:custClr>
    <a:custClr name="BLANK">
      <a:srgbClr val="FFFFFF"/>
    </a:custClr>
    <a:custClr name="BLANK">
      <a:srgbClr val="FFFFFF"/>
    </a:custClr>
    <a:custClr name="Dark Orange">
      <a:srgbClr val="9C3600"/>
    </a:custClr>
    <a:custClr name="Dark Yellow">
      <a:srgbClr val="7A6C00"/>
    </a:custClr>
    <a:custClr name="Dark Pink">
      <a:srgbClr val="98105A"/>
    </a:custClr>
    <a:custClr name="Dark Green">
      <a:srgbClr val="00611B"/>
    </a:custClr>
    <a:custClr name="Dark Purple">
      <a:srgbClr val="4C0E9B"/>
    </a:custClr>
    <a:custClr name="Dark Red">
      <a:srgbClr val="930606"/>
    </a:custClr>
    <a:custClr name="Dark Turquoise">
      <a:srgbClr val="276770"/>
    </a:custClr>
    <a:custClr name="BLANK">
      <a:srgbClr val="FFFFFF"/>
    </a:custClr>
    <a:custClr name="BLANK">
      <a:srgbClr val="FFFFFF"/>
    </a:custClr>
    <a:custClr name="BLANK">
      <a:srgbClr val="FFFFFF"/>
    </a:custClr>
    <a:custClr name="25% Orange Tint">
      <a:srgbClr val="FDD8C5"/>
    </a:custClr>
    <a:custClr name="25% Yellow Tint">
      <a:srgbClr val="FDF6BF"/>
    </a:custClr>
    <a:custClr name="25% Pink Tint">
      <a:srgbClr val="FDD5E9"/>
    </a:custClr>
    <a:custClr name="25% Green Tint">
      <a:srgbClr val="BFE7CA"/>
    </a:custClr>
    <a:custClr name="25% Purple Tint">
      <a:srgbClr val="E8D6FF"/>
    </a:custClr>
    <a:custClr name="25% Red Tint">
      <a:srgbClr val="FDCCCC"/>
    </a:custClr>
    <a:custClr name="25% Turquiose Tint">
      <a:srgbClr val="D9F2F0"/>
    </a:custClr>
    <a:custClr name="25% Blue Tint">
      <a:srgbClr val="CCDCFF"/>
    </a:custClr>
  </a:custClrLst>
  <a:extLst>
    <a:ext uri="{05A4C25C-085E-4340-85A3-A5531E510DB2}">
      <thm15:themeFamily xmlns:thm15="http://schemas.microsoft.com/office/thememl/2012/main" name="F_SKF_Template" id="{8DFABC6B-F1B6-439B-BC21-7B99A86DE1EB}" vid="{07AF309A-602C-41C5-BBEF-3BAE6B7A288E}"/>
    </a:ext>
  </a:extLst>
</a:theme>
</file>

<file path=ppt/theme/theme2.xml><?xml version="1.0" encoding="utf-8"?>
<a:theme xmlns:a="http://schemas.openxmlformats.org/drawingml/2006/main" name="SKF 2020">
  <a:themeElements>
    <a:clrScheme name="SKF 2020">
      <a:dk1>
        <a:sysClr val="windowText" lastClr="000000"/>
      </a:dk1>
      <a:lt1>
        <a:sysClr val="window" lastClr="FFFFFF"/>
      </a:lt1>
      <a:dk2>
        <a:srgbClr val="5F5F64"/>
      </a:dk2>
      <a:lt2>
        <a:srgbClr val="EBF0F0"/>
      </a:lt2>
      <a:accent1>
        <a:srgbClr val="264357"/>
      </a:accent1>
      <a:accent2>
        <a:srgbClr val="94ABA6"/>
      </a:accent2>
      <a:accent3>
        <a:srgbClr val="485A64"/>
      </a:accent3>
      <a:accent4>
        <a:srgbClr val="B2A799"/>
      </a:accent4>
      <a:accent5>
        <a:srgbClr val="0F58D6"/>
      </a:accent5>
      <a:accent6>
        <a:srgbClr val="46962B"/>
      </a:accent6>
      <a:hlink>
        <a:srgbClr val="0F58D6"/>
      </a:hlink>
      <a:folHlink>
        <a:srgbClr val="781E93"/>
      </a:folHlink>
    </a:clrScheme>
    <a:fontScheme name="SKF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2020.potx" id="{A44EF65F-37CF-4CB5-8426-D73A0B38DDF4}" vid="{D8D5E66A-D129-4503-A63B-E120812E1122}"/>
    </a:ext>
  </a:extLst>
</a:theme>
</file>

<file path=ppt/theme/theme3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467886"/>
      </a:hlink>
      <a:folHlink>
        <a:srgbClr val="96607D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0000FE"/>
      </a:hlink>
      <a:folHlink>
        <a:srgbClr val="0000FE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6CD667E4335448EA6A36CBD3C9AAF" ma:contentTypeVersion="17" ma:contentTypeDescription="Create a new document." ma:contentTypeScope="" ma:versionID="2c88f31b4781b2776a8c7376bb172f59">
  <xsd:schema xmlns:xsd="http://www.w3.org/2001/XMLSchema" xmlns:xs="http://www.w3.org/2001/XMLSchema" xmlns:p="http://schemas.microsoft.com/office/2006/metadata/properties" xmlns:ns1="http://schemas.microsoft.com/sharepoint/v3" xmlns:ns2="27d747df-3ae7-4b39-bdf4-d2386b3c474f" xmlns:ns3="dbfdf458-13d0-4d8f-b0d9-aea8cb9822af" targetNamespace="http://schemas.microsoft.com/office/2006/metadata/properties" ma:root="true" ma:fieldsID="eede093df0dc0c9484f6ba8f2d3376c9" ns1:_="" ns2:_="" ns3:_="">
    <xsd:import namespace="http://schemas.microsoft.com/sharepoint/v3"/>
    <xsd:import namespace="27d747df-3ae7-4b39-bdf4-d2386b3c474f"/>
    <xsd:import namespace="dbfdf458-13d0-4d8f-b0d9-aea8cb982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747df-3ae7-4b39-bdf4-d2386b3c4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10430cd-861b-4a84-98ab-de752442a0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f458-13d0-4d8f-b0d9-aea8cb9822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962bcb-60cd-4eb4-b8cb-674a46fde384}" ma:internalName="TaxCatchAll" ma:showField="CatchAllData" ma:web="dbfdf458-13d0-4d8f-b0d9-aea8cb982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d747df-3ae7-4b39-bdf4-d2386b3c47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dbfdf458-13d0-4d8f-b0d9-aea8cb9822af" xsi:nil="true"/>
  </documentManagement>
</p:properties>
</file>

<file path=customXml/itemProps1.xml><?xml version="1.0" encoding="utf-8"?>
<ds:datastoreItem xmlns:ds="http://schemas.openxmlformats.org/officeDocument/2006/customXml" ds:itemID="{DCFD0C47-3DB1-4F6C-B64B-13C53C929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E923A-6E1E-4F30-8811-17EEB7CD7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d747df-3ae7-4b39-bdf4-d2386b3c474f"/>
    <ds:schemaRef ds:uri="dbfdf458-13d0-4d8f-b0d9-aea8cb9822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35D98A-4E20-45EB-A93F-5B227E9C2F9F}">
  <ds:schemaRefs>
    <ds:schemaRef ds:uri="http://schemas.microsoft.com/office/2006/metadata/properties"/>
    <ds:schemaRef ds:uri="http://schemas.microsoft.com/office/infopath/2007/PartnerControls"/>
    <ds:schemaRef ds:uri="7ff0a519-25fc-4f8f-8aa2-e28558e40983"/>
    <ds:schemaRef ds:uri="27d747df-3ae7-4b39-bdf4-d2386b3c474f"/>
    <ds:schemaRef ds:uri="http://schemas.microsoft.com/sharepoint/v3"/>
    <ds:schemaRef ds:uri="dbfdf458-13d0-4d8f-b0d9-aea8cb9822af"/>
  </ds:schemaRefs>
</ds:datastoreItem>
</file>

<file path=docMetadata/LabelInfo.xml><?xml version="1.0" encoding="utf-8"?>
<clbl:labelList xmlns:clbl="http://schemas.microsoft.com/office/2020/mipLabelMetadata">
  <clbl:label id="{4ede1376-eff3-448c-a8a5-f3e79c769ae3}" enabled="1" method="Standard" siteId="{41875f2b-33e8-4670-92a8-f643afbb243a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757</Words>
  <Application>Microsoft Office PowerPoint</Application>
  <PresentationFormat>Widescreen</PresentationFormat>
  <Paragraphs>159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SKF Sans Office Medium</vt:lpstr>
      <vt:lpstr>Calibri Light</vt:lpstr>
      <vt:lpstr>SKF Sans Office</vt:lpstr>
      <vt:lpstr>Calibri</vt:lpstr>
      <vt:lpstr>Arial</vt:lpstr>
      <vt:lpstr>SKF Template</vt:lpstr>
      <vt:lpstr>SKF 2020</vt:lpstr>
      <vt:lpstr>think-cell Slide</vt:lpstr>
      <vt:lpstr>PowerPoint Presentation</vt:lpstr>
      <vt:lpstr>Säsongsplanering 25/26</vt:lpstr>
      <vt:lpstr>PowerPoint Presentation</vt:lpstr>
      <vt:lpstr>Spelarkort 2025, P2013</vt:lpstr>
      <vt:lpstr>3. Seriespel 25/26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Elektroniskt matchprotokoll (EMP)</vt:lpstr>
      <vt:lpstr>5. Spelarkonto status September 2025</vt:lpstr>
      <vt:lpstr>6. Föräldrar 25/26</vt:lpstr>
      <vt:lpstr>7. Lagkassa &amp; ny försäljning?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R Johansson</dc:creator>
  <cp:lastModifiedBy>Peter R Johansson</cp:lastModifiedBy>
  <cp:revision>1</cp:revision>
  <dcterms:created xsi:type="dcterms:W3CDTF">2025-09-19T19:23:30Z</dcterms:created>
  <dcterms:modified xsi:type="dcterms:W3CDTF">2025-09-19T19:24:43Z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0x010100F846CD667E4335448EA6A36CBD3C9AAF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SKF Template:9\SKF 2020:7</vt:lpwstr>
  </property>
  <property fmtid="{D5CDD505-2E9C-101B-9397-08002B2CF9AE}" pid="5" name="ClassificationContentMarkingFooterText">
    <vt:lpwstr>Confidentiality: C2 – Internal </vt:lpwstr>
  </property>
</Properties>
</file>