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8" r:id="rId4"/>
  </p:sldMasterIdLst>
  <p:notesMasterIdLst>
    <p:notesMasterId r:id="rId7"/>
  </p:notesMasterIdLst>
  <p:handoutMasterIdLst>
    <p:handoutMasterId r:id="rId8"/>
  </p:handoutMasterIdLst>
  <p:sldIdLst>
    <p:sldId id="291" r:id="rId5"/>
    <p:sldId id="288" r:id="rId6"/>
  </p:sldIdLst>
  <p:sldSz cx="12192000" cy="6858000"/>
  <p:notesSz cx="6858000" cy="9144000"/>
  <p:embeddedFontLst>
    <p:embeddedFont>
      <p:font typeface="SKF Sans Office" pitchFamily="2" charset="0"/>
      <p:regular r:id="rId9"/>
      <p:bold r:id="rId10"/>
      <p:italic r:id="rId11"/>
      <p:boldItalic r:id="rId12"/>
    </p:embeddedFont>
  </p:embeddedFontLst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322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19" d="100"/>
          <a:sy n="119" d="100"/>
        </p:scale>
        <p:origin x="30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R Johansson" userId="e3487eb3-2c0f-4fbc-bab1-e77fd20911e5" providerId="ADAL" clId="{9404F901-8C9E-410A-8976-63A2862B901C}"/>
    <pc:docChg chg="modSld">
      <pc:chgData name="Peter R Johansson" userId="e3487eb3-2c0f-4fbc-bab1-e77fd20911e5" providerId="ADAL" clId="{9404F901-8C9E-410A-8976-63A2862B901C}" dt="2025-08-15T14:20:27.168" v="79" actId="20577"/>
      <pc:docMkLst>
        <pc:docMk/>
      </pc:docMkLst>
      <pc:sldChg chg="modSp mod">
        <pc:chgData name="Peter R Johansson" userId="e3487eb3-2c0f-4fbc-bab1-e77fd20911e5" providerId="ADAL" clId="{9404F901-8C9E-410A-8976-63A2862B901C}" dt="2025-08-15T14:20:27.168" v="79" actId="20577"/>
        <pc:sldMkLst>
          <pc:docMk/>
          <pc:sldMk cId="2518263017" sldId="288"/>
        </pc:sldMkLst>
        <pc:graphicFrameChg chg="modGraphic">
          <ac:chgData name="Peter R Johansson" userId="e3487eb3-2c0f-4fbc-bab1-e77fd20911e5" providerId="ADAL" clId="{9404F901-8C9E-410A-8976-63A2862B901C}" dt="2025-08-15T14:20:27.168" v="79" actId="20577"/>
          <ac:graphicFrameMkLst>
            <pc:docMk/>
            <pc:sldMk cId="2518263017" sldId="288"/>
            <ac:graphicFrameMk id="6" creationId="{95942BAF-7652-A01C-E479-44E6D164560F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heme" Target="../theme/theme3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B8617F-C86B-E405-F12E-5C134B237DD5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3884613" y="255600"/>
            <a:ext cx="2971800" cy="198000"/>
          </a:xfrm>
          <a:prstGeom prst="rect">
            <a:avLst/>
          </a:prstGeom>
        </p:spPr>
        <p:txBody>
          <a:bodyPr vert="horz" lIns="180000" tIns="45720" rIns="180000" bIns="45720" rtlCol="0"/>
          <a:lstStyle>
            <a:lvl1pPr algn="l">
              <a:defRPr sz="1200"/>
            </a:lvl1pPr>
          </a:lstStyle>
          <a:p>
            <a:pPr algn="r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D80244-4EED-1AED-480A-BCA287DAF25C}"/>
              </a:ext>
            </a:extLst>
          </p:cNvPr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57600"/>
            <a:ext cx="2971800" cy="198000"/>
          </a:xfrm>
          <a:prstGeom prst="rect">
            <a:avLst/>
          </a:prstGeom>
        </p:spPr>
        <p:txBody>
          <a:bodyPr vert="horz" lIns="91440" tIns="45720" rIns="180000" bIns="45720" rtlCol="0"/>
          <a:lstStyle>
            <a:lvl1pPr algn="r">
              <a:defRPr sz="1200"/>
            </a:lvl1pPr>
          </a:lstStyle>
          <a:p>
            <a:fld id="{EBA3F5FE-B313-4CC5-9877-A3C5F2FA460D}" type="datetimeFigureOut">
              <a:rPr lang="en-GB" sz="800" smtClean="0"/>
              <a:t>15/08/2025</a:t>
            </a:fld>
            <a:endParaRPr lang="en-GB" sz="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0D8F8-A179-4259-2959-1E86837A343E}"/>
              </a:ext>
            </a:extLst>
          </p:cNvPr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70426-4D8B-8F32-F2B0-987CF91A8196}"/>
              </a:ext>
            </a:extLst>
          </p:cNvPr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180000" bIns="45720" rtlCol="0" anchor="b"/>
          <a:lstStyle>
            <a:lvl1pPr algn="r">
              <a:defRPr sz="1200"/>
            </a:lvl1pPr>
          </a:lstStyle>
          <a:p>
            <a:fld id="{A9B4B3A3-9309-498B-B371-4C6825A40C15}" type="slidenum">
              <a:rPr lang="en-GB" sz="800" smtClean="0"/>
              <a:t>‹#›</a:t>
            </a:fld>
            <a:endParaRPr lang="en-GB" sz="800" dirty="0"/>
          </a:p>
        </p:txBody>
      </p:sp>
      <p:sp>
        <p:nvSpPr>
          <p:cNvPr id="7" name="!!Logo">
            <a:extLst>
              <a:ext uri="{FF2B5EF4-FFF2-40B4-BE49-F238E27FC236}">
                <a16:creationId xmlns:a16="http://schemas.microsoft.com/office/drawing/2014/main" id="{A3794F8B-D116-A333-4A51-B5BFD605C7A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768" y="91900"/>
            <a:ext cx="542506" cy="127150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76360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heme" Target="../theme/theme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3886200" y="254033"/>
            <a:ext cx="2971800" cy="197117"/>
          </a:xfrm>
          <a:prstGeom prst="rect">
            <a:avLst/>
          </a:prstGeom>
        </p:spPr>
        <p:txBody>
          <a:bodyPr vert="horz" lIns="91440" tIns="45720" rIns="180000" bIns="45720" rtlCol="0"/>
          <a:lstStyle>
            <a:lvl1pPr algn="r">
              <a:defRPr lang="en-GB" dirty="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56916"/>
            <a:ext cx="2971800" cy="197117"/>
          </a:xfrm>
          <a:prstGeom prst="rect">
            <a:avLst/>
          </a:prstGeom>
        </p:spPr>
        <p:txBody>
          <a:bodyPr vert="horz" lIns="144000" tIns="45720" rIns="180000" bIns="45720" rtlCol="0"/>
          <a:lstStyle>
            <a:lvl1pPr algn="r">
              <a:defRPr sz="800"/>
            </a:lvl1pPr>
          </a:lstStyle>
          <a:p>
            <a:fld id="{153DBB42-01C3-4D3C-8D5A-C1C44836255C}" type="datetimeFigureOut">
              <a:rPr lang="en-GB" smtClean="0"/>
              <a:pPr/>
              <a:t>15/08/2025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1518752" y="684212"/>
            <a:ext cx="3820495" cy="214902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3131957"/>
            <a:ext cx="5486400" cy="51962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45720" rIns="91440" bIns="45720" rtlCol="0" anchor="b"/>
          <a:lstStyle>
            <a:lvl1pPr algn="l">
              <a:defRPr lang="en-GB" dirty="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44000" tIns="45720" rIns="180000" bIns="45720" rtlCol="0" anchor="b"/>
          <a:lstStyle>
            <a:lvl1pPr algn="r">
              <a:defRPr sz="800"/>
            </a:lvl1pPr>
          </a:lstStyle>
          <a:p>
            <a:fld id="{2C5552FE-2C19-4684-9D2B-568549EFB48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!!Logo">
            <a:extLst>
              <a:ext uri="{FF2B5EF4-FFF2-40B4-BE49-F238E27FC236}">
                <a16:creationId xmlns:a16="http://schemas.microsoft.com/office/drawing/2014/main" id="{6958A3FA-35C4-A387-9DCC-FFA001FEC8C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768" y="91900"/>
            <a:ext cx="542506" cy="127150"/>
          </a:xfrm>
          <a:custGeom>
            <a:avLst/>
            <a:gdLst>
              <a:gd name="connsiteX0" fmla="*/ 522177 w 812799"/>
              <a:gd name="connsiteY0" fmla="*/ 114300 h 190500"/>
              <a:gd name="connsiteX1" fmla="*/ 494397 w 812799"/>
              <a:gd name="connsiteY1" fmla="*/ 114300 h 190500"/>
              <a:gd name="connsiteX2" fmla="*/ 489385 w 812799"/>
              <a:gd name="connsiteY2" fmla="*/ 112207 h 190500"/>
              <a:gd name="connsiteX3" fmla="*/ 429336 w 812799"/>
              <a:gd name="connsiteY3" fmla="*/ 51689 h 190500"/>
              <a:gd name="connsiteX4" fmla="*/ 431007 w 812799"/>
              <a:gd name="connsiteY4" fmla="*/ 47624 h 190500"/>
              <a:gd name="connsiteX5" fmla="*/ 493823 w 812799"/>
              <a:gd name="connsiteY5" fmla="*/ 47624 h 190500"/>
              <a:gd name="connsiteX6" fmla="*/ 500912 w 812799"/>
              <a:gd name="connsiteY6" fmla="*/ 40480 h 190500"/>
              <a:gd name="connsiteX7" fmla="*/ 500912 w 812799"/>
              <a:gd name="connsiteY7" fmla="*/ 7144 h 190500"/>
              <a:gd name="connsiteX8" fmla="*/ 493823 w 812799"/>
              <a:gd name="connsiteY8" fmla="*/ 0 h 190500"/>
              <a:gd name="connsiteX9" fmla="*/ 437690 w 812799"/>
              <a:gd name="connsiteY9" fmla="*/ 0 h 190500"/>
              <a:gd name="connsiteX10" fmla="*/ 432678 w 812799"/>
              <a:gd name="connsiteY10" fmla="*/ 2093 h 190500"/>
              <a:gd name="connsiteX11" fmla="*/ 372630 w 812799"/>
              <a:gd name="connsiteY11" fmla="*/ 62611 h 190500"/>
              <a:gd name="connsiteX12" fmla="*/ 368596 w 812799"/>
              <a:gd name="connsiteY12" fmla="*/ 60927 h 190500"/>
              <a:gd name="connsiteX13" fmla="*/ 368596 w 812799"/>
              <a:gd name="connsiteY13" fmla="*/ 7144 h 190500"/>
              <a:gd name="connsiteX14" fmla="*/ 361508 w 812799"/>
              <a:gd name="connsiteY14" fmla="*/ 0 h 190500"/>
              <a:gd name="connsiteX15" fmla="*/ 290624 w 812799"/>
              <a:gd name="connsiteY15" fmla="*/ 0 h 190500"/>
              <a:gd name="connsiteX16" fmla="*/ 283536 w 812799"/>
              <a:gd name="connsiteY16" fmla="*/ 7144 h 190500"/>
              <a:gd name="connsiteX17" fmla="*/ 283536 w 812799"/>
              <a:gd name="connsiteY17" fmla="*/ 40481 h 190500"/>
              <a:gd name="connsiteX18" fmla="*/ 290624 w 812799"/>
              <a:gd name="connsiteY18" fmla="*/ 47625 h 190500"/>
              <a:gd name="connsiteX19" fmla="*/ 300075 w 812799"/>
              <a:gd name="connsiteY19" fmla="*/ 47625 h 190500"/>
              <a:gd name="connsiteX20" fmla="*/ 302438 w 812799"/>
              <a:gd name="connsiteY20" fmla="*/ 50006 h 190500"/>
              <a:gd name="connsiteX21" fmla="*/ 302438 w 812799"/>
              <a:gd name="connsiteY21" fmla="*/ 111919 h 190500"/>
              <a:gd name="connsiteX22" fmla="*/ 300075 w 812799"/>
              <a:gd name="connsiteY22" fmla="*/ 114300 h 190500"/>
              <a:gd name="connsiteX23" fmla="*/ 290624 w 812799"/>
              <a:gd name="connsiteY23" fmla="*/ 114300 h 190500"/>
              <a:gd name="connsiteX24" fmla="*/ 283536 w 812799"/>
              <a:gd name="connsiteY24" fmla="*/ 121444 h 190500"/>
              <a:gd name="connsiteX25" fmla="*/ 283536 w 812799"/>
              <a:gd name="connsiteY25" fmla="*/ 183356 h 190500"/>
              <a:gd name="connsiteX26" fmla="*/ 290624 w 812799"/>
              <a:gd name="connsiteY26" fmla="*/ 190500 h 190500"/>
              <a:gd name="connsiteX27" fmla="*/ 361508 w 812799"/>
              <a:gd name="connsiteY27" fmla="*/ 190500 h 190500"/>
              <a:gd name="connsiteX28" fmla="*/ 368596 w 812799"/>
              <a:gd name="connsiteY28" fmla="*/ 183356 h 190500"/>
              <a:gd name="connsiteX29" fmla="*/ 368596 w 812799"/>
              <a:gd name="connsiteY29" fmla="*/ 110523 h 190500"/>
              <a:gd name="connsiteX30" fmla="*/ 372630 w 812799"/>
              <a:gd name="connsiteY30" fmla="*/ 108839 h 190500"/>
              <a:gd name="connsiteX31" fmla="*/ 451580 w 812799"/>
              <a:gd name="connsiteY31" fmla="*/ 188407 h 190500"/>
              <a:gd name="connsiteX32" fmla="*/ 456592 w 812799"/>
              <a:gd name="connsiteY32" fmla="*/ 190500 h 190500"/>
              <a:gd name="connsiteX33" fmla="*/ 522177 w 812799"/>
              <a:gd name="connsiteY33" fmla="*/ 190500 h 190500"/>
              <a:gd name="connsiteX34" fmla="*/ 529265 w 812799"/>
              <a:gd name="connsiteY34" fmla="*/ 183356 h 190500"/>
              <a:gd name="connsiteX35" fmla="*/ 529265 w 812799"/>
              <a:gd name="connsiteY35" fmla="*/ 121444 h 190500"/>
              <a:gd name="connsiteX36" fmla="*/ 522177 w 812799"/>
              <a:gd name="connsiteY36" fmla="*/ 114300 h 190500"/>
              <a:gd name="connsiteX37" fmla="*/ 238642 w 812799"/>
              <a:gd name="connsiteY37" fmla="*/ 66675 h 190500"/>
              <a:gd name="connsiteX38" fmla="*/ 96874 w 812799"/>
              <a:gd name="connsiteY38" fmla="*/ 66675 h 190500"/>
              <a:gd name="connsiteX39" fmla="*/ 94512 w 812799"/>
              <a:gd name="connsiteY39" fmla="*/ 64294 h 190500"/>
              <a:gd name="connsiteX40" fmla="*/ 94512 w 812799"/>
              <a:gd name="connsiteY40" fmla="*/ 30956 h 190500"/>
              <a:gd name="connsiteX41" fmla="*/ 96874 w 812799"/>
              <a:gd name="connsiteY41" fmla="*/ 28575 h 190500"/>
              <a:gd name="connsiteX42" fmla="*/ 148856 w 812799"/>
              <a:gd name="connsiteY42" fmla="*/ 28575 h 190500"/>
              <a:gd name="connsiteX43" fmla="*/ 151219 w 812799"/>
              <a:gd name="connsiteY43" fmla="*/ 30955 h 190500"/>
              <a:gd name="connsiteX44" fmla="*/ 151219 w 812799"/>
              <a:gd name="connsiteY44" fmla="*/ 40481 h 190500"/>
              <a:gd name="connsiteX45" fmla="*/ 158307 w 812799"/>
              <a:gd name="connsiteY45" fmla="*/ 47625 h 190500"/>
              <a:gd name="connsiteX46" fmla="*/ 210288 w 812799"/>
              <a:gd name="connsiteY46" fmla="*/ 47625 h 190500"/>
              <a:gd name="connsiteX47" fmla="*/ 217377 w 812799"/>
              <a:gd name="connsiteY47" fmla="*/ 40481 h 190500"/>
              <a:gd name="connsiteX48" fmla="*/ 217377 w 812799"/>
              <a:gd name="connsiteY48" fmla="*/ 7144 h 190500"/>
              <a:gd name="connsiteX49" fmla="*/ 210288 w 812799"/>
              <a:gd name="connsiteY49" fmla="*/ 0 h 190500"/>
              <a:gd name="connsiteX50" fmla="*/ 35442 w 812799"/>
              <a:gd name="connsiteY50" fmla="*/ 0 h 190500"/>
              <a:gd name="connsiteX51" fmla="*/ 28353 w 812799"/>
              <a:gd name="connsiteY51" fmla="*/ 7144 h 190500"/>
              <a:gd name="connsiteX52" fmla="*/ 28353 w 812799"/>
              <a:gd name="connsiteY52" fmla="*/ 88106 h 190500"/>
              <a:gd name="connsiteX53" fmla="*/ 35442 w 812799"/>
              <a:gd name="connsiteY53" fmla="*/ 95250 h 190500"/>
              <a:gd name="connsiteX54" fmla="*/ 158307 w 812799"/>
              <a:gd name="connsiteY54" fmla="*/ 95250 h 190500"/>
              <a:gd name="connsiteX55" fmla="*/ 160670 w 812799"/>
              <a:gd name="connsiteY55" fmla="*/ 97631 h 190500"/>
              <a:gd name="connsiteX56" fmla="*/ 160670 w 812799"/>
              <a:gd name="connsiteY56" fmla="*/ 159544 h 190500"/>
              <a:gd name="connsiteX57" fmla="*/ 158307 w 812799"/>
              <a:gd name="connsiteY57" fmla="*/ 161925 h 190500"/>
              <a:gd name="connsiteX58" fmla="*/ 87423 w 812799"/>
              <a:gd name="connsiteY58" fmla="*/ 161925 h 190500"/>
              <a:gd name="connsiteX59" fmla="*/ 85060 w 812799"/>
              <a:gd name="connsiteY59" fmla="*/ 159544 h 190500"/>
              <a:gd name="connsiteX60" fmla="*/ 85060 w 812799"/>
              <a:gd name="connsiteY60" fmla="*/ 121444 h 190500"/>
              <a:gd name="connsiteX61" fmla="*/ 77972 w 812799"/>
              <a:gd name="connsiteY61" fmla="*/ 114300 h 190500"/>
              <a:gd name="connsiteX62" fmla="*/ 7088 w 812799"/>
              <a:gd name="connsiteY62" fmla="*/ 114300 h 190500"/>
              <a:gd name="connsiteX63" fmla="*/ 0 w 812799"/>
              <a:gd name="connsiteY63" fmla="*/ 121444 h 190500"/>
              <a:gd name="connsiteX64" fmla="*/ 0 w 812799"/>
              <a:gd name="connsiteY64" fmla="*/ 183356 h 190500"/>
              <a:gd name="connsiteX65" fmla="*/ 7088 w 812799"/>
              <a:gd name="connsiteY65" fmla="*/ 190500 h 190500"/>
              <a:gd name="connsiteX66" fmla="*/ 238642 w 812799"/>
              <a:gd name="connsiteY66" fmla="*/ 190500 h 190500"/>
              <a:gd name="connsiteX67" fmla="*/ 245730 w 812799"/>
              <a:gd name="connsiteY67" fmla="*/ 183356 h 190500"/>
              <a:gd name="connsiteX68" fmla="*/ 245730 w 812799"/>
              <a:gd name="connsiteY68" fmla="*/ 73819 h 190500"/>
              <a:gd name="connsiteX69" fmla="*/ 238642 w 812799"/>
              <a:gd name="connsiteY69" fmla="*/ 66675 h 190500"/>
              <a:gd name="connsiteX70" fmla="*/ 805712 w 812799"/>
              <a:gd name="connsiteY70" fmla="*/ 0 h 190500"/>
              <a:gd name="connsiteX71" fmla="*/ 574158 w 812799"/>
              <a:gd name="connsiteY71" fmla="*/ 0 h 190500"/>
              <a:gd name="connsiteX72" fmla="*/ 567070 w 812799"/>
              <a:gd name="connsiteY72" fmla="*/ 7144 h 190500"/>
              <a:gd name="connsiteX73" fmla="*/ 567070 w 812799"/>
              <a:gd name="connsiteY73" fmla="*/ 40481 h 190500"/>
              <a:gd name="connsiteX74" fmla="*/ 574158 w 812799"/>
              <a:gd name="connsiteY74" fmla="*/ 47625 h 190500"/>
              <a:gd name="connsiteX75" fmla="*/ 583609 w 812799"/>
              <a:gd name="connsiteY75" fmla="*/ 47625 h 190500"/>
              <a:gd name="connsiteX76" fmla="*/ 585972 w 812799"/>
              <a:gd name="connsiteY76" fmla="*/ 50006 h 190500"/>
              <a:gd name="connsiteX77" fmla="*/ 585972 w 812799"/>
              <a:gd name="connsiteY77" fmla="*/ 111919 h 190500"/>
              <a:gd name="connsiteX78" fmla="*/ 583609 w 812799"/>
              <a:gd name="connsiteY78" fmla="*/ 114300 h 190500"/>
              <a:gd name="connsiteX79" fmla="*/ 574158 w 812799"/>
              <a:gd name="connsiteY79" fmla="*/ 114300 h 190500"/>
              <a:gd name="connsiteX80" fmla="*/ 567070 w 812799"/>
              <a:gd name="connsiteY80" fmla="*/ 121444 h 190500"/>
              <a:gd name="connsiteX81" fmla="*/ 567070 w 812799"/>
              <a:gd name="connsiteY81" fmla="*/ 183356 h 190500"/>
              <a:gd name="connsiteX82" fmla="*/ 574158 w 812799"/>
              <a:gd name="connsiteY82" fmla="*/ 190500 h 190500"/>
              <a:gd name="connsiteX83" fmla="*/ 663944 w 812799"/>
              <a:gd name="connsiteY83" fmla="*/ 190500 h 190500"/>
              <a:gd name="connsiteX84" fmla="*/ 671033 w 812799"/>
              <a:gd name="connsiteY84" fmla="*/ 183356 h 190500"/>
              <a:gd name="connsiteX85" fmla="*/ 671033 w 812799"/>
              <a:gd name="connsiteY85" fmla="*/ 121444 h 190500"/>
              <a:gd name="connsiteX86" fmla="*/ 663944 w 812799"/>
              <a:gd name="connsiteY86" fmla="*/ 114300 h 190500"/>
              <a:gd name="connsiteX87" fmla="*/ 654493 w 812799"/>
              <a:gd name="connsiteY87" fmla="*/ 114300 h 190500"/>
              <a:gd name="connsiteX88" fmla="*/ 652130 w 812799"/>
              <a:gd name="connsiteY88" fmla="*/ 111919 h 190500"/>
              <a:gd name="connsiteX89" fmla="*/ 652130 w 812799"/>
              <a:gd name="connsiteY89" fmla="*/ 97631 h 190500"/>
              <a:gd name="connsiteX90" fmla="*/ 654493 w 812799"/>
              <a:gd name="connsiteY90" fmla="*/ 95250 h 190500"/>
              <a:gd name="connsiteX91" fmla="*/ 678121 w 812799"/>
              <a:gd name="connsiteY91" fmla="*/ 95250 h 190500"/>
              <a:gd name="connsiteX92" fmla="*/ 680484 w 812799"/>
              <a:gd name="connsiteY92" fmla="*/ 97577 h 190500"/>
              <a:gd name="connsiteX93" fmla="*/ 687572 w 812799"/>
              <a:gd name="connsiteY93" fmla="*/ 104775 h 190500"/>
              <a:gd name="connsiteX94" fmla="*/ 739554 w 812799"/>
              <a:gd name="connsiteY94" fmla="*/ 104775 h 190500"/>
              <a:gd name="connsiteX95" fmla="*/ 746642 w 812799"/>
              <a:gd name="connsiteY95" fmla="*/ 97631 h 190500"/>
              <a:gd name="connsiteX96" fmla="*/ 746642 w 812799"/>
              <a:gd name="connsiteY96" fmla="*/ 64294 h 190500"/>
              <a:gd name="connsiteX97" fmla="*/ 739554 w 812799"/>
              <a:gd name="connsiteY97" fmla="*/ 57150 h 190500"/>
              <a:gd name="connsiteX98" fmla="*/ 687572 w 812799"/>
              <a:gd name="connsiteY98" fmla="*/ 57150 h 190500"/>
              <a:gd name="connsiteX99" fmla="*/ 680484 w 812799"/>
              <a:gd name="connsiteY99" fmla="*/ 64348 h 190500"/>
              <a:gd name="connsiteX100" fmla="*/ 678121 w 812799"/>
              <a:gd name="connsiteY100" fmla="*/ 66675 h 190500"/>
              <a:gd name="connsiteX101" fmla="*/ 654493 w 812799"/>
              <a:gd name="connsiteY101" fmla="*/ 66675 h 190500"/>
              <a:gd name="connsiteX102" fmla="*/ 652130 w 812799"/>
              <a:gd name="connsiteY102" fmla="*/ 64294 h 190500"/>
              <a:gd name="connsiteX103" fmla="*/ 652130 w 812799"/>
              <a:gd name="connsiteY103" fmla="*/ 30956 h 190500"/>
              <a:gd name="connsiteX104" fmla="*/ 654493 w 812799"/>
              <a:gd name="connsiteY104" fmla="*/ 28575 h 190500"/>
              <a:gd name="connsiteX105" fmla="*/ 725377 w 812799"/>
              <a:gd name="connsiteY105" fmla="*/ 28575 h 190500"/>
              <a:gd name="connsiteX106" fmla="*/ 727740 w 812799"/>
              <a:gd name="connsiteY106" fmla="*/ 30956 h 190500"/>
              <a:gd name="connsiteX107" fmla="*/ 727740 w 812799"/>
              <a:gd name="connsiteY107" fmla="*/ 40481 h 190500"/>
              <a:gd name="connsiteX108" fmla="*/ 734828 w 812799"/>
              <a:gd name="connsiteY108" fmla="*/ 47625 h 190500"/>
              <a:gd name="connsiteX109" fmla="*/ 805712 w 812799"/>
              <a:gd name="connsiteY109" fmla="*/ 47625 h 190500"/>
              <a:gd name="connsiteX110" fmla="*/ 812800 w 812799"/>
              <a:gd name="connsiteY110" fmla="*/ 40481 h 190500"/>
              <a:gd name="connsiteX111" fmla="*/ 812800 w 812799"/>
              <a:gd name="connsiteY111" fmla="*/ 7144 h 190500"/>
              <a:gd name="connsiteX112" fmla="*/ 805712 w 812799"/>
              <a:gd name="connsiteY112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812799" h="190500">
                <a:moveTo>
                  <a:pt x="522177" y="114300"/>
                </a:moveTo>
                <a:lnTo>
                  <a:pt x="494397" y="114300"/>
                </a:lnTo>
                <a:cubicBezTo>
                  <a:pt x="492517" y="114300"/>
                  <a:pt x="490714" y="113548"/>
                  <a:pt x="489385" y="112207"/>
                </a:cubicBezTo>
                <a:lnTo>
                  <a:pt x="429336" y="51689"/>
                </a:lnTo>
                <a:cubicBezTo>
                  <a:pt x="427848" y="50189"/>
                  <a:pt x="428901" y="47624"/>
                  <a:pt x="431007" y="47624"/>
                </a:cubicBezTo>
                <a:lnTo>
                  <a:pt x="493823" y="47624"/>
                </a:lnTo>
                <a:cubicBezTo>
                  <a:pt x="497738" y="47624"/>
                  <a:pt x="500912" y="44426"/>
                  <a:pt x="500912" y="40480"/>
                </a:cubicBezTo>
                <a:lnTo>
                  <a:pt x="500912" y="7144"/>
                </a:lnTo>
                <a:cubicBezTo>
                  <a:pt x="500912" y="3198"/>
                  <a:pt x="497738" y="0"/>
                  <a:pt x="493823" y="0"/>
                </a:cubicBezTo>
                <a:lnTo>
                  <a:pt x="437690" y="0"/>
                </a:lnTo>
                <a:cubicBezTo>
                  <a:pt x="435810" y="0"/>
                  <a:pt x="434007" y="752"/>
                  <a:pt x="432678" y="2093"/>
                </a:cubicBezTo>
                <a:lnTo>
                  <a:pt x="372630" y="62611"/>
                </a:lnTo>
                <a:cubicBezTo>
                  <a:pt x="371142" y="64111"/>
                  <a:pt x="368596" y="63049"/>
                  <a:pt x="368596" y="60927"/>
                </a:cubicBezTo>
                <a:lnTo>
                  <a:pt x="368596" y="7144"/>
                </a:lnTo>
                <a:cubicBezTo>
                  <a:pt x="368596" y="3198"/>
                  <a:pt x="365423" y="0"/>
                  <a:pt x="361508" y="0"/>
                </a:cubicBezTo>
                <a:lnTo>
                  <a:pt x="290624" y="0"/>
                </a:lnTo>
                <a:cubicBezTo>
                  <a:pt x="286710" y="0"/>
                  <a:pt x="283536" y="3198"/>
                  <a:pt x="283536" y="7144"/>
                </a:cubicBezTo>
                <a:lnTo>
                  <a:pt x="283536" y="40481"/>
                </a:lnTo>
                <a:cubicBezTo>
                  <a:pt x="283536" y="44427"/>
                  <a:pt x="286710" y="47625"/>
                  <a:pt x="290624" y="47625"/>
                </a:cubicBezTo>
                <a:lnTo>
                  <a:pt x="300075" y="47625"/>
                </a:lnTo>
                <a:cubicBezTo>
                  <a:pt x="301381" y="47625"/>
                  <a:pt x="302438" y="48691"/>
                  <a:pt x="302438" y="50006"/>
                </a:cubicBezTo>
                <a:lnTo>
                  <a:pt x="302438" y="111919"/>
                </a:lnTo>
                <a:cubicBezTo>
                  <a:pt x="302438" y="113234"/>
                  <a:pt x="301381" y="114300"/>
                  <a:pt x="300075" y="114300"/>
                </a:cubicBezTo>
                <a:lnTo>
                  <a:pt x="290624" y="114300"/>
                </a:lnTo>
                <a:cubicBezTo>
                  <a:pt x="286710" y="114300"/>
                  <a:pt x="283536" y="117499"/>
                  <a:pt x="283536" y="121444"/>
                </a:cubicBezTo>
                <a:lnTo>
                  <a:pt x="283536" y="183356"/>
                </a:lnTo>
                <a:cubicBezTo>
                  <a:pt x="283536" y="187302"/>
                  <a:pt x="286710" y="190499"/>
                  <a:pt x="290624" y="190500"/>
                </a:cubicBezTo>
                <a:lnTo>
                  <a:pt x="361508" y="190500"/>
                </a:lnTo>
                <a:cubicBezTo>
                  <a:pt x="365423" y="190500"/>
                  <a:pt x="368596" y="187302"/>
                  <a:pt x="368596" y="183356"/>
                </a:cubicBezTo>
                <a:lnTo>
                  <a:pt x="368596" y="110523"/>
                </a:lnTo>
                <a:cubicBezTo>
                  <a:pt x="368596" y="108402"/>
                  <a:pt x="371142" y="107339"/>
                  <a:pt x="372630" y="108839"/>
                </a:cubicBezTo>
                <a:lnTo>
                  <a:pt x="451580" y="188407"/>
                </a:lnTo>
                <a:cubicBezTo>
                  <a:pt x="452909" y="189747"/>
                  <a:pt x="454712" y="190500"/>
                  <a:pt x="456592" y="190500"/>
                </a:cubicBezTo>
                <a:lnTo>
                  <a:pt x="522177" y="190500"/>
                </a:lnTo>
                <a:cubicBezTo>
                  <a:pt x="526091" y="190500"/>
                  <a:pt x="529265" y="187302"/>
                  <a:pt x="529265" y="183356"/>
                </a:cubicBezTo>
                <a:lnTo>
                  <a:pt x="529265" y="121444"/>
                </a:lnTo>
                <a:cubicBezTo>
                  <a:pt x="529265" y="117499"/>
                  <a:pt x="526091" y="114300"/>
                  <a:pt x="522177" y="114300"/>
                </a:cubicBezTo>
                <a:close/>
                <a:moveTo>
                  <a:pt x="238642" y="66675"/>
                </a:moveTo>
                <a:lnTo>
                  <a:pt x="96874" y="66675"/>
                </a:lnTo>
                <a:cubicBezTo>
                  <a:pt x="95569" y="66675"/>
                  <a:pt x="94512" y="65609"/>
                  <a:pt x="94512" y="64294"/>
                </a:cubicBezTo>
                <a:lnTo>
                  <a:pt x="94512" y="30956"/>
                </a:lnTo>
                <a:cubicBezTo>
                  <a:pt x="94512" y="29641"/>
                  <a:pt x="95569" y="28575"/>
                  <a:pt x="96874" y="28575"/>
                </a:cubicBezTo>
                <a:lnTo>
                  <a:pt x="148856" y="28575"/>
                </a:lnTo>
                <a:cubicBezTo>
                  <a:pt x="150161" y="28574"/>
                  <a:pt x="151219" y="29640"/>
                  <a:pt x="151219" y="30955"/>
                </a:cubicBezTo>
                <a:lnTo>
                  <a:pt x="151219" y="40481"/>
                </a:lnTo>
                <a:cubicBezTo>
                  <a:pt x="151219" y="44427"/>
                  <a:pt x="154392" y="47625"/>
                  <a:pt x="158307" y="47625"/>
                </a:cubicBezTo>
                <a:lnTo>
                  <a:pt x="210288" y="47625"/>
                </a:lnTo>
                <a:cubicBezTo>
                  <a:pt x="214203" y="47625"/>
                  <a:pt x="217377" y="44427"/>
                  <a:pt x="217377" y="40481"/>
                </a:cubicBezTo>
                <a:lnTo>
                  <a:pt x="217377" y="7144"/>
                </a:lnTo>
                <a:cubicBezTo>
                  <a:pt x="217377" y="3198"/>
                  <a:pt x="214203" y="0"/>
                  <a:pt x="210288" y="0"/>
                </a:cubicBezTo>
                <a:lnTo>
                  <a:pt x="35442" y="0"/>
                </a:lnTo>
                <a:cubicBezTo>
                  <a:pt x="31527" y="0"/>
                  <a:pt x="28353" y="3198"/>
                  <a:pt x="28353" y="7144"/>
                </a:cubicBezTo>
                <a:lnTo>
                  <a:pt x="28353" y="88106"/>
                </a:lnTo>
                <a:cubicBezTo>
                  <a:pt x="28353" y="92052"/>
                  <a:pt x="31527" y="95250"/>
                  <a:pt x="35442" y="95250"/>
                </a:cubicBezTo>
                <a:lnTo>
                  <a:pt x="158307" y="95250"/>
                </a:lnTo>
                <a:cubicBezTo>
                  <a:pt x="159612" y="95250"/>
                  <a:pt x="160670" y="96316"/>
                  <a:pt x="160670" y="97631"/>
                </a:cubicBezTo>
                <a:lnTo>
                  <a:pt x="160670" y="159544"/>
                </a:lnTo>
                <a:cubicBezTo>
                  <a:pt x="160670" y="160859"/>
                  <a:pt x="159612" y="161925"/>
                  <a:pt x="158307" y="161925"/>
                </a:cubicBezTo>
                <a:lnTo>
                  <a:pt x="87423" y="161925"/>
                </a:lnTo>
                <a:cubicBezTo>
                  <a:pt x="86118" y="161925"/>
                  <a:pt x="85060" y="160859"/>
                  <a:pt x="85060" y="159544"/>
                </a:cubicBezTo>
                <a:lnTo>
                  <a:pt x="85060" y="121444"/>
                </a:lnTo>
                <a:cubicBezTo>
                  <a:pt x="85060" y="117499"/>
                  <a:pt x="81887" y="114300"/>
                  <a:pt x="77972" y="114300"/>
                </a:cubicBezTo>
                <a:lnTo>
                  <a:pt x="7088" y="114300"/>
                </a:lnTo>
                <a:cubicBezTo>
                  <a:pt x="3174" y="114300"/>
                  <a:pt x="0" y="117499"/>
                  <a:pt x="0" y="121444"/>
                </a:cubicBezTo>
                <a:lnTo>
                  <a:pt x="0" y="183356"/>
                </a:lnTo>
                <a:cubicBezTo>
                  <a:pt x="0" y="187302"/>
                  <a:pt x="3174" y="190500"/>
                  <a:pt x="7088" y="190500"/>
                </a:cubicBezTo>
                <a:lnTo>
                  <a:pt x="238642" y="190500"/>
                </a:lnTo>
                <a:cubicBezTo>
                  <a:pt x="242557" y="190500"/>
                  <a:pt x="245730" y="187302"/>
                  <a:pt x="245730" y="183356"/>
                </a:cubicBezTo>
                <a:lnTo>
                  <a:pt x="245730" y="73819"/>
                </a:lnTo>
                <a:cubicBezTo>
                  <a:pt x="245730" y="69874"/>
                  <a:pt x="242557" y="66675"/>
                  <a:pt x="238642" y="66675"/>
                </a:cubicBezTo>
                <a:close/>
                <a:moveTo>
                  <a:pt x="805712" y="0"/>
                </a:moveTo>
                <a:lnTo>
                  <a:pt x="574158" y="0"/>
                </a:lnTo>
                <a:cubicBezTo>
                  <a:pt x="570244" y="0"/>
                  <a:pt x="567070" y="3198"/>
                  <a:pt x="567070" y="7144"/>
                </a:cubicBezTo>
                <a:lnTo>
                  <a:pt x="567070" y="40481"/>
                </a:lnTo>
                <a:cubicBezTo>
                  <a:pt x="567070" y="44427"/>
                  <a:pt x="570244" y="47625"/>
                  <a:pt x="574158" y="47625"/>
                </a:cubicBezTo>
                <a:lnTo>
                  <a:pt x="583609" y="47625"/>
                </a:lnTo>
                <a:cubicBezTo>
                  <a:pt x="584915" y="47625"/>
                  <a:pt x="585972" y="48691"/>
                  <a:pt x="585972" y="50006"/>
                </a:cubicBezTo>
                <a:lnTo>
                  <a:pt x="585972" y="111919"/>
                </a:lnTo>
                <a:cubicBezTo>
                  <a:pt x="585972" y="113234"/>
                  <a:pt x="584915" y="114300"/>
                  <a:pt x="583609" y="114300"/>
                </a:cubicBezTo>
                <a:lnTo>
                  <a:pt x="574158" y="114300"/>
                </a:lnTo>
                <a:cubicBezTo>
                  <a:pt x="570244" y="114300"/>
                  <a:pt x="567070" y="117499"/>
                  <a:pt x="567070" y="121444"/>
                </a:cubicBezTo>
                <a:lnTo>
                  <a:pt x="567070" y="183356"/>
                </a:lnTo>
                <a:cubicBezTo>
                  <a:pt x="567070" y="187302"/>
                  <a:pt x="570244" y="190500"/>
                  <a:pt x="574158" y="190500"/>
                </a:cubicBezTo>
                <a:lnTo>
                  <a:pt x="663944" y="190500"/>
                </a:lnTo>
                <a:cubicBezTo>
                  <a:pt x="667859" y="190500"/>
                  <a:pt x="671033" y="187302"/>
                  <a:pt x="671033" y="183356"/>
                </a:cubicBezTo>
                <a:lnTo>
                  <a:pt x="671033" y="121444"/>
                </a:lnTo>
                <a:cubicBezTo>
                  <a:pt x="671033" y="117499"/>
                  <a:pt x="667859" y="114300"/>
                  <a:pt x="663944" y="114300"/>
                </a:cubicBezTo>
                <a:lnTo>
                  <a:pt x="654493" y="114300"/>
                </a:lnTo>
                <a:cubicBezTo>
                  <a:pt x="653188" y="114300"/>
                  <a:pt x="652130" y="113234"/>
                  <a:pt x="652130" y="111919"/>
                </a:cubicBezTo>
                <a:lnTo>
                  <a:pt x="652130" y="97631"/>
                </a:lnTo>
                <a:cubicBezTo>
                  <a:pt x="652130" y="96316"/>
                  <a:pt x="653188" y="95250"/>
                  <a:pt x="654493" y="95250"/>
                </a:cubicBezTo>
                <a:lnTo>
                  <a:pt x="678121" y="95250"/>
                </a:lnTo>
                <a:cubicBezTo>
                  <a:pt x="679408" y="95250"/>
                  <a:pt x="680493" y="96280"/>
                  <a:pt x="680484" y="97577"/>
                </a:cubicBezTo>
                <a:cubicBezTo>
                  <a:pt x="680454" y="101546"/>
                  <a:pt x="683639" y="104775"/>
                  <a:pt x="687572" y="104775"/>
                </a:cubicBezTo>
                <a:lnTo>
                  <a:pt x="739554" y="104775"/>
                </a:lnTo>
                <a:cubicBezTo>
                  <a:pt x="743468" y="104775"/>
                  <a:pt x="746642" y="101577"/>
                  <a:pt x="746642" y="97631"/>
                </a:cubicBezTo>
                <a:lnTo>
                  <a:pt x="746642" y="64294"/>
                </a:lnTo>
                <a:cubicBezTo>
                  <a:pt x="746642" y="60348"/>
                  <a:pt x="743468" y="57150"/>
                  <a:pt x="739554" y="57150"/>
                </a:cubicBezTo>
                <a:lnTo>
                  <a:pt x="687572" y="57150"/>
                </a:lnTo>
                <a:cubicBezTo>
                  <a:pt x="683639" y="57150"/>
                  <a:pt x="680454" y="60378"/>
                  <a:pt x="680484" y="64348"/>
                </a:cubicBezTo>
                <a:cubicBezTo>
                  <a:pt x="680493" y="65645"/>
                  <a:pt x="679408" y="66675"/>
                  <a:pt x="678121" y="66675"/>
                </a:cubicBezTo>
                <a:lnTo>
                  <a:pt x="654493" y="66675"/>
                </a:lnTo>
                <a:cubicBezTo>
                  <a:pt x="653188" y="66675"/>
                  <a:pt x="652130" y="65609"/>
                  <a:pt x="652130" y="64294"/>
                </a:cubicBezTo>
                <a:lnTo>
                  <a:pt x="652130" y="30956"/>
                </a:lnTo>
                <a:cubicBezTo>
                  <a:pt x="652130" y="29641"/>
                  <a:pt x="653188" y="28575"/>
                  <a:pt x="654493" y="28575"/>
                </a:cubicBezTo>
                <a:lnTo>
                  <a:pt x="725377" y="28575"/>
                </a:lnTo>
                <a:cubicBezTo>
                  <a:pt x="726682" y="28575"/>
                  <a:pt x="727740" y="29641"/>
                  <a:pt x="727740" y="30956"/>
                </a:cubicBezTo>
                <a:lnTo>
                  <a:pt x="727740" y="40481"/>
                </a:lnTo>
                <a:cubicBezTo>
                  <a:pt x="727740" y="44427"/>
                  <a:pt x="730913" y="47625"/>
                  <a:pt x="734828" y="47625"/>
                </a:cubicBezTo>
                <a:lnTo>
                  <a:pt x="805712" y="47625"/>
                </a:lnTo>
                <a:cubicBezTo>
                  <a:pt x="809626" y="47625"/>
                  <a:pt x="812800" y="44427"/>
                  <a:pt x="812800" y="40481"/>
                </a:cubicBezTo>
                <a:lnTo>
                  <a:pt x="812800" y="7144"/>
                </a:lnTo>
                <a:cubicBezTo>
                  <a:pt x="812800" y="3198"/>
                  <a:pt x="809626" y="0"/>
                  <a:pt x="805712" y="0"/>
                </a:cubicBezTo>
                <a:close/>
              </a:path>
            </a:pathLst>
          </a:custGeom>
          <a:solidFill>
            <a:schemeClr val="tx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556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CB348-8279-41F3-9980-A1172114C4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37050" y="2508250"/>
            <a:ext cx="7204550" cy="543600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algn="l">
              <a:lnSpc>
                <a:spcPct val="100000"/>
              </a:lnSpc>
              <a:defRPr sz="3200" cap="all" baseline="0"/>
            </a:lvl1pPr>
          </a:lstStyle>
          <a:p>
            <a:r>
              <a:rPr lang="en-GB" noProof="0" dirty="0"/>
              <a:t>ENTER TITLE – JUST ONE LINE</a:t>
            </a:r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0C32FF60-6FE8-4461-972D-A358F17082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0000" y="2520000"/>
            <a:ext cx="2286000" cy="54292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A584E0-8547-4EBA-93A4-9919707E8D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7050" y="3218400"/>
            <a:ext cx="7204550" cy="1080000"/>
          </a:xfrm>
          <a:prstGeom prst="rect">
            <a:avLst/>
          </a:prstGeo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GB" noProof="0" dirty="0"/>
              <a:t>Enter subtitle if needed</a:t>
            </a:r>
          </a:p>
        </p:txBody>
      </p:sp>
    </p:spTree>
    <p:extLst>
      <p:ext uri="{BB962C8B-B14F-4D97-AF65-F5344CB8AC3E}">
        <p14:creationId xmlns:p14="http://schemas.microsoft.com/office/powerpoint/2010/main" val="237962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1580">
          <p15:clr>
            <a:srgbClr val="FBAE40"/>
          </p15:clr>
        </p15:guide>
        <p15:guide id="2" pos="273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540000"/>
            <a:ext cx="11071406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to add title – just one line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12A744-68F0-48EB-ADEB-279AC8FA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19E4F-4959-4C72-B66E-2EFE8143F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7258C50-FB20-4233-ABB9-28323FF1F3AE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32852E-E03B-49B0-89F3-05DB67721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287602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540000"/>
            <a:ext cx="11071406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to add title – just one line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12A744-68F0-48EB-ADEB-279AC8FA13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819E4F-4959-4C72-B66E-2EFE8143F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7258C50-FB20-4233-ABB9-28323FF1F3AE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32852E-E03B-49B0-89F3-05DB677218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A68000-1941-4DA0-8A1F-8EBDA65AC0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9388" y="1209600"/>
            <a:ext cx="11833200" cy="5468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9037792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7699F8D-C613-4ED6-B268-165946804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31775-1B7D-4040-AEE6-E0835CF3DE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38DDC05-C5AB-4C50-8C8B-94920D70AB40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9D35D-17DA-41F7-B040-E653B35AA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9481771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6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9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184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784A558-9456-4415-9BA2-08FE2634442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9400" y="542925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189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DD2C7A91-7897-4A7F-B8EA-CB6C7D0C4EF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184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3964DBB-1C66-4A21-92C8-A4D9E6AB2A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79400" y="3703724"/>
            <a:ext cx="3823200" cy="29772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EB2EF7F-9324-4D4B-A1BF-484815D98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B06B3B19-5004-46F2-9182-14C12B310C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374DD411-81C5-4603-B808-749A1C239570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972EF5-9A3B-49A1-967A-27C8B73DE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820376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2634">
          <p15:clr>
            <a:srgbClr val="FBAE40"/>
          </p15:clr>
        </p15:guide>
        <p15:guide id="3" pos="2526">
          <p15:clr>
            <a:srgbClr val="FBAE40"/>
          </p15:clr>
        </p15:guide>
        <p15:guide id="4" pos="5046">
          <p15:clr>
            <a:srgbClr val="FBAE40"/>
          </p15:clr>
        </p15:guide>
        <p15:guide id="5" pos="5157">
          <p15:clr>
            <a:srgbClr val="FBAE40"/>
          </p15:clr>
        </p15:guide>
        <p15:guide id="9" orient="horz" pos="2219">
          <p15:clr>
            <a:srgbClr val="FBAE40"/>
          </p15:clr>
        </p15:guide>
        <p15:guide id="10" orient="horz" pos="233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4000" y="542925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184400" y="542925"/>
            <a:ext cx="3823200" cy="61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784A558-9456-4415-9BA2-08FE2634442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79400" y="542925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184000" y="3703724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73964DBB-1C66-4A21-92C8-A4D9E6AB2A6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79400" y="3703724"/>
            <a:ext cx="38232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56539C1-C96B-42D7-A2AF-A41692CC4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44E3066-EB01-4F22-9F1F-105C17850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55410AF6-44BC-406B-8801-DFE9D5170784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A86747B-BDEC-470C-887F-962A57571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1660746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2526">
          <p15:clr>
            <a:srgbClr val="FBAE40"/>
          </p15:clr>
        </p15:guide>
        <p15:guide id="3" pos="2634">
          <p15:clr>
            <a:srgbClr val="FBAE40"/>
          </p15:clr>
        </p15:guide>
        <p15:guide id="4" pos="5046">
          <p15:clr>
            <a:srgbClr val="FBAE40"/>
          </p15:clr>
        </p15:guide>
        <p15:guide id="5" pos="5154">
          <p15:clr>
            <a:srgbClr val="FBAE40"/>
          </p15:clr>
        </p15:guide>
        <p15:guide id="8" orient="horz" pos="2220">
          <p15:clr>
            <a:srgbClr val="FBAE40"/>
          </p15:clr>
        </p15:guide>
        <p15:guide id="9" orient="horz" pos="232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26BB3C-7931-41F5-A43B-B582A0791D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1725" y="542925"/>
            <a:ext cx="5825475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80000" y="540000"/>
            <a:ext cx="5832474" cy="61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B342397-6143-4268-8097-86BBD2D4F3C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82400" y="3703724"/>
            <a:ext cx="5824800" cy="297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7B8610-96BF-44A1-8981-5B8168BF23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17CAAC6-B83C-4A9E-ACBC-601ED50C9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18652A7-B0F6-428C-9C31-0A03897B9ECA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1A3038D-0D73-41B2-B289-D95416967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3829672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orient="horz" pos="2220">
          <p15:clr>
            <a:srgbClr val="FBAE40"/>
          </p15:clr>
        </p15:guide>
        <p15:guide id="3" orient="horz" pos="2328">
          <p15:clr>
            <a:srgbClr val="FBAE40"/>
          </p15:clr>
        </p15:guide>
        <p15:guide id="5" pos="3786">
          <p15:clr>
            <a:srgbClr val="FBAE40"/>
          </p15:clr>
        </p15:guide>
        <p15:guide id="6" pos="389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 gri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24E56308-06F6-4519-9D87-99E109C56F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79400" y="540000"/>
            <a:ext cx="5824800" cy="61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F072AD8-6DAB-4FE3-8463-A9CB6100F72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89400" y="530225"/>
            <a:ext cx="5824800" cy="61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0AE5-9CCC-4EB2-B8D2-4AD89CD5C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3464D53-8F88-47CD-A26E-22D07D11F4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301334B-B605-4392-AC5F-7DA43D2F6916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24513CA-6205-41D3-93B8-757A847A2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772880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3786">
          <p15:clr>
            <a:srgbClr val="FBAE40"/>
          </p15:clr>
        </p15:guide>
        <p15:guide id="3" pos="389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5175B383-099C-41CE-B5AA-384B4E10BD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3000" y="3157537"/>
            <a:ext cx="22860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54974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C4020-DCBC-F16F-82E5-8C9F121FA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282E0F-BB2A-4850-ED35-871BF0C9F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45D57B-007E-8EA4-68EA-50AF5537F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B74534-3A47-9175-8F8B-F4A470DAB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EB71-E610-4E48-AD8D-4CC852C487CE}" type="datetimeFigureOut">
              <a:rPr lang="sv-SE" smtClean="0"/>
              <a:t>2025-08-15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1FE151-A98B-B1F8-1B69-9DC4556A8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3B371B-FEE7-1331-76F5-30C02DDD1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FBD33-E261-474D-8DB9-821F702649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1029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AACD53D-220E-4DFE-B6B1-6C6131C95ED3}"/>
              </a:ext>
            </a:extLst>
          </p:cNvPr>
          <p:cNvSpPr/>
          <p:nvPr userDrawn="1"/>
        </p:nvSpPr>
        <p:spPr>
          <a:xfrm>
            <a:off x="180000" y="540000"/>
            <a:ext cx="11833200" cy="6156326"/>
          </a:xfrm>
          <a:prstGeom prst="rect">
            <a:avLst/>
          </a:prstGeom>
          <a:solidFill>
            <a:srgbClr val="5F5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18F717A-AEE1-448D-8297-B65D1013C4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4588E-EDBE-4767-AE90-F3C3C11E5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877567A-31B7-4D9B-9FA3-529F52DCA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6292DD6A-D95C-49C4-A09E-49954026D21E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3B8F14C-FF5A-464F-8949-9B0017142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592059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9FFBC9-38A7-4848-A04D-0FE0E698BEB0}"/>
              </a:ext>
            </a:extLst>
          </p:cNvPr>
          <p:cNvSpPr/>
          <p:nvPr userDrawn="1"/>
        </p:nvSpPr>
        <p:spPr>
          <a:xfrm>
            <a:off x="180000" y="540000"/>
            <a:ext cx="11833200" cy="6140450"/>
          </a:xfrm>
          <a:prstGeom prst="rect">
            <a:avLst/>
          </a:prstGeom>
          <a:solidFill>
            <a:srgbClr val="EB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66A52C3-A678-48E2-BFC2-80EAC5E1D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rgbClr val="000000"/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9653BA-8942-448A-92BF-691B41634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DB38C5D-4587-4253-81D6-06CFFA3E65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5C155B0-E9E6-484D-AC00-BE7E7BE4A6CB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384B32-2192-432D-8DE3-404E08B6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834172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9FFBC9-38A7-4848-A04D-0FE0E698BEB0}"/>
              </a:ext>
            </a:extLst>
          </p:cNvPr>
          <p:cNvSpPr/>
          <p:nvPr userDrawn="1"/>
        </p:nvSpPr>
        <p:spPr>
          <a:xfrm>
            <a:off x="180000" y="540000"/>
            <a:ext cx="11833200" cy="6140450"/>
          </a:xfrm>
          <a:prstGeom prst="rect">
            <a:avLst/>
          </a:prstGeom>
          <a:solidFill>
            <a:srgbClr val="7862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2585AB0-D6AC-4B6E-A764-FD2CAA75A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3182782"/>
            <a:ext cx="11833200" cy="492443"/>
          </a:xfrm>
          <a:prstGeom prst="rect">
            <a:avLst/>
          </a:prstGeom>
        </p:spPr>
        <p:txBody>
          <a:bodyPr wrap="none" lIns="180000" rIns="180000" anchor="ctr">
            <a:noAutofit/>
          </a:bodyPr>
          <a:lstStyle>
            <a:lvl1pPr algn="ctr">
              <a:lnSpc>
                <a:spcPct val="100000"/>
              </a:lnSpc>
              <a:defRPr sz="3200" cap="all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GB" noProof="0" dirty="0"/>
              <a:t>ENTER SECTION HEADER – JUST ONE LINE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DEEEA16-4FF1-4ABD-A324-59C70EF926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4D1589C-4BA5-4AA8-925B-24BE7728E8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554AF94-FE31-48FA-98BE-CFBAA400FB83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C6FCC10-3F8E-46FD-8674-BCD3D86F5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992175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556354-608B-4787-8DE7-B1332BE0787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540000"/>
            <a:ext cx="11833200" cy="614044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GB" noProof="0"/>
              <a:t>Click Icon to add picture 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AE61C4-43D1-401F-9D54-F9FB6B080A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0000" y="5677200"/>
            <a:ext cx="5554800" cy="640800"/>
          </a:xfrm>
          <a:prstGeom prst="rect">
            <a:avLst/>
          </a:prstGeom>
          <a:solidFill>
            <a:srgbClr val="000000">
              <a:alpha val="60000"/>
            </a:srgbClr>
          </a:solidFill>
        </p:spPr>
        <p:txBody>
          <a:bodyPr vert="horz" lIns="180000" tIns="180000" rIns="180000" bIns="180000" anchor="b" anchorCtr="0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GB" noProof="0" dirty="0"/>
              <a:t>Remove this textbox if no caption needed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68D0A-F18A-4F70-9C7E-31EDA5B7E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CD1D0CB-5FD8-4A4A-812D-7DA6EBEA56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5618C83-F056-4BDA-9D99-02AD24DDBCCC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A006013-28DF-4DE2-BF63-CD8BFE4547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338870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orient="horz" pos="3981">
          <p15:clr>
            <a:srgbClr val="FBAE40"/>
          </p15:clr>
        </p15:guide>
        <p15:guide id="3" pos="33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E850CC31-ED22-4F3F-A1B4-0C5FC1349455}"/>
              </a:ext>
            </a:extLst>
          </p:cNvPr>
          <p:cNvSpPr>
            <a:spLocks noGrp="1"/>
          </p:cNvSpPr>
          <p:nvPr>
            <p:ph type="media" sz="quarter" idx="12" hasCustomPrompt="1"/>
          </p:nvPr>
        </p:nvSpPr>
        <p:spPr>
          <a:xfrm>
            <a:off x="180000" y="540000"/>
            <a:ext cx="11833200" cy="61404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Click icon to add media 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537F4-6FE1-4910-A3DD-AFB5CC963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093B71E-EFD3-45AC-A22F-5587F00ED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41B1C576-E309-4693-80E1-431F7886658E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75D520-DEC3-4D51-8576-4C105CBCA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909362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8107C0F9-0B49-4A3F-88BD-00EFED694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93950" y="536575"/>
            <a:ext cx="7399338" cy="1816099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/>
            </a:lvl1pPr>
          </a:lstStyle>
          <a:p>
            <a:r>
              <a:rPr lang="en-GB" noProof="0" dirty="0"/>
              <a:t>Click and add title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8BFA0F4-9C74-4C78-B342-6D09C562DA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E21A9B79-955C-41CE-B02B-06B2DABD4E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DC8DA350-5CB0-4463-8133-9E5588E73346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2DC3582-BD3E-48E7-B4A4-089A9CC51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4FB65-B7C5-42A5-8C41-DD17DFE9091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93950" y="2517776"/>
            <a:ext cx="7399338" cy="4159250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7928363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1482">
          <p15:clr>
            <a:srgbClr val="FBAE40"/>
          </p15:clr>
        </p15:guide>
        <p15:guide id="2" pos="1508">
          <p15:clr>
            <a:srgbClr val="FBAE40"/>
          </p15:clr>
        </p15:guide>
        <p15:guide id="3" pos="6169">
          <p15:clr>
            <a:srgbClr val="FBAE40"/>
          </p15:clr>
        </p15:guide>
        <p15:guide id="4" orient="horz" pos="158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0F0F4E-3794-41C1-980B-E757B2EA76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0000" y="540000"/>
            <a:ext cx="7200000" cy="613800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Click Icon to add picture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A53AC-611C-4659-AC44-69E8130D30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8088" y="536575"/>
            <a:ext cx="4456112" cy="1800000"/>
          </a:xfrm>
          <a:prstGeom prst="rect">
            <a:avLst/>
          </a:prstGeom>
        </p:spPr>
        <p:txBody>
          <a:bodyPr rIns="180000" anchor="b"/>
          <a:lstStyle>
            <a:lvl1pPr>
              <a:defRPr sz="3200"/>
            </a:lvl1pPr>
          </a:lstStyle>
          <a:p>
            <a:r>
              <a:rPr lang="en-GB" noProof="0" dirty="0"/>
              <a:t>Click and add title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C200BA-345F-4D94-8545-3B91E79EF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36D30DFC-88EB-4419-87B7-16A9B0C86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31C82D8E-5556-4B59-B906-8F750C8D4E62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D39D7DD-F191-4C92-B4AA-A3704E825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388983-6D37-4892-852E-C72ACDF10D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8088" y="2537025"/>
            <a:ext cx="4456112" cy="4140000"/>
          </a:xfrm>
        </p:spPr>
        <p:txBody>
          <a:bodyPr rIns="18000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26619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2" pos="4650">
          <p15:clr>
            <a:srgbClr val="FBAE40"/>
          </p15:clr>
        </p15:guide>
        <p15:guide id="3" pos="476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65F0C-7AA2-4877-97CA-DE55B13E52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400" y="540000"/>
            <a:ext cx="11070000" cy="492443"/>
          </a:xfrm>
          <a:prstGeom prst="rect">
            <a:avLst/>
          </a:prstGeom>
        </p:spPr>
        <p:txBody>
          <a:bodyPr wrap="square" lIns="0" rIns="18000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 dirty="0"/>
              <a:t>Click and add title – just one line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49B0FC7-218C-4ED8-AEBF-AEECCA7A9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ECB66E-0F10-4E1E-AF3A-542B80933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8AC1422E-3668-4382-B9A9-4FD644140E9C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FF0BAD8-4D41-4514-9ACD-FE581DE8DE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E77CB-6747-49BD-88CB-1119FAF096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0000" y="1208088"/>
            <a:ext cx="5829300" cy="5468937"/>
          </a:xfrm>
        </p:spPr>
        <p:txBody>
          <a:bodyPr lIns="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535B78-6C09-40CA-BE21-62E1ED086F0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83313" y="1208088"/>
            <a:ext cx="5830887" cy="5468937"/>
          </a:xfrm>
        </p:spPr>
        <p:txBody>
          <a:bodyPr lIns="0" rIns="18000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4158335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pos="3784">
          <p15:clr>
            <a:srgbClr val="FBAE40"/>
          </p15:clr>
        </p15:guide>
        <p15:guide id="2" pos="3895">
          <p15:clr>
            <a:srgbClr val="FBAE40"/>
          </p15:clr>
        </p15:guide>
        <p15:guide id="3" orient="horz" pos="76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4118B117-0B8E-3C05-24CA-66969151A2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269979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425" imgH="424" progId="TCLayout.ActiveDocument.1">
                  <p:embed/>
                </p:oleObj>
              </mc:Choice>
              <mc:Fallback>
                <p:oleObj name="think-cell Slide" r:id="rId21" imgW="425" imgH="424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118B117-0B8E-3C05-24CA-66969151A2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 4">
            <a:extLst>
              <a:ext uri="{FF2B5EF4-FFF2-40B4-BE49-F238E27FC236}">
                <a16:creationId xmlns:a16="http://schemas.microsoft.com/office/drawing/2014/main" id="{B4E9A893-6AF0-4B8C-9D2D-BBCD0F3AC5D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249025" y="0"/>
            <a:ext cx="942975" cy="542925"/>
          </a:xfrm>
          <a:prstGeom prst="rect">
            <a:avLst/>
          </a:prstGeom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EBDB4792-2DD8-4659-BDA3-DA8F6094E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800" y="540000"/>
            <a:ext cx="7394400" cy="180342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GB" noProof="0" dirty="0"/>
              <a:t>Click and add title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6CC0AFF-0D9F-484D-A1E5-C49776BC9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0000" y="6696000"/>
            <a:ext cx="5400000" cy="162000"/>
          </a:xfrm>
          <a:prstGeom prst="rect">
            <a:avLst/>
          </a:prstGeom>
        </p:spPr>
        <p:txBody>
          <a:bodyPr wrap="none" lIns="0" tIns="0" rIns="180000" bIns="0" anchor="ctr" anchorCtr="0">
            <a:noAutofit/>
          </a:bodyPr>
          <a:lstStyle>
            <a:lvl1pPr algn="l">
              <a:defRPr lang="en-GB" sz="600"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01DABA3-3313-4B89-B1A7-054633806F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0000" y="6696000"/>
            <a:ext cx="90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fld id="{1BF850E8-5C79-47A6-BF51-E088C95CC521}" type="datetime4">
              <a:rPr lang="en-GB" smtClean="0"/>
              <a:pPr/>
              <a:t>15 August 2025</a:t>
            </a:fld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9CD4A9-CDF3-4DD4-BB68-8566C9E3C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000" y="6696000"/>
            <a:ext cx="540000" cy="162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600"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en-GB" dirty="0"/>
              <a:t>Slide </a:t>
            </a:r>
            <a:fld id="{76334558-CCCF-4D1D-AE70-66F3BBA5134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E51B1-BFD1-4AE9-8EFA-49D9BD1CE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7600" y="2520000"/>
            <a:ext cx="7394400" cy="415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47F48-6415-251E-6033-A72F4B51F10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7383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FE">
                    <a:alpha val="50000"/>
                  </a:srgbClr>
                </a:solidFill>
                <a:latin typeface="SKF Sans Office" pitchFamily="2" charset="0"/>
              </a:rPr>
              <a:t>Confidentiality: C2 – Internal </a:t>
            </a:r>
          </a:p>
        </p:txBody>
      </p:sp>
    </p:spTree>
    <p:extLst>
      <p:ext uri="{BB962C8B-B14F-4D97-AF65-F5344CB8AC3E}">
        <p14:creationId xmlns:p14="http://schemas.microsoft.com/office/powerpoint/2010/main" val="13394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</p:sldLayoutIdLst>
  <p:transition spd="slow">
    <p:push dir="u"/>
  </p:transition>
  <p:hf sldNum="0" hdr="0" ft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lang="en-GB" sz="32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23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None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342000" indent="-342000" algn="l" defTabSz="914423" rtl="0" eaLnBrk="1" latinLnBrk="0" hangingPunct="1">
        <a:lnSpc>
          <a:spcPct val="90000"/>
        </a:lnSpc>
        <a:spcBef>
          <a:spcPts val="900"/>
        </a:spcBef>
        <a:buSzPct val="90000"/>
        <a:buFont typeface="Calibri Light" panose="020F0302020204030204" pitchFamily="34" charset="0"/>
        <a:buChar char="•"/>
        <a:tabLst>
          <a:tab pos="342000" algn="l"/>
        </a:tabLst>
        <a:defRPr lang="en-US" sz="24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684000" indent="-342000" algn="l" defTabSz="914423" rtl="0" eaLnBrk="1" latinLnBrk="0" hangingPunct="1">
        <a:lnSpc>
          <a:spcPct val="90000"/>
        </a:lnSpc>
        <a:spcBef>
          <a:spcPts val="400"/>
        </a:spcBef>
        <a:buFont typeface="Calibri Light" panose="020F0302020204030204" pitchFamily="34" charset="0"/>
        <a:buChar char="–"/>
        <a:tabLst>
          <a:tab pos="684000" algn="l"/>
        </a:tabLst>
        <a:defRPr lang="en-US" sz="20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026000" indent="-342000" algn="l" defTabSz="914423" rtl="0" eaLnBrk="1" latinLnBrk="0" hangingPunct="1">
        <a:lnSpc>
          <a:spcPct val="90000"/>
        </a:lnSpc>
        <a:spcBef>
          <a:spcPts val="0"/>
        </a:spcBef>
        <a:buFont typeface="Calibri Light" panose="020F0302020204030204" pitchFamily="34" charset="0"/>
        <a:buChar char="–"/>
        <a:tabLst>
          <a:tab pos="1026000" algn="l"/>
        </a:tabLst>
        <a:defRPr lang="en-US" sz="18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368000" indent="-342000" algn="l" defTabSz="914423" rtl="0" eaLnBrk="1" latinLnBrk="0" hangingPunct="1">
        <a:lnSpc>
          <a:spcPct val="90000"/>
        </a:lnSpc>
        <a:spcBef>
          <a:spcPts val="0"/>
        </a:spcBef>
        <a:buFont typeface="Calibri Light" panose="020F0302020204030204" pitchFamily="34" charset="0"/>
        <a:buChar char="–"/>
        <a:tabLst>
          <a:tab pos="1368000" algn="l"/>
        </a:tabLst>
        <a:defRPr lang="en-GB" sz="1600" kern="1200" dirty="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63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4">
          <p15:clr>
            <a:srgbClr val="F26B43"/>
          </p15:clr>
        </p15:guide>
        <p15:guide id="2" orient="horz" pos="4206">
          <p15:clr>
            <a:srgbClr val="F26B43"/>
          </p15:clr>
        </p15:guide>
        <p15:guide id="3" pos="112">
          <p15:clr>
            <a:srgbClr val="F26B43"/>
          </p15:clr>
        </p15:guide>
        <p15:guide id="4" pos="756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658EC5D-DC07-A625-3AC8-09B5E1AEBB7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13600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658EC5D-DC07-A625-3AC8-09B5E1AEBB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76B4776-E1F6-12C1-986F-7BB92DDE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068" y="536576"/>
            <a:ext cx="8778220" cy="844550"/>
          </a:xfrm>
        </p:spPr>
        <p:txBody>
          <a:bodyPr vert="horz"/>
          <a:lstStyle/>
          <a:p>
            <a:r>
              <a:rPr lang="sv-SE" sz="4400" dirty="0"/>
              <a:t>Borgstena Träningsläger 29/8-1/9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7740B7-0172-8124-87F7-C112F5C268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133" y="1659518"/>
            <a:ext cx="7204333" cy="308026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CD43701-16C7-6D64-3A39-65F330A48A21}"/>
              </a:ext>
            </a:extLst>
          </p:cNvPr>
          <p:cNvSpPr/>
          <p:nvPr/>
        </p:nvSpPr>
        <p:spPr>
          <a:xfrm>
            <a:off x="10582275" y="47626"/>
            <a:ext cx="1514475" cy="59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DCFDC9-A955-7F9B-C553-4D609B2EE1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5170" y="3429000"/>
            <a:ext cx="5071580" cy="316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849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1454DA5-8FE3-02C8-70D0-32093D7AE00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90262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1454DA5-8FE3-02C8-70D0-32093D7AE0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F93017-4DD9-2423-CD16-924C01A0E4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344430"/>
              </p:ext>
            </p:extLst>
          </p:nvPr>
        </p:nvGraphicFramePr>
        <p:xfrm>
          <a:off x="227055" y="1197407"/>
          <a:ext cx="3820160" cy="432364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10080">
                  <a:extLst>
                    <a:ext uri="{9D8B030D-6E8A-4147-A177-3AD203B41FA5}">
                      <a16:colId xmlns:a16="http://schemas.microsoft.com/office/drawing/2014/main" val="2618471783"/>
                    </a:ext>
                  </a:extLst>
                </a:gridCol>
                <a:gridCol w="1910080">
                  <a:extLst>
                    <a:ext uri="{9D8B030D-6E8A-4147-A177-3AD203B41FA5}">
                      <a16:colId xmlns:a16="http://schemas.microsoft.com/office/drawing/2014/main" val="3528999697"/>
                    </a:ext>
                  </a:extLst>
                </a:gridCol>
              </a:tblGrid>
              <a:tr h="468288">
                <a:tc>
                  <a:txBody>
                    <a:bodyPr/>
                    <a:lstStyle/>
                    <a:p>
                      <a:r>
                        <a:rPr lang="sv-SE" dirty="0"/>
                        <a:t>Fredag 29/8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230124"/>
                  </a:ext>
                </a:extLst>
              </a:tr>
              <a:tr h="468288">
                <a:tc>
                  <a:txBody>
                    <a:bodyPr/>
                    <a:lstStyle/>
                    <a:p>
                      <a:r>
                        <a:rPr lang="sv-SE" sz="1200" dirty="0"/>
                        <a:t>17.00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Tillgång hallen/genomgång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31142"/>
                  </a:ext>
                </a:extLst>
              </a:tr>
              <a:tr h="577342">
                <a:tc>
                  <a:txBody>
                    <a:bodyPr/>
                    <a:lstStyle/>
                    <a:p>
                      <a:r>
                        <a:rPr lang="sv-SE" sz="1200" dirty="0"/>
                        <a:t>17.15-17.50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Samling + genomgång helgen + frukt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905878"/>
                  </a:ext>
                </a:extLst>
              </a:tr>
              <a:tr h="468288">
                <a:tc>
                  <a:txBody>
                    <a:bodyPr/>
                    <a:lstStyle/>
                    <a:p>
                      <a:r>
                        <a:rPr lang="sv-SE" sz="1200" dirty="0"/>
                        <a:t>18.00-19.30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Handbollsträning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754490"/>
                  </a:ext>
                </a:extLst>
              </a:tr>
              <a:tr h="468288">
                <a:tc>
                  <a:txBody>
                    <a:bodyPr/>
                    <a:lstStyle/>
                    <a:p>
                      <a:r>
                        <a:rPr lang="sv-SE" sz="1200" dirty="0"/>
                        <a:t>19.30-20.00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Dusch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418685"/>
                  </a:ext>
                </a:extLst>
              </a:tr>
              <a:tr h="468288">
                <a:tc>
                  <a:txBody>
                    <a:bodyPr/>
                    <a:lstStyle/>
                    <a:p>
                      <a:r>
                        <a:rPr lang="sv-SE" sz="1200" dirty="0"/>
                        <a:t>20.00-21.00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Middag – Hamburgare</a:t>
                      </a:r>
                      <a:endParaRPr lang="sv-SE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010697"/>
                  </a:ext>
                </a:extLst>
              </a:tr>
              <a:tr h="468288">
                <a:tc>
                  <a:txBody>
                    <a:bodyPr/>
                    <a:lstStyle/>
                    <a:p>
                      <a:r>
                        <a:rPr lang="sv-SE" sz="1200" dirty="0"/>
                        <a:t>21.00-23.00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Fri lek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968008"/>
                  </a:ext>
                </a:extLst>
              </a:tr>
              <a:tr h="468288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157109"/>
                  </a:ext>
                </a:extLst>
              </a:tr>
              <a:tr h="46828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26492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942BAF-7652-A01C-E479-44E6D1645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139063"/>
              </p:ext>
            </p:extLst>
          </p:nvPr>
        </p:nvGraphicFramePr>
        <p:xfrm>
          <a:off x="4185920" y="1197408"/>
          <a:ext cx="3820160" cy="47808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10080">
                  <a:extLst>
                    <a:ext uri="{9D8B030D-6E8A-4147-A177-3AD203B41FA5}">
                      <a16:colId xmlns:a16="http://schemas.microsoft.com/office/drawing/2014/main" val="2618471783"/>
                    </a:ext>
                  </a:extLst>
                </a:gridCol>
                <a:gridCol w="1910080">
                  <a:extLst>
                    <a:ext uri="{9D8B030D-6E8A-4147-A177-3AD203B41FA5}">
                      <a16:colId xmlns:a16="http://schemas.microsoft.com/office/drawing/2014/main" val="3528999697"/>
                    </a:ext>
                  </a:extLst>
                </a:gridCol>
              </a:tblGrid>
              <a:tr h="380436">
                <a:tc>
                  <a:txBody>
                    <a:bodyPr/>
                    <a:lstStyle/>
                    <a:p>
                      <a:r>
                        <a:rPr lang="sv-SE" dirty="0"/>
                        <a:t>Lördag 30/8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230124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08.30-09.30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Frukost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31142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10.00-11.30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Handbollsträning + frukt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905878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11.45-13.00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Teori –Kärra HF Vision/Mission säsongsplanering/blockträning, Spelarkort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754490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13.00-14.00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Lunch – </a:t>
                      </a:r>
                      <a:r>
                        <a:rPr lang="sv-SE" sz="1200" dirty="0">
                          <a:solidFill>
                            <a:schemeClr val="tx1"/>
                          </a:solidFill>
                        </a:rPr>
                        <a:t>Sultan Palace (grillspett + ris)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418685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14.00-15.00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Teori - handboll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028600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15.00-17.00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Handbollsträning + frukt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010697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17.00-17.30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Dusch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968008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17.30-18.30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Middag – </a:t>
                      </a:r>
                      <a:r>
                        <a:rPr lang="sv-SE" sz="1200">
                          <a:solidFill>
                            <a:schemeClr val="tx1"/>
                          </a:solidFill>
                        </a:rPr>
                        <a:t>Sultan Palace (nötfärsbiff + stekt potatis)</a:t>
                      </a:r>
                      <a:endParaRPr lang="sv-S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264929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18.30-21.00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Fri lek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645854"/>
                  </a:ext>
                </a:extLst>
              </a:tr>
              <a:tr h="380436">
                <a:tc>
                  <a:txBody>
                    <a:bodyPr/>
                    <a:lstStyle/>
                    <a:p>
                      <a:r>
                        <a:rPr lang="sv-SE" sz="1200" dirty="0"/>
                        <a:t>21.00 -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Korv m bröd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15888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09C08B2-BBCC-AB34-5AF8-122ED139B1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049250"/>
              </p:ext>
            </p:extLst>
          </p:nvPr>
        </p:nvGraphicFramePr>
        <p:xfrm>
          <a:off x="8218556" y="1197407"/>
          <a:ext cx="3820160" cy="432364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10080">
                  <a:extLst>
                    <a:ext uri="{9D8B030D-6E8A-4147-A177-3AD203B41FA5}">
                      <a16:colId xmlns:a16="http://schemas.microsoft.com/office/drawing/2014/main" val="2618471783"/>
                    </a:ext>
                  </a:extLst>
                </a:gridCol>
                <a:gridCol w="1910080">
                  <a:extLst>
                    <a:ext uri="{9D8B030D-6E8A-4147-A177-3AD203B41FA5}">
                      <a16:colId xmlns:a16="http://schemas.microsoft.com/office/drawing/2014/main" val="3528999697"/>
                    </a:ext>
                  </a:extLst>
                </a:gridCol>
              </a:tblGrid>
              <a:tr h="480405">
                <a:tc>
                  <a:txBody>
                    <a:bodyPr/>
                    <a:lstStyle/>
                    <a:p>
                      <a:r>
                        <a:rPr lang="sv-SE" dirty="0"/>
                        <a:t>Söndag 1/9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230124"/>
                  </a:ext>
                </a:extLst>
              </a:tr>
              <a:tr h="480405">
                <a:tc>
                  <a:txBody>
                    <a:bodyPr/>
                    <a:lstStyle/>
                    <a:p>
                      <a:r>
                        <a:rPr lang="sv-SE" sz="1200" dirty="0"/>
                        <a:t>08.30-09.30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Frukost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31142"/>
                  </a:ext>
                </a:extLst>
              </a:tr>
              <a:tr h="480405">
                <a:tc>
                  <a:txBody>
                    <a:bodyPr/>
                    <a:lstStyle/>
                    <a:p>
                      <a:r>
                        <a:rPr lang="sv-SE" sz="1200" dirty="0"/>
                        <a:t>10.00-12.00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Handbollsträning + frukt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905878"/>
                  </a:ext>
                </a:extLst>
              </a:tr>
              <a:tr h="480405">
                <a:tc>
                  <a:txBody>
                    <a:bodyPr/>
                    <a:lstStyle/>
                    <a:p>
                      <a:r>
                        <a:rPr lang="sv-SE" sz="1200" dirty="0"/>
                        <a:t>12.00-12.30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Dusch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754490"/>
                  </a:ext>
                </a:extLst>
              </a:tr>
              <a:tr h="480405">
                <a:tc>
                  <a:txBody>
                    <a:bodyPr/>
                    <a:lstStyle/>
                    <a:p>
                      <a:r>
                        <a:rPr lang="sv-SE" sz="1200" dirty="0"/>
                        <a:t>12.30-13.15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Lunch –Pizza</a:t>
                      </a:r>
                      <a:endParaRPr lang="sv-SE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418685"/>
                  </a:ext>
                </a:extLst>
              </a:tr>
              <a:tr h="480405">
                <a:tc>
                  <a:txBody>
                    <a:bodyPr/>
                    <a:lstStyle/>
                    <a:p>
                      <a:r>
                        <a:rPr lang="sv-SE" sz="1200" dirty="0"/>
                        <a:t>13.15-14.00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Städ + avfärd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010697"/>
                  </a:ext>
                </a:extLst>
              </a:tr>
              <a:tr h="480405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968008"/>
                  </a:ext>
                </a:extLst>
              </a:tr>
              <a:tr h="480405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157109"/>
                  </a:ext>
                </a:extLst>
              </a:tr>
              <a:tr h="480405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3264929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85006B75-C5A5-B762-1A6B-F38CBC4C5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442" y="132250"/>
            <a:ext cx="7399338" cy="577973"/>
          </a:xfrm>
        </p:spPr>
        <p:txBody>
          <a:bodyPr vert="horz"/>
          <a:lstStyle/>
          <a:p>
            <a:r>
              <a:rPr lang="en-GB" dirty="0" err="1"/>
              <a:t>Borgstena</a:t>
            </a:r>
            <a:r>
              <a:rPr lang="en-GB" dirty="0"/>
              <a:t> </a:t>
            </a:r>
            <a:r>
              <a:rPr lang="en-GB" dirty="0" err="1"/>
              <a:t>Träningsläger</a:t>
            </a:r>
            <a:r>
              <a:rPr lang="en-GB" dirty="0"/>
              <a:t> - Schema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F5184C-E3A0-9E2B-A2CB-318679464DAF}"/>
              </a:ext>
            </a:extLst>
          </p:cNvPr>
          <p:cNvSpPr/>
          <p:nvPr/>
        </p:nvSpPr>
        <p:spPr>
          <a:xfrm>
            <a:off x="10582275" y="47626"/>
            <a:ext cx="1514475" cy="59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8263017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_DEF" val="2057"/>
  <p:tag name="LANG_NAME" val="English UK"/>
  <p:tag name="MASTCOUNT" val="1"/>
  <p:tag name="DES1LAYOUTCOUNT" val="60"/>
  <p:tag name="LINGO_COUNT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OLD"/>
</p:tagLst>
</file>

<file path=ppt/theme/theme1.xml><?xml version="1.0" encoding="utf-8"?>
<a:theme xmlns:a="http://schemas.openxmlformats.org/drawingml/2006/main" name="SKF 2020">
  <a:themeElements>
    <a:clrScheme name="SKF 2020">
      <a:dk1>
        <a:sysClr val="windowText" lastClr="000000"/>
      </a:dk1>
      <a:lt1>
        <a:sysClr val="window" lastClr="FFFFFF"/>
      </a:lt1>
      <a:dk2>
        <a:srgbClr val="5F5F64"/>
      </a:dk2>
      <a:lt2>
        <a:srgbClr val="EBF0F0"/>
      </a:lt2>
      <a:accent1>
        <a:srgbClr val="264357"/>
      </a:accent1>
      <a:accent2>
        <a:srgbClr val="94ABA6"/>
      </a:accent2>
      <a:accent3>
        <a:srgbClr val="485A64"/>
      </a:accent3>
      <a:accent4>
        <a:srgbClr val="B2A799"/>
      </a:accent4>
      <a:accent5>
        <a:srgbClr val="0F58D6"/>
      </a:accent5>
      <a:accent6>
        <a:srgbClr val="46962B"/>
      </a:accent6>
      <a:hlink>
        <a:srgbClr val="0F58D6"/>
      </a:hlink>
      <a:folHlink>
        <a:srgbClr val="781E93"/>
      </a:folHlink>
    </a:clrScheme>
    <a:fontScheme name="SKF Calibri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ts val="2800"/>
          </a:lnSpc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KF PPT 2020.potx" id="{A44EF65F-37CF-4CB5-8426-D73A0B38DDF4}" vid="{D8D5E66A-D129-4503-A63B-E120812E1122}"/>
    </a:ext>
  </a:extLst>
</a:theme>
</file>

<file path=ppt/theme/theme2.xml><?xml version="1.0" encoding="utf-8"?>
<a:theme xmlns:a="http://schemas.openxmlformats.org/drawingml/2006/main" name="Office Them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467886"/>
      </a:hlink>
      <a:folHlink>
        <a:srgbClr val="96607D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SKF Colo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00FE"/>
      </a:accent1>
      <a:accent2>
        <a:srgbClr val="999999"/>
      </a:accent2>
      <a:accent3>
        <a:srgbClr val="02115C"/>
      </a:accent3>
      <a:accent4>
        <a:srgbClr val="9570EB"/>
      </a:accent4>
      <a:accent5>
        <a:srgbClr val="F86516"/>
      </a:accent5>
      <a:accent6>
        <a:srgbClr val="FFD601"/>
      </a:accent6>
      <a:hlink>
        <a:srgbClr val="0000FE"/>
      </a:hlink>
      <a:folHlink>
        <a:srgbClr val="0000FE"/>
      </a:folHlink>
    </a:clrScheme>
    <a:fontScheme name="SKF Sans Typeface">
      <a:majorFont>
        <a:latin typeface="SKF Sans Office Medium"/>
        <a:ea typeface=""/>
        <a:cs typeface=""/>
      </a:majorFont>
      <a:minorFont>
        <a:latin typeface="SKF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6CD667E4335448EA6A36CBD3C9AAF" ma:contentTypeVersion="17" ma:contentTypeDescription="Create a new document." ma:contentTypeScope="" ma:versionID="2c88f31b4781b2776a8c7376bb172f59">
  <xsd:schema xmlns:xsd="http://www.w3.org/2001/XMLSchema" xmlns:xs="http://www.w3.org/2001/XMLSchema" xmlns:p="http://schemas.microsoft.com/office/2006/metadata/properties" xmlns:ns1="http://schemas.microsoft.com/sharepoint/v3" xmlns:ns2="27d747df-3ae7-4b39-bdf4-d2386b3c474f" xmlns:ns3="dbfdf458-13d0-4d8f-b0d9-aea8cb9822af" targetNamespace="http://schemas.microsoft.com/office/2006/metadata/properties" ma:root="true" ma:fieldsID="eede093df0dc0c9484f6ba8f2d3376c9" ns1:_="" ns2:_="" ns3:_="">
    <xsd:import namespace="http://schemas.microsoft.com/sharepoint/v3"/>
    <xsd:import namespace="27d747df-3ae7-4b39-bdf4-d2386b3c474f"/>
    <xsd:import namespace="dbfdf458-13d0-4d8f-b0d9-aea8cb9822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d747df-3ae7-4b39-bdf4-d2386b3c47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10430cd-861b-4a84-98ab-de752442a0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fdf458-13d0-4d8f-b0d9-aea8cb9822a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962bcb-60cd-4eb4-b8cb-674a46fde384}" ma:internalName="TaxCatchAll" ma:showField="CatchAllData" ma:web="dbfdf458-13d0-4d8f-b0d9-aea8cb9822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7d747df-3ae7-4b39-bdf4-d2386b3c474f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TaxCatchAll xmlns="dbfdf458-13d0-4d8f-b0d9-aea8cb9822af" xsi:nil="true"/>
  </documentManagement>
</p:properties>
</file>

<file path=customXml/itemProps1.xml><?xml version="1.0" encoding="utf-8"?>
<ds:datastoreItem xmlns:ds="http://schemas.openxmlformats.org/officeDocument/2006/customXml" ds:itemID="{0B5E923A-6E1E-4F30-8811-17EEB7CD73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7d747df-3ae7-4b39-bdf4-d2386b3c474f"/>
    <ds:schemaRef ds:uri="dbfdf458-13d0-4d8f-b0d9-aea8cb9822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FD0C47-3DB1-4F6C-B64B-13C53C9298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35D98A-4E20-45EB-A93F-5B227E9C2F9F}">
  <ds:schemaRefs>
    <ds:schemaRef ds:uri="http://schemas.microsoft.com/office/2006/metadata/properties"/>
    <ds:schemaRef ds:uri="http://schemas.microsoft.com/office/infopath/2007/PartnerControls"/>
    <ds:schemaRef ds:uri="7ff0a519-25fc-4f8f-8aa2-e28558e40983"/>
    <ds:schemaRef ds:uri="27d747df-3ae7-4b39-bdf4-d2386b3c474f"/>
    <ds:schemaRef ds:uri="http://schemas.microsoft.com/sharepoint/v3"/>
    <ds:schemaRef ds:uri="dbfdf458-13d0-4d8f-b0d9-aea8cb9822af"/>
  </ds:schemaRefs>
</ds:datastoreItem>
</file>

<file path=docMetadata/LabelInfo.xml><?xml version="1.0" encoding="utf-8"?>
<clbl:labelList xmlns:clbl="http://schemas.microsoft.com/office/2020/mipLabelMetadata">
  <clbl:label id="{4ede1376-eff3-448c-a8a5-f3e79c769ae3}" enabled="1" method="Standard" siteId="{41875f2b-33e8-4670-92a8-f643afbb243a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110</Words>
  <Application>Microsoft Office PowerPoint</Application>
  <PresentationFormat>Widescreen</PresentationFormat>
  <Paragraphs>47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SKF Sans Office</vt:lpstr>
      <vt:lpstr>Calibri Light</vt:lpstr>
      <vt:lpstr>Arial</vt:lpstr>
      <vt:lpstr>Calibri</vt:lpstr>
      <vt:lpstr>SKF 2020</vt:lpstr>
      <vt:lpstr>think-cell Slide</vt:lpstr>
      <vt:lpstr>Borgstena Träningsläger 29/8-1/9</vt:lpstr>
      <vt:lpstr>Borgstena Träningsläger - Schema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R Johansson</dc:creator>
  <cp:lastModifiedBy>Peter R Johansson</cp:lastModifiedBy>
  <cp:revision>1</cp:revision>
  <dcterms:created xsi:type="dcterms:W3CDTF">2025-08-15T08:43:24Z</dcterms:created>
  <dcterms:modified xsi:type="dcterms:W3CDTF">2025-08-15T14:20:29Z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0x010100F846CD667E4335448EA6A36CBD3C9AAF</vt:lpwstr>
  </property>
  <property fmtid="{D5CDD505-2E9C-101B-9397-08002B2CF9AE}" pid="3" name="MediaServiceImageTags">
    <vt:lpwstr/>
  </property>
  <property fmtid="{D5CDD505-2E9C-101B-9397-08002B2CF9AE}" pid="4" name="ClassificationContentMarkingFooterLocations">
    <vt:lpwstr>SKF 2020:7</vt:lpwstr>
  </property>
  <property fmtid="{D5CDD505-2E9C-101B-9397-08002B2CF9AE}" pid="5" name="ClassificationContentMarkingFooterText">
    <vt:lpwstr>Confidentiality: C2 – Internal </vt:lpwstr>
  </property>
</Properties>
</file>