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9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29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364455-F00B-45F4-9B15-81679615C574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88956-BF74-4B35-A1AC-1389AEDB61B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8192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F88956-BF74-4B35-A1AC-1389AEDB61B5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41407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0F95EE-CC1F-F52E-E1B2-95EEE96748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D85B618-C93D-5E0B-5274-51BB9D8B49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F708542-917D-A343-0996-B1B91378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5EB71-E610-4E48-AD8D-4CC852C487CE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B5492C5-0760-C373-A86B-1DA319516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55F32CF-4AC8-EE12-743A-8AEB39F70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FBD33-E261-474D-8DB9-821F702649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2352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42CCEBE-4BB9-664B-CA17-A1D8ABD1A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57AD3A4-84D7-835C-0495-F3ECBA3765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C44C92F-05A1-EA13-6212-9DAD15E75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5EB71-E610-4E48-AD8D-4CC852C487CE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E40554F-31AA-E0AB-76A2-3DA95A6B2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8DED4DB-025A-EF4B-4DA0-78B2E543A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FBD33-E261-474D-8DB9-821F702649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84705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6EFF004-698C-FCB2-3FD3-490D17705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D92E0E1-541A-B454-060A-7C935D0F8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8838571-5C9D-A0E7-4851-6D4DA5CBB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5EB71-E610-4E48-AD8D-4CC852C487CE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29F0033-5209-DDC3-19AB-721A61DE9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463F24B-B7BB-17C2-E21C-352261D77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FBD33-E261-474D-8DB9-821F702649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7472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39C4020-DCBC-F16F-82E5-8C9F121FA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D282E0F-BB2A-4850-ED35-871BF0C9FB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845D57B-007E-8EA4-68EA-50AF5537F4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9B74534-3A47-9175-8F8B-F4A470DAB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5EB71-E610-4E48-AD8D-4CC852C487CE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A1FE151-A98B-B1F8-1B69-9DC4556A8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53B371B-FEE7-1331-76F5-30C02DDD1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FBD33-E261-474D-8DB9-821F702649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5199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8C2C2A7-5CB2-38D8-7340-3AE41D898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0F8AF73-8DBF-FBCA-D80D-D6790093E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214298F-8105-88E2-CE4A-5194370F12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9A055C4-64FB-78AD-334A-CB3FA9B1B9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C57FFDED-AFF0-AFAD-3A34-AB95151705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200B3178-FD40-BC21-36FE-03DF62DA8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5EB71-E610-4E48-AD8D-4CC852C487CE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11E3DECF-61AC-54D6-D794-9AA7530E2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321576AB-8714-0BE2-F0BB-2FAC92746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FBD33-E261-474D-8DB9-821F702649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4711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12AE96A-1EB8-F03F-9ABC-D59F015CB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E23CFBEE-B4CC-768E-89D2-9A9D1B2C2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5EB71-E610-4E48-AD8D-4CC852C487CE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D1B424A-EB07-7E0A-32EE-A759AF990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0E51EF5-2363-BD8F-503B-48EB06073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FBD33-E261-474D-8DB9-821F702649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6051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AD5748F3-2D80-BF75-4140-70D28AEBE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5EB71-E610-4E48-AD8D-4CC852C487CE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6DEC326-75FF-6E52-F1DC-2D16BFE2A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91F39C7-940F-47E3-5E50-6DDF2E566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FBD33-E261-474D-8DB9-821F702649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57738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72A9B6-DCAA-3F2D-489A-BA8013C5E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52B1F0C-3E38-25E7-FF2F-B2E2CEBB51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765241E-1173-96ED-1EFB-DFE590EF8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B6117AA-54DB-CC7C-8E4E-9D0A9EA1D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5EB71-E610-4E48-AD8D-4CC852C487CE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1CBFEDC-1E41-94DC-94FB-E94697D26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9BFEB1D-987E-FC66-5958-FABEDB9BA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FBD33-E261-474D-8DB9-821F702649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01630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E9E42E0-9344-EB4E-A910-025AEF985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6A39187E-D622-E170-CB0A-AD87F11FFC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5B58AC0-BF62-6CCC-7F36-4698627258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58DA588-29FC-1D08-F4C9-1E44D8F82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5EB71-E610-4E48-AD8D-4CC852C487CE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9D3D3D1-2FBA-17D8-7146-0B996ECCA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585DE48-F85A-305C-DDFB-1D1AF01DD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FBD33-E261-474D-8DB9-821F702649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18150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B9D7328-A10C-E8B4-CEB6-E00CA1745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8666DBC-B715-4AF9-CC17-10F1B3781B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D48D4CF-DFE3-CA3A-7990-30FD8F2DB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5EB71-E610-4E48-AD8D-4CC852C487CE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7942848-C77D-5A94-007C-2A94F11A7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0270DB2-1DCC-ADE3-2CBA-8C7374068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FBD33-E261-474D-8DB9-821F702649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5289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B44DC26A-3782-8682-4B54-4C18AC21DD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7573617-2717-A2F4-E033-A64863B41A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7A27234-D2FD-8811-BDA6-A56E29EEA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5EB71-E610-4E48-AD8D-4CC852C487CE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587DF82-0492-6445-ECE9-EAFF6D32F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E2C4B78-FD66-EAF9-AE1C-3AF8A3B56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FBD33-E261-474D-8DB9-821F702649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6473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9022C63-F4DE-9C9B-58E0-13535048D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7F5D15F-175F-3D6B-7337-BEB64ACD7B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D666502-EA60-3857-5951-17916338A2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A5EB71-E610-4E48-AD8D-4CC852C487CE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8D061A8-BFF3-9D17-EE08-B4DF97D85A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FD52BEE-7A6C-EEB6-E24C-565E18DC6C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3FBD33-E261-474D-8DB9-821F702649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9575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C0B9161-94D4-519C-75F4-855B259B2B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47178" y="673559"/>
            <a:ext cx="6353175" cy="5810250"/>
          </a:xfrm>
          <a:prstGeom prst="rect">
            <a:avLst/>
          </a:prstGeom>
          <a:ln>
            <a:noFill/>
          </a:ln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AB60247-6F86-DCEF-A9EA-D62EB4B84E43}"/>
              </a:ext>
            </a:extLst>
          </p:cNvPr>
          <p:cNvCxnSpPr>
            <a:cxnSpLocks/>
          </p:cNvCxnSpPr>
          <p:nvPr/>
        </p:nvCxnSpPr>
        <p:spPr>
          <a:xfrm>
            <a:off x="2289976" y="4105515"/>
            <a:ext cx="1585049" cy="153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9D788B8-A364-30FB-2FA5-DBF84233E44E}"/>
              </a:ext>
            </a:extLst>
          </p:cNvPr>
          <p:cNvCxnSpPr>
            <a:cxnSpLocks/>
            <a:stCxn id="76" idx="3"/>
          </p:cNvCxnSpPr>
          <p:nvPr/>
        </p:nvCxnSpPr>
        <p:spPr>
          <a:xfrm>
            <a:off x="2142699" y="2192337"/>
            <a:ext cx="2146668" cy="22419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E130A7D-7B9E-66BC-E3A3-08890A961492}"/>
              </a:ext>
            </a:extLst>
          </p:cNvPr>
          <p:cNvCxnSpPr>
            <a:cxnSpLocks/>
            <a:stCxn id="39" idx="3"/>
          </p:cNvCxnSpPr>
          <p:nvPr/>
        </p:nvCxnSpPr>
        <p:spPr>
          <a:xfrm flipV="1">
            <a:off x="2962901" y="5206431"/>
            <a:ext cx="1367725" cy="147586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D4F2E71D-F1E2-51AA-B483-60F0319F9158}"/>
              </a:ext>
            </a:extLst>
          </p:cNvPr>
          <p:cNvSpPr txBox="1"/>
          <p:nvPr/>
        </p:nvSpPr>
        <p:spPr>
          <a:xfrm>
            <a:off x="0" y="40114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400" b="1" dirty="0"/>
              <a:t>2026/2027 ÅRSHJUL FÖR KÄRRA HF P14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711D1E-4D06-7B9D-E777-148CC761DF76}"/>
              </a:ext>
            </a:extLst>
          </p:cNvPr>
          <p:cNvSpPr txBox="1"/>
          <p:nvPr/>
        </p:nvSpPr>
        <p:spPr>
          <a:xfrm>
            <a:off x="230852" y="5982515"/>
            <a:ext cx="2323758" cy="52322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400" dirty="0"/>
              <a:t>Matchcamp Önnereds HK (22-23/8)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0BE1D7C-8D7D-6AF3-F1DD-BDDB6EA863ED}"/>
              </a:ext>
            </a:extLst>
          </p:cNvPr>
          <p:cNvSpPr txBox="1"/>
          <p:nvPr/>
        </p:nvSpPr>
        <p:spPr>
          <a:xfrm>
            <a:off x="450336" y="6528411"/>
            <a:ext cx="2512565" cy="307777"/>
          </a:xfrm>
          <a:prstGeom prst="rect">
            <a:avLst/>
          </a:prstGeom>
          <a:solidFill>
            <a:srgbClr val="FF66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400" dirty="0"/>
              <a:t>Kick off Kärra HF ledare (15/8)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2FBDA1E-A72F-0A5C-EAC5-0B9869B78F42}"/>
              </a:ext>
            </a:extLst>
          </p:cNvPr>
          <p:cNvSpPr txBox="1"/>
          <p:nvPr/>
        </p:nvSpPr>
        <p:spPr>
          <a:xfrm>
            <a:off x="5267590" y="6461635"/>
            <a:ext cx="1737360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400" dirty="0"/>
              <a:t>Partille cup v27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0B87E80-F7CB-168E-8331-7E4BEFE598DB}"/>
              </a:ext>
            </a:extLst>
          </p:cNvPr>
          <p:cNvSpPr txBox="1"/>
          <p:nvPr/>
        </p:nvSpPr>
        <p:spPr>
          <a:xfrm>
            <a:off x="481569" y="1930727"/>
            <a:ext cx="1661130" cy="52322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400" dirty="0"/>
              <a:t>Skadevi cup (29-okt 1-nov)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9D61A850-12A0-853B-997C-4C1D1B39B644}"/>
              </a:ext>
            </a:extLst>
          </p:cNvPr>
          <p:cNvGrpSpPr/>
          <p:nvPr/>
        </p:nvGrpSpPr>
        <p:grpSpPr>
          <a:xfrm>
            <a:off x="7820025" y="61400"/>
            <a:ext cx="4299273" cy="392329"/>
            <a:chOff x="-361568" y="195917"/>
            <a:chExt cx="3936975" cy="366374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DCFE6F0-9C44-A637-949B-3CC338F7F852}"/>
                </a:ext>
              </a:extLst>
            </p:cNvPr>
            <p:cNvSpPr txBox="1"/>
            <p:nvPr/>
          </p:nvSpPr>
          <p:spPr>
            <a:xfrm>
              <a:off x="-39564" y="248780"/>
              <a:ext cx="405128" cy="215444"/>
            </a:xfrm>
            <a:prstGeom prst="rect">
              <a:avLst/>
            </a:prstGeom>
            <a:solidFill>
              <a:srgbClr val="FFC000"/>
            </a:solidFill>
          </p:spPr>
          <p:txBody>
            <a:bodyPr wrap="none" rtlCol="0">
              <a:spAutoFit/>
            </a:bodyPr>
            <a:lstStyle/>
            <a:p>
              <a:r>
                <a:rPr lang="sv-SE" sz="800" dirty="0"/>
                <a:t>Cuper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66D6FBE-B0D2-F518-EB66-89BD938D5F3C}"/>
                </a:ext>
              </a:extLst>
            </p:cNvPr>
            <p:cNvSpPr txBox="1"/>
            <p:nvPr/>
          </p:nvSpPr>
          <p:spPr>
            <a:xfrm>
              <a:off x="365565" y="248431"/>
              <a:ext cx="465954" cy="207904"/>
            </a:xfrm>
            <a:prstGeom prst="rect">
              <a:avLst/>
            </a:prstGeom>
            <a:solidFill>
              <a:srgbClr val="FF66CC"/>
            </a:solidFill>
          </p:spPr>
          <p:txBody>
            <a:bodyPr wrap="square" rtlCol="0">
              <a:spAutoFit/>
            </a:bodyPr>
            <a:lstStyle/>
            <a:p>
              <a:r>
                <a:rPr lang="sv-SE" sz="800" dirty="0"/>
                <a:t>Ledare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8B3F2AF4-F9EB-B6B6-7525-5639D60DD321}"/>
                </a:ext>
              </a:extLst>
            </p:cNvPr>
            <p:cNvSpPr/>
            <p:nvPr/>
          </p:nvSpPr>
          <p:spPr>
            <a:xfrm>
              <a:off x="-361568" y="195917"/>
              <a:ext cx="3936975" cy="36637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D5A19918-4192-C47B-C2B8-08BD607C3619}"/>
              </a:ext>
            </a:extLst>
          </p:cNvPr>
          <p:cNvCxnSpPr>
            <a:cxnSpLocks/>
            <a:stCxn id="61" idx="0"/>
          </p:cNvCxnSpPr>
          <p:nvPr/>
        </p:nvCxnSpPr>
        <p:spPr>
          <a:xfrm flipH="1" flipV="1">
            <a:off x="5925084" y="5772260"/>
            <a:ext cx="211186" cy="6893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3B863CBC-748A-F8C7-AFA0-16B800557B08}"/>
              </a:ext>
            </a:extLst>
          </p:cNvPr>
          <p:cNvCxnSpPr>
            <a:cxnSpLocks/>
          </p:cNvCxnSpPr>
          <p:nvPr/>
        </p:nvCxnSpPr>
        <p:spPr>
          <a:xfrm>
            <a:off x="2144381" y="562262"/>
            <a:ext cx="3461289" cy="9175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74">
            <a:extLst>
              <a:ext uri="{FF2B5EF4-FFF2-40B4-BE49-F238E27FC236}">
                <a16:creationId xmlns:a16="http://schemas.microsoft.com/office/drawing/2014/main" id="{2D005075-1D39-F76A-5AAD-58511F585F9B}"/>
              </a:ext>
            </a:extLst>
          </p:cNvPr>
          <p:cNvSpPr txBox="1"/>
          <p:nvPr/>
        </p:nvSpPr>
        <p:spPr>
          <a:xfrm>
            <a:off x="447808" y="256102"/>
            <a:ext cx="1760290" cy="52322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400" dirty="0"/>
              <a:t>Norden cup (27-30/12)</a:t>
            </a:r>
            <a:endParaRPr lang="sv-SE" sz="1400" i="1" dirty="0"/>
          </a:p>
        </p:txBody>
      </p:sp>
      <p:cxnSp>
        <p:nvCxnSpPr>
          <p:cNvPr id="7" name="Straight Arrow Connector 39">
            <a:extLst>
              <a:ext uri="{FF2B5EF4-FFF2-40B4-BE49-F238E27FC236}">
                <a16:creationId xmlns:a16="http://schemas.microsoft.com/office/drawing/2014/main" id="{6934AFDE-3085-6674-7A32-10D3CBEB92FE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2554610" y="5035766"/>
            <a:ext cx="1569572" cy="12083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74">
            <a:extLst>
              <a:ext uri="{FF2B5EF4-FFF2-40B4-BE49-F238E27FC236}">
                <a16:creationId xmlns:a16="http://schemas.microsoft.com/office/drawing/2014/main" id="{2DD2F0FF-F021-571F-DC1B-7DCC3712A14A}"/>
              </a:ext>
            </a:extLst>
          </p:cNvPr>
          <p:cNvSpPr txBox="1"/>
          <p:nvPr/>
        </p:nvSpPr>
        <p:spPr>
          <a:xfrm>
            <a:off x="431156" y="2869779"/>
            <a:ext cx="1946910" cy="738664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400" dirty="0"/>
              <a:t>USM-steg 1 Lillekärrshallen (10-11/10)</a:t>
            </a:r>
            <a:endParaRPr lang="sv-SE" sz="1400" i="1" dirty="0"/>
          </a:p>
        </p:txBody>
      </p:sp>
      <p:cxnSp>
        <p:nvCxnSpPr>
          <p:cNvPr id="24" name="Straight Arrow Connector 11">
            <a:extLst>
              <a:ext uri="{FF2B5EF4-FFF2-40B4-BE49-F238E27FC236}">
                <a16:creationId xmlns:a16="http://schemas.microsoft.com/office/drawing/2014/main" id="{D0F2772A-1862-B79D-AD99-CFD0F5319809}"/>
              </a:ext>
            </a:extLst>
          </p:cNvPr>
          <p:cNvCxnSpPr>
            <a:cxnSpLocks/>
            <a:stCxn id="23" idx="3"/>
          </p:cNvCxnSpPr>
          <p:nvPr/>
        </p:nvCxnSpPr>
        <p:spPr>
          <a:xfrm flipV="1">
            <a:off x="2378066" y="3197669"/>
            <a:ext cx="1365259" cy="414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74">
            <a:extLst>
              <a:ext uri="{FF2B5EF4-FFF2-40B4-BE49-F238E27FC236}">
                <a16:creationId xmlns:a16="http://schemas.microsoft.com/office/drawing/2014/main" id="{42903C60-73FE-5755-7AAB-AB6F820875CB}"/>
              </a:ext>
            </a:extLst>
          </p:cNvPr>
          <p:cNvSpPr txBox="1"/>
          <p:nvPr/>
        </p:nvSpPr>
        <p:spPr>
          <a:xfrm>
            <a:off x="308264" y="1002508"/>
            <a:ext cx="1879301" cy="52322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400" dirty="0"/>
              <a:t>USM- steg 2 Eslöv (5-6/12)</a:t>
            </a:r>
            <a:endParaRPr lang="sv-SE" sz="1400" i="1" dirty="0"/>
          </a:p>
        </p:txBody>
      </p:sp>
      <p:cxnSp>
        <p:nvCxnSpPr>
          <p:cNvPr id="30" name="Straight Arrow Connector 33">
            <a:extLst>
              <a:ext uri="{FF2B5EF4-FFF2-40B4-BE49-F238E27FC236}">
                <a16:creationId xmlns:a16="http://schemas.microsoft.com/office/drawing/2014/main" id="{87B58349-668A-C956-B569-053AFDF7DDE8}"/>
              </a:ext>
            </a:extLst>
          </p:cNvPr>
          <p:cNvCxnSpPr>
            <a:cxnSpLocks/>
          </p:cNvCxnSpPr>
          <p:nvPr/>
        </p:nvCxnSpPr>
        <p:spPr>
          <a:xfrm>
            <a:off x="2220401" y="1247947"/>
            <a:ext cx="3005721" cy="4416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74">
            <a:extLst>
              <a:ext uri="{FF2B5EF4-FFF2-40B4-BE49-F238E27FC236}">
                <a16:creationId xmlns:a16="http://schemas.microsoft.com/office/drawing/2014/main" id="{F7649543-E0D8-BFEA-1548-890DA95FE0C1}"/>
              </a:ext>
            </a:extLst>
          </p:cNvPr>
          <p:cNvSpPr txBox="1"/>
          <p:nvPr/>
        </p:nvSpPr>
        <p:spPr>
          <a:xfrm>
            <a:off x="9074164" y="1155110"/>
            <a:ext cx="1879301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400" dirty="0"/>
              <a:t>USM-steg 3 (30-31/1)</a:t>
            </a:r>
            <a:endParaRPr lang="sv-SE" sz="1400" i="1" dirty="0"/>
          </a:p>
        </p:txBody>
      </p:sp>
      <p:cxnSp>
        <p:nvCxnSpPr>
          <p:cNvPr id="36" name="Straight Arrow Connector 120">
            <a:extLst>
              <a:ext uri="{FF2B5EF4-FFF2-40B4-BE49-F238E27FC236}">
                <a16:creationId xmlns:a16="http://schemas.microsoft.com/office/drawing/2014/main" id="{2EA42BAE-718E-66C0-3248-FA7AFF6BC7E9}"/>
              </a:ext>
            </a:extLst>
          </p:cNvPr>
          <p:cNvCxnSpPr>
            <a:cxnSpLocks/>
          </p:cNvCxnSpPr>
          <p:nvPr/>
        </p:nvCxnSpPr>
        <p:spPr>
          <a:xfrm flipH="1">
            <a:off x="6952831" y="1298224"/>
            <a:ext cx="2060030" cy="1201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74">
            <a:extLst>
              <a:ext uri="{FF2B5EF4-FFF2-40B4-BE49-F238E27FC236}">
                <a16:creationId xmlns:a16="http://schemas.microsoft.com/office/drawing/2014/main" id="{702EB4B5-DB1B-0FA1-BFF8-2B9E248F4CB3}"/>
              </a:ext>
            </a:extLst>
          </p:cNvPr>
          <p:cNvSpPr txBox="1"/>
          <p:nvPr/>
        </p:nvSpPr>
        <p:spPr>
          <a:xfrm>
            <a:off x="9385589" y="2876318"/>
            <a:ext cx="2063461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400" dirty="0"/>
              <a:t>USM steg 4 (13-14/3)</a:t>
            </a:r>
            <a:endParaRPr lang="sv-SE" sz="1400" i="1" dirty="0"/>
          </a:p>
        </p:txBody>
      </p:sp>
      <p:cxnSp>
        <p:nvCxnSpPr>
          <p:cNvPr id="41" name="Straight Arrow Connector 106">
            <a:extLst>
              <a:ext uri="{FF2B5EF4-FFF2-40B4-BE49-F238E27FC236}">
                <a16:creationId xmlns:a16="http://schemas.microsoft.com/office/drawing/2014/main" id="{89E3B212-3F0D-50BA-1CD7-A72FE6589279}"/>
              </a:ext>
            </a:extLst>
          </p:cNvPr>
          <p:cNvCxnSpPr>
            <a:cxnSpLocks/>
            <a:stCxn id="38" idx="1"/>
          </p:cNvCxnSpPr>
          <p:nvPr/>
        </p:nvCxnSpPr>
        <p:spPr>
          <a:xfrm flipH="1">
            <a:off x="8293259" y="3030207"/>
            <a:ext cx="1092330" cy="11833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74">
            <a:extLst>
              <a:ext uri="{FF2B5EF4-FFF2-40B4-BE49-F238E27FC236}">
                <a16:creationId xmlns:a16="http://schemas.microsoft.com/office/drawing/2014/main" id="{A386CC18-0C9F-DC02-264B-0521568D2893}"/>
              </a:ext>
            </a:extLst>
          </p:cNvPr>
          <p:cNvSpPr txBox="1"/>
          <p:nvPr/>
        </p:nvSpPr>
        <p:spPr>
          <a:xfrm>
            <a:off x="9537989" y="5343293"/>
            <a:ext cx="2063461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400" i="1" dirty="0"/>
              <a:t>Finalspel USM (7-9/5)</a:t>
            </a:r>
          </a:p>
        </p:txBody>
      </p:sp>
      <p:cxnSp>
        <p:nvCxnSpPr>
          <p:cNvPr id="48" name="Straight Arrow Connector 99">
            <a:extLst>
              <a:ext uri="{FF2B5EF4-FFF2-40B4-BE49-F238E27FC236}">
                <a16:creationId xmlns:a16="http://schemas.microsoft.com/office/drawing/2014/main" id="{722A57E8-56B2-55DD-D2DA-51C3C656F341}"/>
              </a:ext>
            </a:extLst>
          </p:cNvPr>
          <p:cNvCxnSpPr>
            <a:cxnSpLocks/>
          </p:cNvCxnSpPr>
          <p:nvPr/>
        </p:nvCxnSpPr>
        <p:spPr>
          <a:xfrm flipH="1" flipV="1">
            <a:off x="7820025" y="5191110"/>
            <a:ext cx="1663643" cy="2906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93">
            <a:extLst>
              <a:ext uri="{FF2B5EF4-FFF2-40B4-BE49-F238E27FC236}">
                <a16:creationId xmlns:a16="http://schemas.microsoft.com/office/drawing/2014/main" id="{9523D472-3868-B27A-2D2E-2B44868E3575}"/>
              </a:ext>
            </a:extLst>
          </p:cNvPr>
          <p:cNvSpPr txBox="1"/>
          <p:nvPr/>
        </p:nvSpPr>
        <p:spPr>
          <a:xfrm>
            <a:off x="3351736" y="6295738"/>
            <a:ext cx="1569573" cy="52322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400" dirty="0"/>
              <a:t>Uppstart säsong (16/8) 2026/2027</a:t>
            </a:r>
          </a:p>
        </p:txBody>
      </p:sp>
      <p:cxnSp>
        <p:nvCxnSpPr>
          <p:cNvPr id="10" name="Straight Arrow Connector 11">
            <a:extLst>
              <a:ext uri="{FF2B5EF4-FFF2-40B4-BE49-F238E27FC236}">
                <a16:creationId xmlns:a16="http://schemas.microsoft.com/office/drawing/2014/main" id="{E9C23796-C678-98C0-4B83-E30E1DF5F3A1}"/>
              </a:ext>
            </a:extLst>
          </p:cNvPr>
          <p:cNvCxnSpPr>
            <a:cxnSpLocks/>
            <a:stCxn id="6" idx="0"/>
          </p:cNvCxnSpPr>
          <p:nvPr/>
        </p:nvCxnSpPr>
        <p:spPr>
          <a:xfrm flipV="1">
            <a:off x="4136523" y="5364096"/>
            <a:ext cx="511192" cy="9316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51">
            <a:extLst>
              <a:ext uri="{FF2B5EF4-FFF2-40B4-BE49-F238E27FC236}">
                <a16:creationId xmlns:a16="http://schemas.microsoft.com/office/drawing/2014/main" id="{60ADE9E3-E971-82DB-3E5B-A99348A6E74F}"/>
              </a:ext>
            </a:extLst>
          </p:cNvPr>
          <p:cNvSpPr txBox="1"/>
          <p:nvPr/>
        </p:nvSpPr>
        <p:spPr>
          <a:xfrm>
            <a:off x="9131999" y="125586"/>
            <a:ext cx="447558" cy="215444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sv-SE" sz="800" dirty="0"/>
              <a:t>Övrigt</a:t>
            </a:r>
          </a:p>
        </p:txBody>
      </p:sp>
      <p:sp>
        <p:nvSpPr>
          <p:cNvPr id="25" name="TextBox 74">
            <a:extLst>
              <a:ext uri="{FF2B5EF4-FFF2-40B4-BE49-F238E27FC236}">
                <a16:creationId xmlns:a16="http://schemas.microsoft.com/office/drawing/2014/main" id="{577337AB-F642-2C52-A3AD-08C9C5B9F80F}"/>
              </a:ext>
            </a:extLst>
          </p:cNvPr>
          <p:cNvSpPr txBox="1"/>
          <p:nvPr/>
        </p:nvSpPr>
        <p:spPr>
          <a:xfrm>
            <a:off x="488305" y="3845048"/>
            <a:ext cx="1737360" cy="52322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400" dirty="0"/>
              <a:t>Göteborg Cup  </a:t>
            </a:r>
          </a:p>
          <a:p>
            <a:r>
              <a:rPr lang="sv-SE" sz="1400" i="1" dirty="0"/>
              <a:t>(4-6/9)</a:t>
            </a:r>
          </a:p>
        </p:txBody>
      </p:sp>
      <p:sp>
        <p:nvSpPr>
          <p:cNvPr id="27" name="TextBox 74">
            <a:extLst>
              <a:ext uri="{FF2B5EF4-FFF2-40B4-BE49-F238E27FC236}">
                <a16:creationId xmlns:a16="http://schemas.microsoft.com/office/drawing/2014/main" id="{804FECA3-9EA0-2A6E-AE9C-8B1CCC0D74A5}"/>
              </a:ext>
            </a:extLst>
          </p:cNvPr>
          <p:cNvSpPr txBox="1"/>
          <p:nvPr/>
        </p:nvSpPr>
        <p:spPr>
          <a:xfrm>
            <a:off x="308264" y="5409321"/>
            <a:ext cx="2069801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400" dirty="0"/>
              <a:t>Helsingborg cup 28-30/8</a:t>
            </a:r>
            <a:endParaRPr lang="sv-SE" sz="1400" i="1" dirty="0"/>
          </a:p>
        </p:txBody>
      </p:sp>
      <p:cxnSp>
        <p:nvCxnSpPr>
          <p:cNvPr id="28" name="Straight Arrow Connector 39">
            <a:extLst>
              <a:ext uri="{FF2B5EF4-FFF2-40B4-BE49-F238E27FC236}">
                <a16:creationId xmlns:a16="http://schemas.microsoft.com/office/drawing/2014/main" id="{6258863F-4DFB-AC30-7B63-717AF36CFA13}"/>
              </a:ext>
            </a:extLst>
          </p:cNvPr>
          <p:cNvCxnSpPr>
            <a:cxnSpLocks/>
          </p:cNvCxnSpPr>
          <p:nvPr/>
        </p:nvCxnSpPr>
        <p:spPr>
          <a:xfrm flipV="1">
            <a:off x="2425197" y="4943409"/>
            <a:ext cx="1645057" cy="6417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74">
            <a:extLst>
              <a:ext uri="{FF2B5EF4-FFF2-40B4-BE49-F238E27FC236}">
                <a16:creationId xmlns:a16="http://schemas.microsoft.com/office/drawing/2014/main" id="{BE0C60FF-8C1A-9C58-CA6B-2C458CDC984F}"/>
              </a:ext>
            </a:extLst>
          </p:cNvPr>
          <p:cNvSpPr txBox="1"/>
          <p:nvPr/>
        </p:nvSpPr>
        <p:spPr>
          <a:xfrm>
            <a:off x="8211446" y="6171555"/>
            <a:ext cx="2063461" cy="52322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400" i="1" dirty="0"/>
              <a:t>Avslutningsresa </a:t>
            </a:r>
            <a:r>
              <a:rPr lang="sv-SE" sz="1400" i="1" dirty="0" err="1"/>
              <a:t>Rovinj</a:t>
            </a:r>
            <a:r>
              <a:rPr lang="sv-SE" sz="1400" i="1" dirty="0"/>
              <a:t> (12-19/6)</a:t>
            </a:r>
          </a:p>
        </p:txBody>
      </p:sp>
      <p:cxnSp>
        <p:nvCxnSpPr>
          <p:cNvPr id="5" name="Straight Arrow Connector 99">
            <a:extLst>
              <a:ext uri="{FF2B5EF4-FFF2-40B4-BE49-F238E27FC236}">
                <a16:creationId xmlns:a16="http://schemas.microsoft.com/office/drawing/2014/main" id="{A92F2635-E508-D9F1-7190-3EDD695139ED}"/>
              </a:ext>
            </a:extLst>
          </p:cNvPr>
          <p:cNvCxnSpPr>
            <a:cxnSpLocks/>
          </p:cNvCxnSpPr>
          <p:nvPr/>
        </p:nvCxnSpPr>
        <p:spPr>
          <a:xfrm flipH="1" flipV="1">
            <a:off x="6729223" y="5797273"/>
            <a:ext cx="1442438" cy="63589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484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14980</TotalTime>
  <Words>86</Words>
  <Application>Microsoft Office PowerPoint</Application>
  <PresentationFormat>Bredbild</PresentationFormat>
  <Paragraphs>20</Paragraphs>
  <Slides>1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Office-tema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Johanna Kiviniemi</dc:creator>
  <cp:lastModifiedBy>Johanna Kiviniemi</cp:lastModifiedBy>
  <cp:revision>11</cp:revision>
  <dcterms:created xsi:type="dcterms:W3CDTF">2024-09-03T15:44:30Z</dcterms:created>
  <dcterms:modified xsi:type="dcterms:W3CDTF">2026-09-18T06:15:31Z</dcterms:modified>
</cp:coreProperties>
</file>