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276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Kiviniemi" userId="f78267f1-2f45-4af0-87b3-9fb15243a4b3" providerId="ADAL" clId="{4A3EAF53-119B-4C21-8630-446169FF0E1C}"/>
    <pc:docChg chg="delSld modSld">
      <pc:chgData name="Johanna Kiviniemi" userId="f78267f1-2f45-4af0-87b3-9fb15243a4b3" providerId="ADAL" clId="{4A3EAF53-119B-4C21-8630-446169FF0E1C}" dt="2025-09-01T19:32:44.185" v="2" actId="20577"/>
      <pc:docMkLst>
        <pc:docMk/>
      </pc:docMkLst>
      <pc:sldChg chg="modNotesTx">
        <pc:chgData name="Johanna Kiviniemi" userId="f78267f1-2f45-4af0-87b3-9fb15243a4b3" providerId="ADAL" clId="{4A3EAF53-119B-4C21-8630-446169FF0E1C}" dt="2025-09-01T19:32:44.185" v="2" actId="20577"/>
        <pc:sldMkLst>
          <pc:docMk/>
          <pc:sldMk cId="1884484459" sldId="269"/>
        </pc:sldMkLst>
      </pc:sldChg>
      <pc:sldChg chg="del">
        <pc:chgData name="Johanna Kiviniemi" userId="f78267f1-2f45-4af0-87b3-9fb15243a4b3" providerId="ADAL" clId="{4A3EAF53-119B-4C21-8630-446169FF0E1C}" dt="2025-09-01T19:32:34.707" v="0" actId="47"/>
        <pc:sldMkLst>
          <pc:docMk/>
          <pc:sldMk cId="4250947464" sldId="271"/>
        </pc:sldMkLst>
      </pc:sldChg>
      <pc:sldChg chg="del">
        <pc:chgData name="Johanna Kiviniemi" userId="f78267f1-2f45-4af0-87b3-9fb15243a4b3" providerId="ADAL" clId="{4A3EAF53-119B-4C21-8630-446169FF0E1C}" dt="2025-09-01T19:32:35.377" v="1" actId="47"/>
        <pc:sldMkLst>
          <pc:docMk/>
          <pc:sldMk cId="2794677687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64455-F00B-45F4-9B15-81679615C574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88956-BF74-4B35-A1AC-1389AEDB61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19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88956-BF74-4B35-A1AC-1389AEDB61B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1407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0F95EE-CC1F-F52E-E1B2-95EEE9674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85B618-C93D-5E0B-5274-51BB9D8B4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708542-917D-A343-0996-B1B913784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5492C5-0760-C373-A86B-1DA31951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5F32CF-4AC8-EE12-743A-8AEB39F7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35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9D7328-A10C-E8B4-CEB6-E00CA1745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8666DBC-B715-4AF9-CC17-10F1B3781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48D4CF-DFE3-CA3A-7990-30FD8F2D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942848-C77D-5A94-007C-2A94F11A7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270DB2-1DCC-ADE3-2CBA-8C7374068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52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44DC26A-3782-8682-4B54-4C18AC21D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7573617-2717-A2F4-E033-A64863B41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A27234-D2FD-8811-BDA6-A56E29EE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87DF82-0492-6445-ECE9-EAFF6D32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2C4B78-FD66-EAF9-AE1C-3AF8A3B5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47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2CCEBE-4BB9-664B-CA17-A1D8ABD1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7AD3A4-84D7-835C-0495-F3ECBA376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44C92F-05A1-EA13-6212-9DAD15E7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40554F-31AA-E0AB-76A2-3DA95A6B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DED4DB-025A-EF4B-4DA0-78B2E543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70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EFF004-698C-FCB2-3FD3-490D17705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92E0E1-541A-B454-060A-7C935D0F8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838571-5C9D-A0E7-4851-6D4DA5CB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9F0033-5209-DDC3-19AB-721A61DE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63F24B-B7BB-17C2-E21C-352261D7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747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9C4020-DCBC-F16F-82E5-8C9F121F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282E0F-BB2A-4850-ED35-871BF0C9F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45D57B-007E-8EA4-68EA-50AF5537F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B74534-3A47-9175-8F8B-F4A470DA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1FE151-A98B-B1F8-1B69-9DC4556A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3B371B-FEE7-1331-76F5-30C02DDD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519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C2C2A7-5CB2-38D8-7340-3AE41D89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F8AF73-8DBF-FBCA-D80D-D6790093E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14298F-8105-88E2-CE4A-5194370F1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9A055C4-64FB-78AD-334A-CB3FA9B1B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57FFDED-AFF0-AFAD-3A34-AB95151705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00B3178-FD40-BC21-36FE-03DF62DA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1E3DECF-61AC-54D6-D794-9AA7530E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21576AB-8714-0BE2-F0BB-2FAC9274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471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2AE96A-1EB8-F03F-9ABC-D59F015CB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23CFBEE-B4CC-768E-89D2-9A9D1B2C2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D1B424A-EB07-7E0A-32EE-A759AF99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0E51EF5-2363-BD8F-503B-48EB0607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605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5748F3-2D80-BF75-4140-70D28AEBE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6DEC326-75FF-6E52-F1DC-2D16BFE2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91F39C7-940F-47E3-5E50-6DDF2E56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73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2A9B6-DCAA-3F2D-489A-BA8013C5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2B1F0C-3E38-25E7-FF2F-B2E2CEBB5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765241E-1173-96ED-1EFB-DFE590EF8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6117AA-54DB-CC7C-8E4E-9D0A9EA1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CBFEDC-1E41-94DC-94FB-E94697D2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BFEB1D-987E-FC66-5958-FABEDB9B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163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9E42E0-9344-EB4E-A910-025AEF985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A39187E-D622-E170-CB0A-AD87F11FFC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B58AC0-BF62-6CCC-7F36-469862725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58DA588-29FC-1D08-F4C9-1E44D8F82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D3D3D1-2FBA-17D8-7146-0B996ECCA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85DE48-F85A-305C-DDFB-1D1AF01DD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15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9022C63-F4DE-9C9B-58E0-13535048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F5D15F-175F-3D6B-7337-BEB64ACD7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666502-EA60-3857-5951-17916338A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5EB71-E610-4E48-AD8D-4CC852C487CE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D061A8-BFF3-9D17-EE08-B4DF97D85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D52BEE-7A6C-EEB6-E24C-565E18DC6C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3FBD33-E261-474D-8DB9-821F702649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57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0B9161-94D4-519C-75F4-855B259B2B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47178" y="673559"/>
            <a:ext cx="6353175" cy="5810250"/>
          </a:xfrm>
          <a:prstGeom prst="rect">
            <a:avLst/>
          </a:prstGeom>
          <a:ln>
            <a:noFill/>
          </a:ln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63E718-8644-C1E2-B683-415E77362E98}"/>
              </a:ext>
            </a:extLst>
          </p:cNvPr>
          <p:cNvCxnSpPr>
            <a:cxnSpLocks/>
          </p:cNvCxnSpPr>
          <p:nvPr/>
        </p:nvCxnSpPr>
        <p:spPr>
          <a:xfrm flipV="1">
            <a:off x="2737284" y="4594651"/>
            <a:ext cx="1194742" cy="1538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AB60247-6F86-DCEF-A9EA-D62EB4B84E43}"/>
              </a:ext>
            </a:extLst>
          </p:cNvPr>
          <p:cNvCxnSpPr>
            <a:cxnSpLocks/>
            <a:stCxn id="75" idx="3"/>
          </p:cNvCxnSpPr>
          <p:nvPr/>
        </p:nvCxnSpPr>
        <p:spPr>
          <a:xfrm>
            <a:off x="2225665" y="3899928"/>
            <a:ext cx="1674421" cy="1691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9D788B8-A364-30FB-2FA5-DBF84233E44E}"/>
              </a:ext>
            </a:extLst>
          </p:cNvPr>
          <p:cNvCxnSpPr>
            <a:cxnSpLocks/>
            <a:stCxn id="76" idx="3"/>
          </p:cNvCxnSpPr>
          <p:nvPr/>
        </p:nvCxnSpPr>
        <p:spPr>
          <a:xfrm>
            <a:off x="2142699" y="2192337"/>
            <a:ext cx="2146668" cy="2241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E130A7D-7B9E-66BC-E3A3-08890A961492}"/>
              </a:ext>
            </a:extLst>
          </p:cNvPr>
          <p:cNvCxnSpPr>
            <a:cxnSpLocks/>
            <a:stCxn id="39" idx="3"/>
          </p:cNvCxnSpPr>
          <p:nvPr/>
        </p:nvCxnSpPr>
        <p:spPr>
          <a:xfrm flipV="1">
            <a:off x="2986820" y="5134872"/>
            <a:ext cx="1343806" cy="13977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D4F2E71D-F1E2-51AA-B483-60F0319F9158}"/>
              </a:ext>
            </a:extLst>
          </p:cNvPr>
          <p:cNvSpPr txBox="1"/>
          <p:nvPr/>
        </p:nvSpPr>
        <p:spPr>
          <a:xfrm>
            <a:off x="0" y="401148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2025/2026 ÅRSHJUL FÖR KÄRRA HF P13-14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711D1E-4D06-7B9D-E777-148CC761DF76}"/>
              </a:ext>
            </a:extLst>
          </p:cNvPr>
          <p:cNvSpPr txBox="1"/>
          <p:nvPr/>
        </p:nvSpPr>
        <p:spPr>
          <a:xfrm>
            <a:off x="230852" y="5982515"/>
            <a:ext cx="2347946" cy="30777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Föräldramöte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BE1D7C-8D7D-6AF3-F1DD-BDDB6EA863ED}"/>
              </a:ext>
            </a:extLst>
          </p:cNvPr>
          <p:cNvSpPr txBox="1"/>
          <p:nvPr/>
        </p:nvSpPr>
        <p:spPr>
          <a:xfrm>
            <a:off x="450336" y="6378712"/>
            <a:ext cx="2536484" cy="307777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Kick off Kärra HF </a:t>
            </a:r>
            <a:r>
              <a:rPr lang="sv-SE" sz="1400"/>
              <a:t>ledare 23 aug</a:t>
            </a:r>
            <a:endParaRPr lang="sv-SE" sz="1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2FBDA1E-A72F-0A5C-EAC5-0B9869B78F42}"/>
              </a:ext>
            </a:extLst>
          </p:cNvPr>
          <p:cNvSpPr txBox="1"/>
          <p:nvPr/>
        </p:nvSpPr>
        <p:spPr>
          <a:xfrm>
            <a:off x="5267590" y="6461635"/>
            <a:ext cx="1737360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Partille cup v27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E66760-870A-8254-0161-8A0FAE3616EB}"/>
              </a:ext>
            </a:extLst>
          </p:cNvPr>
          <p:cNvSpPr txBox="1"/>
          <p:nvPr/>
        </p:nvSpPr>
        <p:spPr>
          <a:xfrm>
            <a:off x="10139734" y="5964605"/>
            <a:ext cx="1870362" cy="307777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Planering 2025/2026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6270401-76FC-8333-A4FE-1608FD92D62E}"/>
              </a:ext>
            </a:extLst>
          </p:cNvPr>
          <p:cNvSpPr txBox="1"/>
          <p:nvPr/>
        </p:nvSpPr>
        <p:spPr>
          <a:xfrm>
            <a:off x="9955874" y="4954151"/>
            <a:ext cx="2037767" cy="30777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Bohus cup 9-11 maj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513F026-DB4B-CE9D-92D1-5CCE64E73DD0}"/>
              </a:ext>
            </a:extLst>
          </p:cNvPr>
          <p:cNvSpPr txBox="1"/>
          <p:nvPr/>
        </p:nvSpPr>
        <p:spPr>
          <a:xfrm>
            <a:off x="488305" y="3638318"/>
            <a:ext cx="1737360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Göteborg Cup P13 </a:t>
            </a:r>
          </a:p>
          <a:p>
            <a:r>
              <a:rPr lang="sv-SE" sz="1400" i="1" dirty="0"/>
              <a:t>12 – 14 </a:t>
            </a:r>
            <a:r>
              <a:rPr lang="sv-SE" sz="1400" i="1" dirty="0" err="1"/>
              <a:t>sept</a:t>
            </a:r>
            <a:endParaRPr lang="sv-SE" sz="1400" i="1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0B87E80-F7CB-168E-8331-7E4BEFE598DB}"/>
              </a:ext>
            </a:extLst>
          </p:cNvPr>
          <p:cNvSpPr txBox="1"/>
          <p:nvPr/>
        </p:nvSpPr>
        <p:spPr>
          <a:xfrm>
            <a:off x="481569" y="1930727"/>
            <a:ext cx="1661130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Skadevi cup 31-okt 2-nov P13/14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D61A850-12A0-853B-997C-4C1D1B39B644}"/>
              </a:ext>
            </a:extLst>
          </p:cNvPr>
          <p:cNvGrpSpPr/>
          <p:nvPr/>
        </p:nvGrpSpPr>
        <p:grpSpPr>
          <a:xfrm>
            <a:off x="7820025" y="61400"/>
            <a:ext cx="4299273" cy="392329"/>
            <a:chOff x="-361568" y="195917"/>
            <a:chExt cx="3936975" cy="366374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DCFE6F0-9C44-A637-949B-3CC338F7F852}"/>
                </a:ext>
              </a:extLst>
            </p:cNvPr>
            <p:cNvSpPr txBox="1"/>
            <p:nvPr/>
          </p:nvSpPr>
          <p:spPr>
            <a:xfrm>
              <a:off x="-39564" y="248780"/>
              <a:ext cx="405128" cy="215444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sv-SE" sz="800" dirty="0"/>
                <a:t>Cuper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72186A9-110A-1D7F-9F00-5B1C3A172738}"/>
                </a:ext>
              </a:extLst>
            </p:cNvPr>
            <p:cNvSpPr txBox="1"/>
            <p:nvPr/>
          </p:nvSpPr>
          <p:spPr>
            <a:xfrm>
              <a:off x="1272164" y="248780"/>
              <a:ext cx="530611" cy="215444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r>
                <a:rPr lang="sv-SE" sz="800" dirty="0"/>
                <a:t>Föräldrar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66D6FBE-B0D2-F518-EB66-89BD938D5F3C}"/>
                </a:ext>
              </a:extLst>
            </p:cNvPr>
            <p:cNvSpPr txBox="1"/>
            <p:nvPr/>
          </p:nvSpPr>
          <p:spPr>
            <a:xfrm>
              <a:off x="1812740" y="242084"/>
              <a:ext cx="437993" cy="215444"/>
            </a:xfrm>
            <a:prstGeom prst="rect">
              <a:avLst/>
            </a:prstGeom>
            <a:solidFill>
              <a:srgbClr val="FF66CC"/>
            </a:solidFill>
          </p:spPr>
          <p:txBody>
            <a:bodyPr wrap="none" rtlCol="0">
              <a:spAutoFit/>
            </a:bodyPr>
            <a:lstStyle/>
            <a:p>
              <a:r>
                <a:rPr lang="sv-SE" sz="800" dirty="0"/>
                <a:t>Ledare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B3F2AF4-F9EB-B6B6-7525-5639D60DD321}"/>
                </a:ext>
              </a:extLst>
            </p:cNvPr>
            <p:cNvSpPr/>
            <p:nvPr/>
          </p:nvSpPr>
          <p:spPr>
            <a:xfrm>
              <a:off x="-361568" y="195917"/>
              <a:ext cx="3936975" cy="3663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D8AC295-7EF7-3B0A-D660-4FF5D2CEA5A4}"/>
                </a:ext>
              </a:extLst>
            </p:cNvPr>
            <p:cNvSpPr txBox="1"/>
            <p:nvPr/>
          </p:nvSpPr>
          <p:spPr>
            <a:xfrm>
              <a:off x="365564" y="248780"/>
              <a:ext cx="906600" cy="20119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sv-SE" sz="800" dirty="0"/>
                <a:t>Mentor Kärra HF</a:t>
              </a: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7217BC0E-DA2A-0575-92F4-D5D0FD70A20C}"/>
              </a:ext>
            </a:extLst>
          </p:cNvPr>
          <p:cNvSpPr txBox="1"/>
          <p:nvPr/>
        </p:nvSpPr>
        <p:spPr>
          <a:xfrm>
            <a:off x="975608" y="4622046"/>
            <a:ext cx="1737360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Skola och hemmet</a:t>
            </a: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D5A19918-4192-C47B-C2B8-08BD607C3619}"/>
              </a:ext>
            </a:extLst>
          </p:cNvPr>
          <p:cNvCxnSpPr>
            <a:cxnSpLocks/>
            <a:stCxn id="61" idx="0"/>
          </p:cNvCxnSpPr>
          <p:nvPr/>
        </p:nvCxnSpPr>
        <p:spPr>
          <a:xfrm flipH="1" flipV="1">
            <a:off x="5925084" y="5772260"/>
            <a:ext cx="211186" cy="6893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1637A9E-3F6C-095A-5241-8FA712018F24}"/>
              </a:ext>
            </a:extLst>
          </p:cNvPr>
          <p:cNvCxnSpPr>
            <a:cxnSpLocks/>
          </p:cNvCxnSpPr>
          <p:nvPr/>
        </p:nvCxnSpPr>
        <p:spPr>
          <a:xfrm flipH="1" flipV="1">
            <a:off x="7571465" y="5360288"/>
            <a:ext cx="2568269" cy="7196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EBEE1713-41F3-81C1-3D8B-078335C98877}"/>
              </a:ext>
            </a:extLst>
          </p:cNvPr>
          <p:cNvCxnSpPr>
            <a:cxnSpLocks/>
            <a:stCxn id="69" idx="1"/>
          </p:cNvCxnSpPr>
          <p:nvPr/>
        </p:nvCxnSpPr>
        <p:spPr>
          <a:xfrm flipH="1" flipV="1">
            <a:off x="7902635" y="4911952"/>
            <a:ext cx="2053239" cy="1960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1225C320-7872-F517-3B96-AF5A8628A9CC}"/>
              </a:ext>
            </a:extLst>
          </p:cNvPr>
          <p:cNvCxnSpPr>
            <a:cxnSpLocks/>
          </p:cNvCxnSpPr>
          <p:nvPr/>
        </p:nvCxnSpPr>
        <p:spPr>
          <a:xfrm flipH="1">
            <a:off x="8251769" y="3564079"/>
            <a:ext cx="337427" cy="2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1932C7A4-383C-968E-C333-157FF6CDB583}"/>
              </a:ext>
            </a:extLst>
          </p:cNvPr>
          <p:cNvCxnSpPr>
            <a:cxnSpLocks/>
          </p:cNvCxnSpPr>
          <p:nvPr/>
        </p:nvCxnSpPr>
        <p:spPr>
          <a:xfrm flipH="1">
            <a:off x="6965879" y="923183"/>
            <a:ext cx="2455523" cy="542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3B863CBC-748A-F8C7-AFA0-16B800557B08}"/>
              </a:ext>
            </a:extLst>
          </p:cNvPr>
          <p:cNvCxnSpPr>
            <a:cxnSpLocks/>
          </p:cNvCxnSpPr>
          <p:nvPr/>
        </p:nvCxnSpPr>
        <p:spPr>
          <a:xfrm>
            <a:off x="2200970" y="1246028"/>
            <a:ext cx="2915560" cy="377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74">
            <a:extLst>
              <a:ext uri="{FF2B5EF4-FFF2-40B4-BE49-F238E27FC236}">
                <a16:creationId xmlns:a16="http://schemas.microsoft.com/office/drawing/2014/main" id="{2D005075-1D39-F76A-5AAD-58511F585F9B}"/>
              </a:ext>
            </a:extLst>
          </p:cNvPr>
          <p:cNvSpPr txBox="1"/>
          <p:nvPr/>
        </p:nvSpPr>
        <p:spPr>
          <a:xfrm>
            <a:off x="431155" y="923693"/>
            <a:ext cx="1760290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Norden cup 27-30 dec P13/14</a:t>
            </a:r>
            <a:endParaRPr lang="sv-SE" sz="1400" i="1" dirty="0"/>
          </a:p>
        </p:txBody>
      </p:sp>
      <p:cxnSp>
        <p:nvCxnSpPr>
          <p:cNvPr id="7" name="Straight Arrow Connector 39">
            <a:extLst>
              <a:ext uri="{FF2B5EF4-FFF2-40B4-BE49-F238E27FC236}">
                <a16:creationId xmlns:a16="http://schemas.microsoft.com/office/drawing/2014/main" id="{6934AFDE-3085-6674-7A32-10D3CBEB92FE}"/>
              </a:ext>
            </a:extLst>
          </p:cNvPr>
          <p:cNvCxnSpPr>
            <a:cxnSpLocks/>
          </p:cNvCxnSpPr>
          <p:nvPr/>
        </p:nvCxnSpPr>
        <p:spPr>
          <a:xfrm flipV="1">
            <a:off x="2598826" y="4996905"/>
            <a:ext cx="1471658" cy="12279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93">
            <a:extLst>
              <a:ext uri="{FF2B5EF4-FFF2-40B4-BE49-F238E27FC236}">
                <a16:creationId xmlns:a16="http://schemas.microsoft.com/office/drawing/2014/main" id="{80104D1E-4353-6EB4-469D-4C42279732B7}"/>
              </a:ext>
            </a:extLst>
          </p:cNvPr>
          <p:cNvSpPr txBox="1"/>
          <p:nvPr/>
        </p:nvSpPr>
        <p:spPr>
          <a:xfrm>
            <a:off x="469277" y="1522954"/>
            <a:ext cx="1737360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Träning och match</a:t>
            </a:r>
          </a:p>
        </p:txBody>
      </p:sp>
      <p:cxnSp>
        <p:nvCxnSpPr>
          <p:cNvPr id="15" name="Straight Arrow Connector 33">
            <a:extLst>
              <a:ext uri="{FF2B5EF4-FFF2-40B4-BE49-F238E27FC236}">
                <a16:creationId xmlns:a16="http://schemas.microsoft.com/office/drawing/2014/main" id="{253F4361-6211-F200-7DDA-8B17977D753C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06637" y="1676843"/>
            <a:ext cx="2082730" cy="3202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93">
            <a:extLst>
              <a:ext uri="{FF2B5EF4-FFF2-40B4-BE49-F238E27FC236}">
                <a16:creationId xmlns:a16="http://schemas.microsoft.com/office/drawing/2014/main" id="{CCBD5513-6AFA-967F-BB60-B8616602D4B1}"/>
              </a:ext>
            </a:extLst>
          </p:cNvPr>
          <p:cNvSpPr txBox="1"/>
          <p:nvPr/>
        </p:nvSpPr>
        <p:spPr>
          <a:xfrm>
            <a:off x="9483668" y="778042"/>
            <a:ext cx="1737360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Fritid &amp; sociala medier</a:t>
            </a:r>
          </a:p>
        </p:txBody>
      </p:sp>
      <p:sp>
        <p:nvSpPr>
          <p:cNvPr id="18" name="TextBox 93">
            <a:extLst>
              <a:ext uri="{FF2B5EF4-FFF2-40B4-BE49-F238E27FC236}">
                <a16:creationId xmlns:a16="http://schemas.microsoft.com/office/drawing/2014/main" id="{10D1FC6C-8FD0-ED09-FCF7-6E11007B7920}"/>
              </a:ext>
            </a:extLst>
          </p:cNvPr>
          <p:cNvSpPr txBox="1"/>
          <p:nvPr/>
        </p:nvSpPr>
        <p:spPr>
          <a:xfrm>
            <a:off x="10063359" y="3528367"/>
            <a:ext cx="1737360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Uppföljning &amp; röstning</a:t>
            </a:r>
          </a:p>
        </p:txBody>
      </p:sp>
      <p:cxnSp>
        <p:nvCxnSpPr>
          <p:cNvPr id="19" name="Straight Arrow Connector 106">
            <a:extLst>
              <a:ext uri="{FF2B5EF4-FFF2-40B4-BE49-F238E27FC236}">
                <a16:creationId xmlns:a16="http://schemas.microsoft.com/office/drawing/2014/main" id="{59C5690E-D116-E1A2-CD23-05EFA7DA44E0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8293259" y="3789977"/>
            <a:ext cx="1770100" cy="131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74">
            <a:extLst>
              <a:ext uri="{FF2B5EF4-FFF2-40B4-BE49-F238E27FC236}">
                <a16:creationId xmlns:a16="http://schemas.microsoft.com/office/drawing/2014/main" id="{2DD2F0FF-F021-571F-DC1B-7DCC3712A14A}"/>
              </a:ext>
            </a:extLst>
          </p:cNvPr>
          <p:cNvSpPr txBox="1"/>
          <p:nvPr/>
        </p:nvSpPr>
        <p:spPr>
          <a:xfrm>
            <a:off x="498764" y="2981093"/>
            <a:ext cx="1879301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USM Helsingborg steg 1 11-12 okt P14/13</a:t>
            </a:r>
            <a:endParaRPr lang="sv-SE" sz="1400" i="1" dirty="0"/>
          </a:p>
        </p:txBody>
      </p:sp>
      <p:cxnSp>
        <p:nvCxnSpPr>
          <p:cNvPr id="24" name="Straight Arrow Connector 11">
            <a:extLst>
              <a:ext uri="{FF2B5EF4-FFF2-40B4-BE49-F238E27FC236}">
                <a16:creationId xmlns:a16="http://schemas.microsoft.com/office/drawing/2014/main" id="{D0F2772A-1862-B79D-AD99-CFD0F5319809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2378065" y="3242703"/>
            <a:ext cx="1365260" cy="662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74">
            <a:extLst>
              <a:ext uri="{FF2B5EF4-FFF2-40B4-BE49-F238E27FC236}">
                <a16:creationId xmlns:a16="http://schemas.microsoft.com/office/drawing/2014/main" id="{42903C60-73FE-5755-7AAB-AB6F820875CB}"/>
              </a:ext>
            </a:extLst>
          </p:cNvPr>
          <p:cNvSpPr txBox="1"/>
          <p:nvPr/>
        </p:nvSpPr>
        <p:spPr>
          <a:xfrm>
            <a:off x="308264" y="350500"/>
            <a:ext cx="1879301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USM  steg 2 6-7dec P13/14</a:t>
            </a:r>
            <a:endParaRPr lang="sv-SE" sz="1400" i="1" dirty="0"/>
          </a:p>
        </p:txBody>
      </p:sp>
      <p:cxnSp>
        <p:nvCxnSpPr>
          <p:cNvPr id="30" name="Straight Arrow Connector 33">
            <a:extLst>
              <a:ext uri="{FF2B5EF4-FFF2-40B4-BE49-F238E27FC236}">
                <a16:creationId xmlns:a16="http://schemas.microsoft.com/office/drawing/2014/main" id="{87B58349-668A-C956-B569-053AFDF7DDE8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2187565" y="612110"/>
            <a:ext cx="3038557" cy="6400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74">
            <a:extLst>
              <a:ext uri="{FF2B5EF4-FFF2-40B4-BE49-F238E27FC236}">
                <a16:creationId xmlns:a16="http://schemas.microsoft.com/office/drawing/2014/main" id="{F7649543-E0D8-BFEA-1548-890DA95FE0C1}"/>
              </a:ext>
            </a:extLst>
          </p:cNvPr>
          <p:cNvSpPr txBox="1"/>
          <p:nvPr/>
        </p:nvSpPr>
        <p:spPr>
          <a:xfrm>
            <a:off x="9233189" y="1361843"/>
            <a:ext cx="1879301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USM steg 3 24-24an P14/13</a:t>
            </a:r>
            <a:endParaRPr lang="sv-SE" sz="1400" i="1" dirty="0"/>
          </a:p>
        </p:txBody>
      </p:sp>
      <p:cxnSp>
        <p:nvCxnSpPr>
          <p:cNvPr id="36" name="Straight Arrow Connector 120">
            <a:extLst>
              <a:ext uri="{FF2B5EF4-FFF2-40B4-BE49-F238E27FC236}">
                <a16:creationId xmlns:a16="http://schemas.microsoft.com/office/drawing/2014/main" id="{2EA42BAE-718E-66C0-3248-FA7AFF6BC7E9}"/>
              </a:ext>
            </a:extLst>
          </p:cNvPr>
          <p:cNvCxnSpPr>
            <a:cxnSpLocks/>
          </p:cNvCxnSpPr>
          <p:nvPr/>
        </p:nvCxnSpPr>
        <p:spPr>
          <a:xfrm flipH="1">
            <a:off x="7118279" y="1497712"/>
            <a:ext cx="2060030" cy="1201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74">
            <a:extLst>
              <a:ext uri="{FF2B5EF4-FFF2-40B4-BE49-F238E27FC236}">
                <a16:creationId xmlns:a16="http://schemas.microsoft.com/office/drawing/2014/main" id="{702EB4B5-DB1B-0FA1-BFF8-2B9E248F4CB3}"/>
              </a:ext>
            </a:extLst>
          </p:cNvPr>
          <p:cNvSpPr txBox="1"/>
          <p:nvPr/>
        </p:nvSpPr>
        <p:spPr>
          <a:xfrm>
            <a:off x="9385589" y="2876318"/>
            <a:ext cx="2063461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USM steg 4 7-8 mars P13/14</a:t>
            </a:r>
            <a:endParaRPr lang="sv-SE" sz="1400" i="1" dirty="0"/>
          </a:p>
        </p:txBody>
      </p:sp>
      <p:cxnSp>
        <p:nvCxnSpPr>
          <p:cNvPr id="41" name="Straight Arrow Connector 106">
            <a:extLst>
              <a:ext uri="{FF2B5EF4-FFF2-40B4-BE49-F238E27FC236}">
                <a16:creationId xmlns:a16="http://schemas.microsoft.com/office/drawing/2014/main" id="{89E3B212-3F0D-50BA-1CD7-A72FE6589279}"/>
              </a:ext>
            </a:extLst>
          </p:cNvPr>
          <p:cNvCxnSpPr>
            <a:cxnSpLocks/>
            <a:stCxn id="38" idx="1"/>
          </p:cNvCxnSpPr>
          <p:nvPr/>
        </p:nvCxnSpPr>
        <p:spPr>
          <a:xfrm flipH="1">
            <a:off x="8293259" y="3137928"/>
            <a:ext cx="1092330" cy="106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74">
            <a:extLst>
              <a:ext uri="{FF2B5EF4-FFF2-40B4-BE49-F238E27FC236}">
                <a16:creationId xmlns:a16="http://schemas.microsoft.com/office/drawing/2014/main" id="{A386CC18-0C9F-DC02-264B-0521568D2893}"/>
              </a:ext>
            </a:extLst>
          </p:cNvPr>
          <p:cNvSpPr txBox="1"/>
          <p:nvPr/>
        </p:nvSpPr>
        <p:spPr>
          <a:xfrm>
            <a:off x="9537989" y="5343293"/>
            <a:ext cx="2063461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i="1" dirty="0"/>
              <a:t>Finalspel USM 8-10 maj P14/13</a:t>
            </a:r>
          </a:p>
        </p:txBody>
      </p:sp>
      <p:cxnSp>
        <p:nvCxnSpPr>
          <p:cNvPr id="48" name="Straight Arrow Connector 99">
            <a:extLst>
              <a:ext uri="{FF2B5EF4-FFF2-40B4-BE49-F238E27FC236}">
                <a16:creationId xmlns:a16="http://schemas.microsoft.com/office/drawing/2014/main" id="{722A57E8-56B2-55DD-D2DA-51C3C656F341}"/>
              </a:ext>
            </a:extLst>
          </p:cNvPr>
          <p:cNvCxnSpPr>
            <a:cxnSpLocks/>
          </p:cNvCxnSpPr>
          <p:nvPr/>
        </p:nvCxnSpPr>
        <p:spPr>
          <a:xfrm flipH="1" flipV="1">
            <a:off x="7820025" y="5191110"/>
            <a:ext cx="1663643" cy="290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93">
            <a:extLst>
              <a:ext uri="{FF2B5EF4-FFF2-40B4-BE49-F238E27FC236}">
                <a16:creationId xmlns:a16="http://schemas.microsoft.com/office/drawing/2014/main" id="{9523D472-3868-B27A-2D2E-2B44868E3575}"/>
              </a:ext>
            </a:extLst>
          </p:cNvPr>
          <p:cNvSpPr txBox="1"/>
          <p:nvPr/>
        </p:nvSpPr>
        <p:spPr>
          <a:xfrm>
            <a:off x="3183950" y="6230500"/>
            <a:ext cx="1737360" cy="52322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/>
              <a:t>Uppstart Skatås träning</a:t>
            </a:r>
          </a:p>
        </p:txBody>
      </p:sp>
      <p:cxnSp>
        <p:nvCxnSpPr>
          <p:cNvPr id="10" name="Straight Arrow Connector 11">
            <a:extLst>
              <a:ext uri="{FF2B5EF4-FFF2-40B4-BE49-F238E27FC236}">
                <a16:creationId xmlns:a16="http://schemas.microsoft.com/office/drawing/2014/main" id="{E9C23796-C678-98C0-4B83-E30E1DF5F3A1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4052630" y="5364096"/>
            <a:ext cx="595085" cy="8664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1">
            <a:extLst>
              <a:ext uri="{FF2B5EF4-FFF2-40B4-BE49-F238E27FC236}">
                <a16:creationId xmlns:a16="http://schemas.microsoft.com/office/drawing/2014/main" id="{60ADE9E3-E971-82DB-3E5B-A99348A6E74F}"/>
              </a:ext>
            </a:extLst>
          </p:cNvPr>
          <p:cNvSpPr txBox="1"/>
          <p:nvPr/>
        </p:nvSpPr>
        <p:spPr>
          <a:xfrm>
            <a:off x="10690449" y="117635"/>
            <a:ext cx="447558" cy="215444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sv-SE" sz="800"/>
              <a:t>Övrigt</a:t>
            </a:r>
            <a:endParaRPr lang="sv-SE" sz="800" dirty="0"/>
          </a:p>
        </p:txBody>
      </p:sp>
    </p:spTree>
    <p:extLst>
      <p:ext uri="{BB962C8B-B14F-4D97-AF65-F5344CB8AC3E}">
        <p14:creationId xmlns:p14="http://schemas.microsoft.com/office/powerpoint/2010/main" val="188448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7FBA08-F703-F321-6453-3043BEEE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F7BE3260-D5FA-A12F-CFC7-E4D71157141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4439716"/>
              </p:ext>
            </p:extLst>
          </p:nvPr>
        </p:nvGraphicFramePr>
        <p:xfrm>
          <a:off x="3905172" y="2140825"/>
          <a:ext cx="2120900" cy="2171700"/>
        </p:xfrm>
        <a:graphic>
          <a:graphicData uri="http://schemas.openxmlformats.org/drawingml/2006/table">
            <a:tbl>
              <a:tblPr/>
              <a:tblGrid>
                <a:gridCol w="228600">
                  <a:extLst>
                    <a:ext uri="{9D8B030D-6E8A-4147-A177-3AD203B41FA5}">
                      <a16:colId xmlns:a16="http://schemas.microsoft.com/office/drawing/2014/main" val="2187276886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412191543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Rak serie dubbelmöte</a:t>
                      </a: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01624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P13 Väst 2 Nordväst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0786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KFUM Trollhättan Nord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6715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Kroppskultur 2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32812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Kungälvs HK 2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13563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Stenungsunds HK 1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2209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Kärra HF Röd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665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Nord Vit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04971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Önnereds HK 4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56724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Sävehof 2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313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Redbergslids IK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0997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HP Warta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387156"/>
                  </a:ext>
                </a:extLst>
              </a:tr>
            </a:tbl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7BA7D687-E1C2-06A3-ADF5-136E5780C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216073"/>
              </p:ext>
            </p:extLst>
          </p:nvPr>
        </p:nvGraphicFramePr>
        <p:xfrm>
          <a:off x="958095" y="2183147"/>
          <a:ext cx="2166937" cy="181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167108" imgH="1814614" progId="Excel.Sheet.12">
                  <p:embed/>
                </p:oleObj>
              </mc:Choice>
              <mc:Fallback>
                <p:oleObj name="Worksheet" r:id="rId2" imgW="2167108" imgH="1814614" progId="Excel.Sheet.12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7BA7D687-E1C2-06A3-ADF5-136E5780CC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8095" y="2183147"/>
                        <a:ext cx="2166937" cy="181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E6C90F82-6848-8E16-E873-6AE10C5EC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56152"/>
              </p:ext>
            </p:extLst>
          </p:nvPr>
        </p:nvGraphicFramePr>
        <p:xfrm>
          <a:off x="829586" y="4754890"/>
          <a:ext cx="6362702" cy="542925"/>
        </p:xfrm>
        <a:graphic>
          <a:graphicData uri="http://schemas.openxmlformats.org/drawingml/2006/table">
            <a:tbl>
              <a:tblPr/>
              <a:tblGrid>
                <a:gridCol w="6362702">
                  <a:extLst>
                    <a:ext uri="{9D8B030D-6E8A-4147-A177-3AD203B41FA5}">
                      <a16:colId xmlns:a16="http://schemas.microsoft.com/office/drawing/2014/main" val="423363976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Rak serie</a:t>
                      </a: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= hemma - borta med spel varje vecka med undattag dör vi frilägger för USM och lov m.m.</a:t>
                      </a: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436888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Sammandrag</a:t>
                      </a: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= man spelar 2 matcher vid varje matchtillfälle om serien består av 9, 12 eller 15 lag. </a:t>
                      </a: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9204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Är antalet ett annat så spelar man oftast 2 matcher vid matchtillfälle men singelmatcher förekommer.</a:t>
                      </a: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720"/>
                  </a:ext>
                </a:extLst>
              </a:tr>
            </a:tbl>
          </a:graphicData>
        </a:graphic>
      </p:graphicFrame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81E6E201-F9C4-A095-39D0-8B2F2E138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73280"/>
              </p:ext>
            </p:extLst>
          </p:nvPr>
        </p:nvGraphicFramePr>
        <p:xfrm>
          <a:off x="7748088" y="2155177"/>
          <a:ext cx="2298700" cy="2352675"/>
        </p:xfrm>
        <a:graphic>
          <a:graphicData uri="http://schemas.openxmlformats.org/drawingml/2006/table">
            <a:tbl>
              <a:tblPr/>
              <a:tblGrid>
                <a:gridCol w="254000">
                  <a:extLst>
                    <a:ext uri="{9D8B030D-6E8A-4147-A177-3AD203B41FA5}">
                      <a16:colId xmlns:a16="http://schemas.microsoft.com/office/drawing/2014/main" val="4227996919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175982678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Sammandrag dubbelmöte</a:t>
                      </a:r>
                    </a:p>
                  </a:txBody>
                  <a:tcPr marL="4763" marR="4763" marT="4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2423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P14 Väst 2 SD Nordväst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59497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KFUM Trollhättan Vit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0006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Hk Höfers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34282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Kroppskultur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14564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Kungälvs HK 2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4764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Strömstad HK  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3152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 Handboll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5992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Stenungsunds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HK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3945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Kärra HF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14594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Torslanda HK Röd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604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 Orust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10371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Melleruds HK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347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914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14812</TotalTime>
  <Words>263</Words>
  <Application>Microsoft Office PowerPoint</Application>
  <PresentationFormat>Bredbild</PresentationFormat>
  <Paragraphs>78</Paragraphs>
  <Slides>2</Slides>
  <Notes>1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Office-tema</vt:lpstr>
      <vt:lpstr>Worksheet</vt:lpstr>
      <vt:lpstr>PowerPoint-presentation</vt:lpstr>
      <vt:lpstr>Serie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Kiviniemi</dc:creator>
  <cp:lastModifiedBy>Johanna Kiviniemi</cp:lastModifiedBy>
  <cp:revision>5</cp:revision>
  <dcterms:created xsi:type="dcterms:W3CDTF">2024-09-03T15:44:30Z</dcterms:created>
  <dcterms:modified xsi:type="dcterms:W3CDTF">2025-09-01T19:32:52Z</dcterms:modified>
</cp:coreProperties>
</file>