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71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Kiviniemi" userId="f78267f1-2f45-4af0-87b3-9fb15243a4b3" providerId="ADAL" clId="{B16A70F6-DC96-4466-B1B9-BBEA96B50478}"/>
    <pc:docChg chg="delSld">
      <pc:chgData name="Johanna Kiviniemi" userId="f78267f1-2f45-4af0-87b3-9fb15243a4b3" providerId="ADAL" clId="{B16A70F6-DC96-4466-B1B9-BBEA96B50478}" dt="2024-09-12T07:19:00.953" v="9" actId="47"/>
      <pc:docMkLst>
        <pc:docMk/>
      </pc:docMkLst>
      <pc:sldChg chg="del">
        <pc:chgData name="Johanna Kiviniemi" userId="f78267f1-2f45-4af0-87b3-9fb15243a4b3" providerId="ADAL" clId="{B16A70F6-DC96-4466-B1B9-BBEA96B50478}" dt="2024-09-12T07:18:58.104" v="3" actId="47"/>
        <pc:sldMkLst>
          <pc:docMk/>
          <pc:sldMk cId="4114532529" sldId="256"/>
        </pc:sldMkLst>
      </pc:sldChg>
      <pc:sldChg chg="del">
        <pc:chgData name="Johanna Kiviniemi" userId="f78267f1-2f45-4af0-87b3-9fb15243a4b3" providerId="ADAL" clId="{B16A70F6-DC96-4466-B1B9-BBEA96B50478}" dt="2024-09-12T07:18:53.368" v="2" actId="47"/>
        <pc:sldMkLst>
          <pc:docMk/>
          <pc:sldMk cId="732786403" sldId="259"/>
        </pc:sldMkLst>
      </pc:sldChg>
      <pc:sldChg chg="del">
        <pc:chgData name="Johanna Kiviniemi" userId="f78267f1-2f45-4af0-87b3-9fb15243a4b3" providerId="ADAL" clId="{B16A70F6-DC96-4466-B1B9-BBEA96B50478}" dt="2024-09-12T07:18:43.310" v="1" actId="47"/>
        <pc:sldMkLst>
          <pc:docMk/>
          <pc:sldMk cId="2096626200" sldId="260"/>
        </pc:sldMkLst>
      </pc:sldChg>
      <pc:sldChg chg="del">
        <pc:chgData name="Johanna Kiviniemi" userId="f78267f1-2f45-4af0-87b3-9fb15243a4b3" providerId="ADAL" clId="{B16A70F6-DC96-4466-B1B9-BBEA96B50478}" dt="2024-09-12T07:18:38.543" v="0" actId="47"/>
        <pc:sldMkLst>
          <pc:docMk/>
          <pc:sldMk cId="1678397989" sldId="261"/>
        </pc:sldMkLst>
      </pc:sldChg>
      <pc:sldChg chg="del">
        <pc:chgData name="Johanna Kiviniemi" userId="f78267f1-2f45-4af0-87b3-9fb15243a4b3" providerId="ADAL" clId="{B16A70F6-DC96-4466-B1B9-BBEA96B50478}" dt="2024-09-12T07:18:58.497" v="4" actId="47"/>
        <pc:sldMkLst>
          <pc:docMk/>
          <pc:sldMk cId="4093625060" sldId="263"/>
        </pc:sldMkLst>
      </pc:sldChg>
      <pc:sldChg chg="del">
        <pc:chgData name="Johanna Kiviniemi" userId="f78267f1-2f45-4af0-87b3-9fb15243a4b3" providerId="ADAL" clId="{B16A70F6-DC96-4466-B1B9-BBEA96B50478}" dt="2024-09-12T07:18:58.874" v="5" actId="47"/>
        <pc:sldMkLst>
          <pc:docMk/>
          <pc:sldMk cId="719244624" sldId="264"/>
        </pc:sldMkLst>
      </pc:sldChg>
      <pc:sldChg chg="del">
        <pc:chgData name="Johanna Kiviniemi" userId="f78267f1-2f45-4af0-87b3-9fb15243a4b3" providerId="ADAL" clId="{B16A70F6-DC96-4466-B1B9-BBEA96B50478}" dt="2024-09-12T07:18:59.366" v="6" actId="47"/>
        <pc:sldMkLst>
          <pc:docMk/>
          <pc:sldMk cId="318125749" sldId="265"/>
        </pc:sldMkLst>
      </pc:sldChg>
      <pc:sldChg chg="del">
        <pc:chgData name="Johanna Kiviniemi" userId="f78267f1-2f45-4af0-87b3-9fb15243a4b3" providerId="ADAL" clId="{B16A70F6-DC96-4466-B1B9-BBEA96B50478}" dt="2024-09-12T07:18:59.773" v="7" actId="47"/>
        <pc:sldMkLst>
          <pc:docMk/>
          <pc:sldMk cId="2731479505" sldId="266"/>
        </pc:sldMkLst>
      </pc:sldChg>
      <pc:sldChg chg="del">
        <pc:chgData name="Johanna Kiviniemi" userId="f78267f1-2f45-4af0-87b3-9fb15243a4b3" providerId="ADAL" clId="{B16A70F6-DC96-4466-B1B9-BBEA96B50478}" dt="2024-09-12T07:19:00.168" v="8" actId="47"/>
        <pc:sldMkLst>
          <pc:docMk/>
          <pc:sldMk cId="3355017014" sldId="267"/>
        </pc:sldMkLst>
      </pc:sldChg>
      <pc:sldChg chg="del">
        <pc:chgData name="Johanna Kiviniemi" userId="f78267f1-2f45-4af0-87b3-9fb15243a4b3" providerId="ADAL" clId="{B16A70F6-DC96-4466-B1B9-BBEA96B50478}" dt="2024-09-12T07:19:00.953" v="9" actId="47"/>
        <pc:sldMkLst>
          <pc:docMk/>
          <pc:sldMk cId="728487972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64455-F00B-45F4-9B15-81679615C574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88956-BF74-4B35-A1AC-1389AEDB61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19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88956-BF74-4B35-A1AC-1389AEDB61B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03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F95EE-CC1F-F52E-E1B2-95EEE9674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85B618-C93D-5E0B-5274-51BB9D8B4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708542-917D-A343-0996-B1B91378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5492C5-0760-C373-A86B-1DA31951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5F32CF-4AC8-EE12-743A-8AEB39F7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35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9D7328-A10C-E8B4-CEB6-E00CA1745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666DBC-B715-4AF9-CC17-10F1B3781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48D4CF-DFE3-CA3A-7990-30FD8F2D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942848-C77D-5A94-007C-2A94F11A7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270DB2-1DCC-ADE3-2CBA-8C737406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52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44DC26A-3782-8682-4B54-4C18AC21D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573617-2717-A2F4-E033-A64863B41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A27234-D2FD-8811-BDA6-A56E29EE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87DF82-0492-6445-ECE9-EAFF6D32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2C4B78-FD66-EAF9-AE1C-3AF8A3B5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47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2CCEBE-4BB9-664B-CA17-A1D8ABD1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7AD3A4-84D7-835C-0495-F3ECBA376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44C92F-05A1-EA13-6212-9DAD15E7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40554F-31AA-E0AB-76A2-3DA95A6B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DED4DB-025A-EF4B-4DA0-78B2E543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70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EFF004-698C-FCB2-3FD3-490D1770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92E0E1-541A-B454-060A-7C935D0F8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838571-5C9D-A0E7-4851-6D4DA5C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9F0033-5209-DDC3-19AB-721A61DE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63F24B-B7BB-17C2-E21C-352261D77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47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9C4020-DCBC-F16F-82E5-8C9F121F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282E0F-BB2A-4850-ED35-871BF0C9F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45D57B-007E-8EA4-68EA-50AF5537F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B74534-3A47-9175-8F8B-F4A470DA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1FE151-A98B-B1F8-1B69-9DC4556A8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3B371B-FEE7-1331-76F5-30C02DDD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519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C2C2A7-5CB2-38D8-7340-3AE41D89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F8AF73-8DBF-FBCA-D80D-D6790093E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14298F-8105-88E2-CE4A-5194370F1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9A055C4-64FB-78AD-334A-CB3FA9B1B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57FFDED-AFF0-AFAD-3A34-AB9515170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00B3178-FD40-BC21-36FE-03DF62DA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1E3DECF-61AC-54D6-D794-9AA7530E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21576AB-8714-0BE2-F0BB-2FAC9274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471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AE96A-1EB8-F03F-9ABC-D59F015CB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23CFBEE-B4CC-768E-89D2-9A9D1B2C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D1B424A-EB07-7E0A-32EE-A759AF99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0E51EF5-2363-BD8F-503B-48EB0607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605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D5748F3-2D80-BF75-4140-70D28AEB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6DEC326-75FF-6E52-F1DC-2D16BFE2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91F39C7-940F-47E3-5E50-6DDF2E56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773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72A9B6-DCAA-3F2D-489A-BA8013C5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B1F0C-3E38-25E7-FF2F-B2E2CEBB5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765241E-1173-96ED-1EFB-DFE590EF8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B6117AA-54DB-CC7C-8E4E-9D0A9EA1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CBFEDC-1E41-94DC-94FB-E94697D2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BFEB1D-987E-FC66-5958-FABEDB9B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63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9E42E0-9344-EB4E-A910-025AEF985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A39187E-D622-E170-CB0A-AD87F11FF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B58AC0-BF62-6CCC-7F36-469862725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8DA588-29FC-1D08-F4C9-1E44D8F8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9D3D3D1-2FBA-17D8-7146-0B996ECC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85DE48-F85A-305C-DDFB-1D1AF01D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15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9022C63-F4DE-9C9B-58E0-13535048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F5D15F-175F-3D6B-7337-BEB64ACD7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666502-EA60-3857-5951-17916338A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A5EB71-E610-4E48-AD8D-4CC852C487CE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D061A8-BFF3-9D17-EE08-B4DF97D8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D52BEE-7A6C-EEB6-E24C-565E18DC6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3FBD33-E261-474D-8DB9-821F702649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57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C0B9161-94D4-519C-75F4-855B259B2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47178" y="673559"/>
            <a:ext cx="6353175" cy="5810250"/>
          </a:xfrm>
          <a:prstGeom prst="rect">
            <a:avLst/>
          </a:prstGeom>
          <a:ln>
            <a:noFill/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E63E718-8644-C1E2-B683-415E77362E98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2846710" y="4294598"/>
            <a:ext cx="1078018" cy="1478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25FFA9-A5CB-48E6-5199-CBADCF242721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2829515" y="4373506"/>
            <a:ext cx="1177165" cy="6956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B60247-6F86-DCEF-A9EA-D62EB4B84E43}"/>
              </a:ext>
            </a:extLst>
          </p:cNvPr>
          <p:cNvCxnSpPr>
            <a:cxnSpLocks/>
            <a:stCxn id="75" idx="3"/>
          </p:cNvCxnSpPr>
          <p:nvPr/>
        </p:nvCxnSpPr>
        <p:spPr>
          <a:xfrm>
            <a:off x="2225665" y="3899928"/>
            <a:ext cx="1674421" cy="1691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57ACF00-5269-0FBE-08AD-451882A88D26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2991648" y="4596362"/>
            <a:ext cx="1128894" cy="8929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9D788B8-A364-30FB-2FA5-DBF84233E44E}"/>
              </a:ext>
            </a:extLst>
          </p:cNvPr>
          <p:cNvCxnSpPr>
            <a:cxnSpLocks/>
            <a:stCxn id="76" idx="3"/>
          </p:cNvCxnSpPr>
          <p:nvPr/>
        </p:nvCxnSpPr>
        <p:spPr>
          <a:xfrm>
            <a:off x="2142699" y="2300059"/>
            <a:ext cx="2146668" cy="1164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E130A7D-7B9E-66BC-E3A3-08890A961492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2986820" y="5134872"/>
            <a:ext cx="1343806" cy="13977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4F2E71D-F1E2-51AA-B483-60F0319F9158}"/>
              </a:ext>
            </a:extLst>
          </p:cNvPr>
          <p:cNvSpPr txBox="1"/>
          <p:nvPr/>
        </p:nvSpPr>
        <p:spPr>
          <a:xfrm>
            <a:off x="0" y="40114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2024/2025 TRÄNINGSHJUL FÖR KÄRRA HF P2012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711D1E-4D06-7B9D-E777-148CC761DF76}"/>
              </a:ext>
            </a:extLst>
          </p:cNvPr>
          <p:cNvSpPr txBox="1"/>
          <p:nvPr/>
        </p:nvSpPr>
        <p:spPr>
          <a:xfrm>
            <a:off x="498764" y="4288585"/>
            <a:ext cx="2347946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Föräldramöte innan seriestart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40C42C-AA48-577D-5FA2-4F2EF11BDD07}"/>
              </a:ext>
            </a:extLst>
          </p:cNvPr>
          <p:cNvSpPr txBox="1"/>
          <p:nvPr/>
        </p:nvSpPr>
        <p:spPr>
          <a:xfrm>
            <a:off x="481569" y="4699870"/>
            <a:ext cx="2347946" cy="73866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EMP</a:t>
            </a:r>
          </a:p>
          <a:p>
            <a:r>
              <a:rPr lang="sv-SE" sz="1400" dirty="0">
                <a:solidFill>
                  <a:schemeClr val="bg1"/>
                </a:solidFill>
              </a:rPr>
              <a:t>utbildning av föräldrar 23-24/9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625B17-95F4-3390-03AA-0213157D772C}"/>
              </a:ext>
            </a:extLst>
          </p:cNvPr>
          <p:cNvSpPr txBox="1"/>
          <p:nvPr/>
        </p:nvSpPr>
        <p:spPr>
          <a:xfrm>
            <a:off x="468438" y="5335380"/>
            <a:ext cx="252321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Träningsdag med tjejerna 8 </a:t>
            </a:r>
            <a:r>
              <a:rPr lang="sv-SE" sz="1400" dirty="0" err="1"/>
              <a:t>sept</a:t>
            </a:r>
            <a:endParaRPr lang="sv-SE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BE1D7C-8D7D-6AF3-F1DD-BDDB6EA863ED}"/>
              </a:ext>
            </a:extLst>
          </p:cNvPr>
          <p:cNvSpPr txBox="1"/>
          <p:nvPr/>
        </p:nvSpPr>
        <p:spPr>
          <a:xfrm>
            <a:off x="450336" y="6378712"/>
            <a:ext cx="2536484" cy="30777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Ledardag Kärra HF v34d6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25DFFD-65F3-DA7F-052B-72FDA5F7DC91}"/>
              </a:ext>
            </a:extLst>
          </p:cNvPr>
          <p:cNvSpPr txBox="1"/>
          <p:nvPr/>
        </p:nvSpPr>
        <p:spPr>
          <a:xfrm>
            <a:off x="491127" y="2700032"/>
            <a:ext cx="173736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Laganda?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A4FFFF-BFB4-2542-331D-6FC913D6B830}"/>
              </a:ext>
            </a:extLst>
          </p:cNvPr>
          <p:cNvSpPr txBox="1"/>
          <p:nvPr/>
        </p:nvSpPr>
        <p:spPr>
          <a:xfrm>
            <a:off x="10284729" y="1337021"/>
            <a:ext cx="173736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Laganda?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15B172-A137-3356-5C63-5C932E3EE068}"/>
              </a:ext>
            </a:extLst>
          </p:cNvPr>
          <p:cNvSpPr txBox="1"/>
          <p:nvPr/>
        </p:nvSpPr>
        <p:spPr>
          <a:xfrm>
            <a:off x="9421402" y="769294"/>
            <a:ext cx="2593191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Hallby bollen 3-5 jan (Jönköping)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2FBDA1E-A72F-0A5C-EAC5-0B9869B78F42}"/>
              </a:ext>
            </a:extLst>
          </p:cNvPr>
          <p:cNvSpPr txBox="1"/>
          <p:nvPr/>
        </p:nvSpPr>
        <p:spPr>
          <a:xfrm>
            <a:off x="5267590" y="6461635"/>
            <a:ext cx="1737360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Partille cup v27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4E66760-870A-8254-0161-8A0FAE3616EB}"/>
              </a:ext>
            </a:extLst>
          </p:cNvPr>
          <p:cNvSpPr txBox="1"/>
          <p:nvPr/>
        </p:nvSpPr>
        <p:spPr>
          <a:xfrm>
            <a:off x="10139734" y="5618371"/>
            <a:ext cx="1870362" cy="30777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Planering 2025/2026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178ADBD-D488-7B3B-842B-92E59B35614B}"/>
              </a:ext>
            </a:extLst>
          </p:cNvPr>
          <p:cNvSpPr txBox="1"/>
          <p:nvPr/>
        </p:nvSpPr>
        <p:spPr>
          <a:xfrm>
            <a:off x="10151727" y="1754336"/>
            <a:ext cx="1870362" cy="30777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Ledarträff?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82EBE61-71FF-4466-83E0-CE89BFD3B36D}"/>
              </a:ext>
            </a:extLst>
          </p:cNvPr>
          <p:cNvSpPr txBox="1"/>
          <p:nvPr/>
        </p:nvSpPr>
        <p:spPr>
          <a:xfrm>
            <a:off x="10261365" y="2458943"/>
            <a:ext cx="173736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Något med föräldrar?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270401-76FC-8333-A4FE-1608FD92D62E}"/>
              </a:ext>
            </a:extLst>
          </p:cNvPr>
          <p:cNvSpPr txBox="1"/>
          <p:nvPr/>
        </p:nvSpPr>
        <p:spPr>
          <a:xfrm>
            <a:off x="9955874" y="4954151"/>
            <a:ext cx="2037767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Bohus cup 9-11 maj (Kungälv/Stenungssund)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B9AEADD-0D50-FFD9-97A0-96F670C811D0}"/>
              </a:ext>
            </a:extLst>
          </p:cNvPr>
          <p:cNvSpPr txBox="1"/>
          <p:nvPr/>
        </p:nvSpPr>
        <p:spPr>
          <a:xfrm>
            <a:off x="8969339" y="4161538"/>
            <a:ext cx="3024302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Potatis cupen 25 - 27 April  (Alingsås)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513F026-DB4B-CE9D-92D1-5CCE64E73DD0}"/>
              </a:ext>
            </a:extLst>
          </p:cNvPr>
          <p:cNvSpPr txBox="1"/>
          <p:nvPr/>
        </p:nvSpPr>
        <p:spPr>
          <a:xfrm>
            <a:off x="488305" y="3638318"/>
            <a:ext cx="1737360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Göteborg Cup </a:t>
            </a:r>
          </a:p>
          <a:p>
            <a:r>
              <a:rPr lang="sv-SE" sz="1400" i="1" dirty="0"/>
              <a:t>13 – 15 </a:t>
            </a:r>
            <a:r>
              <a:rPr lang="sv-SE" sz="1400" i="1" dirty="0" err="1"/>
              <a:t>sept</a:t>
            </a:r>
            <a:endParaRPr lang="sv-SE" sz="1400" i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0B87E80-F7CB-168E-8331-7E4BEFE598DB}"/>
              </a:ext>
            </a:extLst>
          </p:cNvPr>
          <p:cNvSpPr txBox="1"/>
          <p:nvPr/>
        </p:nvSpPr>
        <p:spPr>
          <a:xfrm>
            <a:off x="481569" y="1930727"/>
            <a:ext cx="1661130" cy="7386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 err="1"/>
              <a:t>Skadevi</a:t>
            </a:r>
            <a:r>
              <a:rPr lang="sv-SE" sz="1400" dirty="0"/>
              <a:t> cup (Skövde)</a:t>
            </a:r>
          </a:p>
          <a:p>
            <a:r>
              <a:rPr lang="sv-SE" sz="1400" dirty="0"/>
              <a:t>1-3 nov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FDB74DA-28DA-6216-A518-4111E97664A6}"/>
              </a:ext>
            </a:extLst>
          </p:cNvPr>
          <p:cNvSpPr txBox="1"/>
          <p:nvPr/>
        </p:nvSpPr>
        <p:spPr>
          <a:xfrm>
            <a:off x="484765" y="3227512"/>
            <a:ext cx="1870362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1400"/>
            </a:lvl1pPr>
          </a:lstStyle>
          <a:p>
            <a:r>
              <a:rPr lang="sv-SE" dirty="0">
                <a:solidFill>
                  <a:schemeClr val="bg1"/>
                </a:solidFill>
              </a:rPr>
              <a:t>Försäljning – New </a:t>
            </a:r>
            <a:r>
              <a:rPr lang="sv-SE" dirty="0" err="1">
                <a:solidFill>
                  <a:schemeClr val="bg1"/>
                </a:solidFill>
              </a:rPr>
              <a:t>body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4B1F14-6F2B-A1B8-080A-0CC96C91A49E}"/>
              </a:ext>
            </a:extLst>
          </p:cNvPr>
          <p:cNvSpPr txBox="1"/>
          <p:nvPr/>
        </p:nvSpPr>
        <p:spPr>
          <a:xfrm>
            <a:off x="481569" y="1497856"/>
            <a:ext cx="1729722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1400"/>
            </a:lvl1pPr>
          </a:lstStyle>
          <a:p>
            <a:r>
              <a:rPr lang="sv-SE" dirty="0">
                <a:solidFill>
                  <a:schemeClr val="bg1"/>
                </a:solidFill>
              </a:rPr>
              <a:t>Försäljning – Ljus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3274F98-20A1-68E9-23A8-DF1FC98B2896}"/>
              </a:ext>
            </a:extLst>
          </p:cNvPr>
          <p:cNvSpPr txBox="1"/>
          <p:nvPr/>
        </p:nvSpPr>
        <p:spPr>
          <a:xfrm>
            <a:off x="10030985" y="2911431"/>
            <a:ext cx="1962656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1400"/>
            </a:lvl1pPr>
          </a:lstStyle>
          <a:p>
            <a:r>
              <a:rPr lang="sv-SE" dirty="0">
                <a:solidFill>
                  <a:schemeClr val="bg1"/>
                </a:solidFill>
              </a:rPr>
              <a:t>Försäljning – Kakor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D61A850-12A0-853B-997C-4C1D1B39B644}"/>
              </a:ext>
            </a:extLst>
          </p:cNvPr>
          <p:cNvGrpSpPr/>
          <p:nvPr/>
        </p:nvGrpSpPr>
        <p:grpSpPr>
          <a:xfrm>
            <a:off x="8703610" y="61400"/>
            <a:ext cx="3415688" cy="324720"/>
            <a:chOff x="159719" y="195917"/>
            <a:chExt cx="3415688" cy="32472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DCFE6F0-9C44-A637-949B-3CC338F7F852}"/>
                </a:ext>
              </a:extLst>
            </p:cNvPr>
            <p:cNvSpPr txBox="1"/>
            <p:nvPr/>
          </p:nvSpPr>
          <p:spPr>
            <a:xfrm>
              <a:off x="221692" y="248780"/>
              <a:ext cx="405128" cy="215444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Cuper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72186A9-110A-1D7F-9F00-5B1C3A172738}"/>
                </a:ext>
              </a:extLst>
            </p:cNvPr>
            <p:cNvSpPr txBox="1"/>
            <p:nvPr/>
          </p:nvSpPr>
          <p:spPr>
            <a:xfrm>
              <a:off x="1272164" y="248780"/>
              <a:ext cx="530611" cy="215444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Föräldrar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03E75E-3D32-C83E-8292-4BB840E80641}"/>
                </a:ext>
              </a:extLst>
            </p:cNvPr>
            <p:cNvSpPr txBox="1"/>
            <p:nvPr/>
          </p:nvSpPr>
          <p:spPr>
            <a:xfrm>
              <a:off x="1830139" y="242084"/>
              <a:ext cx="497747" cy="215444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Laganda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6D6FBE-B0D2-F518-EB66-89BD938D5F3C}"/>
                </a:ext>
              </a:extLst>
            </p:cNvPr>
            <p:cNvSpPr txBox="1"/>
            <p:nvPr/>
          </p:nvSpPr>
          <p:spPr>
            <a:xfrm>
              <a:off x="2362074" y="242084"/>
              <a:ext cx="437993" cy="215444"/>
            </a:xfrm>
            <a:prstGeom prst="rect">
              <a:avLst/>
            </a:prstGeom>
            <a:solidFill>
              <a:srgbClr val="FF66CC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Ledare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B3F2AF4-F9EB-B6B6-7525-5639D60DD321}"/>
                </a:ext>
              </a:extLst>
            </p:cNvPr>
            <p:cNvSpPr/>
            <p:nvPr/>
          </p:nvSpPr>
          <p:spPr>
            <a:xfrm>
              <a:off x="159719" y="195917"/>
              <a:ext cx="3415688" cy="3247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DB59785-0581-F5AC-4B65-CC387E1ECF0D}"/>
                </a:ext>
              </a:extLst>
            </p:cNvPr>
            <p:cNvSpPr txBox="1"/>
            <p:nvPr/>
          </p:nvSpPr>
          <p:spPr>
            <a:xfrm>
              <a:off x="2826286" y="236581"/>
              <a:ext cx="639919" cy="21544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Försäljning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D8AC295-7EF7-3B0A-D660-4FF5D2CEA5A4}"/>
                </a:ext>
              </a:extLst>
            </p:cNvPr>
            <p:cNvSpPr txBox="1"/>
            <p:nvPr/>
          </p:nvSpPr>
          <p:spPr>
            <a:xfrm>
              <a:off x="643910" y="248780"/>
              <a:ext cx="614271" cy="215444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Beach cup</a:t>
              </a:r>
            </a:p>
          </p:txBody>
        </p:sp>
      </p:grp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15A8196-5839-CFF9-E655-BBD407B79E1E}"/>
              </a:ext>
            </a:extLst>
          </p:cNvPr>
          <p:cNvCxnSpPr>
            <a:cxnSpLocks/>
            <a:stCxn id="79" idx="3"/>
          </p:cNvCxnSpPr>
          <p:nvPr/>
        </p:nvCxnSpPr>
        <p:spPr>
          <a:xfrm>
            <a:off x="2211291" y="1651745"/>
            <a:ext cx="2268242" cy="372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6C3CF73F-D861-9FA3-C03B-13F0EC43D2DB}"/>
              </a:ext>
            </a:extLst>
          </p:cNvPr>
          <p:cNvCxnSpPr>
            <a:cxnSpLocks/>
            <a:stCxn id="78" idx="3"/>
          </p:cNvCxnSpPr>
          <p:nvPr/>
        </p:nvCxnSpPr>
        <p:spPr>
          <a:xfrm>
            <a:off x="2355127" y="3381401"/>
            <a:ext cx="1585106" cy="287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7217BC0E-DA2A-0575-92F4-D5D0FD70A20C}"/>
              </a:ext>
            </a:extLst>
          </p:cNvPr>
          <p:cNvSpPr txBox="1"/>
          <p:nvPr/>
        </p:nvSpPr>
        <p:spPr>
          <a:xfrm>
            <a:off x="10272736" y="6062201"/>
            <a:ext cx="1737360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Beachhandboll cup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D5A19918-4192-C47B-C2B8-08BD607C3619}"/>
              </a:ext>
            </a:extLst>
          </p:cNvPr>
          <p:cNvCxnSpPr>
            <a:cxnSpLocks/>
            <a:stCxn id="61" idx="0"/>
          </p:cNvCxnSpPr>
          <p:nvPr/>
        </p:nvCxnSpPr>
        <p:spPr>
          <a:xfrm flipH="1" flipV="1">
            <a:off x="5925084" y="5772260"/>
            <a:ext cx="211186" cy="6893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1637A9E-3F6C-095A-5241-8FA712018F24}"/>
              </a:ext>
            </a:extLst>
          </p:cNvPr>
          <p:cNvCxnSpPr>
            <a:cxnSpLocks/>
            <a:stCxn id="62" idx="1"/>
          </p:cNvCxnSpPr>
          <p:nvPr/>
        </p:nvCxnSpPr>
        <p:spPr>
          <a:xfrm flipH="1" flipV="1">
            <a:off x="7140539" y="5608906"/>
            <a:ext cx="2999195" cy="163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DC10EFE-1BD9-9B44-6C9E-4D465888B326}"/>
              </a:ext>
            </a:extLst>
          </p:cNvPr>
          <p:cNvCxnSpPr>
            <a:cxnSpLocks/>
            <a:stCxn id="94" idx="1"/>
          </p:cNvCxnSpPr>
          <p:nvPr/>
        </p:nvCxnSpPr>
        <p:spPr>
          <a:xfrm flipH="1" flipV="1">
            <a:off x="7003417" y="5661601"/>
            <a:ext cx="3269319" cy="5544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EBEE1713-41F3-81C1-3D8B-078335C98877}"/>
              </a:ext>
            </a:extLst>
          </p:cNvPr>
          <p:cNvCxnSpPr>
            <a:cxnSpLocks/>
            <a:stCxn id="69" idx="1"/>
          </p:cNvCxnSpPr>
          <p:nvPr/>
        </p:nvCxnSpPr>
        <p:spPr>
          <a:xfrm flipH="1" flipV="1">
            <a:off x="7902635" y="4911952"/>
            <a:ext cx="2053239" cy="3038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4C2864CE-B715-5990-B7C9-AFD1A28D12B9}"/>
              </a:ext>
            </a:extLst>
          </p:cNvPr>
          <p:cNvCxnSpPr>
            <a:cxnSpLocks/>
            <a:stCxn id="70" idx="1"/>
          </p:cNvCxnSpPr>
          <p:nvPr/>
        </p:nvCxnSpPr>
        <p:spPr>
          <a:xfrm flipH="1" flipV="1">
            <a:off x="8182323" y="4314233"/>
            <a:ext cx="787016" cy="11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225C320-7872-F517-3B96-AF5A8628A9CC}"/>
              </a:ext>
            </a:extLst>
          </p:cNvPr>
          <p:cNvCxnSpPr>
            <a:cxnSpLocks/>
          </p:cNvCxnSpPr>
          <p:nvPr/>
        </p:nvCxnSpPr>
        <p:spPr>
          <a:xfrm flipH="1">
            <a:off x="8251769" y="3564079"/>
            <a:ext cx="337427" cy="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932C7A4-383C-968E-C333-157FF6CDB583}"/>
              </a:ext>
            </a:extLst>
          </p:cNvPr>
          <p:cNvCxnSpPr>
            <a:cxnSpLocks/>
            <a:stCxn id="60" idx="1"/>
          </p:cNvCxnSpPr>
          <p:nvPr/>
        </p:nvCxnSpPr>
        <p:spPr>
          <a:xfrm flipH="1">
            <a:off x="6965879" y="923183"/>
            <a:ext cx="2455523" cy="5422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DD144505-9B99-BD01-3C75-F7821358DCB4}"/>
              </a:ext>
            </a:extLst>
          </p:cNvPr>
          <p:cNvCxnSpPr>
            <a:cxnSpLocks/>
            <a:stCxn id="80" idx="1"/>
          </p:cNvCxnSpPr>
          <p:nvPr/>
        </p:nvCxnSpPr>
        <p:spPr>
          <a:xfrm flipH="1">
            <a:off x="8251769" y="3065320"/>
            <a:ext cx="1779216" cy="162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3B863CBC-748A-F8C7-AFA0-16B800557B08}"/>
              </a:ext>
            </a:extLst>
          </p:cNvPr>
          <p:cNvCxnSpPr>
            <a:cxnSpLocks/>
            <a:stCxn id="153" idx="3"/>
          </p:cNvCxnSpPr>
          <p:nvPr/>
        </p:nvCxnSpPr>
        <p:spPr>
          <a:xfrm>
            <a:off x="2200970" y="1246028"/>
            <a:ext cx="2915560" cy="377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325F4DF7-7430-35CE-098E-A2BBA6E22549}"/>
              </a:ext>
            </a:extLst>
          </p:cNvPr>
          <p:cNvSpPr txBox="1"/>
          <p:nvPr/>
        </p:nvSpPr>
        <p:spPr>
          <a:xfrm>
            <a:off x="463610" y="1092139"/>
            <a:ext cx="173736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Norden Cup 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79DD0AD-54F0-8EC0-B939-5E413D8025F1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2228487" y="2853921"/>
            <a:ext cx="1711746" cy="219238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372C568-558D-864E-54A0-A814E826AB48}"/>
              </a:ext>
            </a:extLst>
          </p:cNvPr>
          <p:cNvSpPr txBox="1"/>
          <p:nvPr/>
        </p:nvSpPr>
        <p:spPr>
          <a:xfrm>
            <a:off x="463610" y="5724550"/>
            <a:ext cx="2523210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Prep. träningsdag med tjejerna 1 </a:t>
            </a:r>
            <a:r>
              <a:rPr lang="sv-SE" sz="1400" dirty="0" err="1"/>
              <a:t>sept</a:t>
            </a:r>
            <a:r>
              <a:rPr lang="sv-SE" sz="1400" dirty="0"/>
              <a:t> 19:00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A85D71B-0B4F-2D06-7BC2-B3A419073B5A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2986820" y="4734123"/>
            <a:ext cx="1111463" cy="12520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48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39D1D-28DE-4B56-90BF-0D4011371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P12 (2012) ledarroller 24/25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ED4A4B-A9A3-C694-4A8C-136F881982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Jesper - Huvudtränare Ansvar för beslut, träningsupplägg, utveckling och övergripande strategi Huvudansvar och huvudrösten på träning Ansvar för lagindelning Matchcoachning </a:t>
            </a:r>
          </a:p>
          <a:p>
            <a:r>
              <a:rPr lang="sv-SE" dirty="0"/>
              <a:t>Therese - Assisterande tränare Stödjer huvudtränaren i träningsplanering och genomförande. Fokuserar på specifika, individuella förbättringsområden, steg i sättning, hög arm etc. Hjälper till med matchförberedelser, laguttagningar, byten och coachning </a:t>
            </a:r>
          </a:p>
          <a:p>
            <a:r>
              <a:rPr lang="sv-SE" dirty="0"/>
              <a:t>Catrin - </a:t>
            </a:r>
            <a:r>
              <a:rPr lang="sv-SE" dirty="0" err="1"/>
              <a:t>Adminansvarig</a:t>
            </a:r>
            <a:r>
              <a:rPr lang="sv-SE" dirty="0"/>
              <a:t>/trivsel -Ansvarig laget.se, inklusive kallelser, nyhetsuppdateringar -trivselaktiviteter -verksamhetsplanering -Bevaka och hantera information och aktiviteter som publiceras i Kärra HF ledare på Facebook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6D3DC2B-1F18-1822-BE5C-10F6D1ECE6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Johanna - Cup/ekonomiansvarig -Ansvar för lagkassa -cupgeneral (bevaka/anmäla/betala cuper) - ”specialuppdrag” (ex. Kontakt sponsorer, musik, tält ) -Mötesansvarig (inbjudan teams) </a:t>
            </a:r>
          </a:p>
          <a:p>
            <a:r>
              <a:rPr lang="sv-SE" dirty="0"/>
              <a:t>Jessica - Målvaktstränare Specialiserar sig på att träna målvakterna i laget. Utvecklar tekniska och taktiska färdigheter specifika för målvakter. </a:t>
            </a:r>
          </a:p>
          <a:p>
            <a:r>
              <a:rPr lang="sv-SE" dirty="0"/>
              <a:t>Tia/Catrin- Fysträning -Ansvar för fysträningsprogram för laget enligt SHF idrottsfysiologiska strategi. -Fokuserar på styrka, kondition, snabbhet och skadeförebyggande träning -fysiska tester och spelarnas fysiska utveckling.</a:t>
            </a:r>
          </a:p>
          <a:p>
            <a:r>
              <a:rPr lang="sv-SE" dirty="0"/>
              <a:t>Anton - experttränare </a:t>
            </a:r>
          </a:p>
          <a:p>
            <a:r>
              <a:rPr lang="sv-SE" dirty="0"/>
              <a:t>Johanna Rune - Café/Hallansvar, Norden Cup arbetsschema </a:t>
            </a:r>
          </a:p>
          <a:p>
            <a:r>
              <a:rPr lang="sv-SE" dirty="0"/>
              <a:t>Charlotta Samuelsson - Lotter och blommor</a:t>
            </a:r>
          </a:p>
        </p:txBody>
      </p:sp>
    </p:spTree>
    <p:extLst>
      <p:ext uri="{BB962C8B-B14F-4D97-AF65-F5344CB8AC3E}">
        <p14:creationId xmlns:p14="http://schemas.microsoft.com/office/powerpoint/2010/main" val="425094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EB7D09-765A-30F9-61D3-4D82E7D9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40E335-698C-F67E-10C1-274321C8A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7546" y="1596788"/>
            <a:ext cx="5465929" cy="5261212"/>
          </a:xfrm>
        </p:spPr>
        <p:txBody>
          <a:bodyPr>
            <a:normAutofit fontScale="92500"/>
          </a:bodyPr>
          <a:lstStyle/>
          <a:p>
            <a:r>
              <a:rPr lang="sv-SE" dirty="0"/>
              <a:t>Vikten av bindande anmälan samt att man är med alla dagar. (vi har svårt med att ha 2-lag)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40D60B6-D851-02BE-08EB-CDC2049A5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1588" y="1596788"/>
            <a:ext cx="5581934" cy="5111087"/>
          </a:xfrm>
        </p:spPr>
        <p:txBody>
          <a:bodyPr>
            <a:normAutofit fontScale="92500"/>
          </a:bodyPr>
          <a:lstStyle/>
          <a:p>
            <a:r>
              <a:rPr lang="sv-SE" dirty="0"/>
              <a:t>Göteborg cup 13-14 september (300kr/barn)</a:t>
            </a:r>
          </a:p>
          <a:p>
            <a:r>
              <a:rPr lang="sv-SE" dirty="0"/>
              <a:t>Skadevi cup, Skövde 1-3 november( 2500kr/barn)</a:t>
            </a:r>
          </a:p>
          <a:p>
            <a:r>
              <a:rPr lang="sv-SE" dirty="0"/>
              <a:t>Hallby bollen, Jönköping 3-5 Januari ( 2500kr/barn)</a:t>
            </a:r>
          </a:p>
          <a:p>
            <a:r>
              <a:rPr lang="sv-SE" dirty="0"/>
              <a:t>Potatis </a:t>
            </a:r>
            <a:r>
              <a:rPr lang="sv-SE" dirty="0" err="1"/>
              <a:t>cupe</a:t>
            </a:r>
            <a:r>
              <a:rPr lang="sv-SE" dirty="0"/>
              <a:t>, Alingsås 25-27 april (350kr/barn)</a:t>
            </a:r>
          </a:p>
          <a:p>
            <a:r>
              <a:rPr lang="sv-SE" dirty="0"/>
              <a:t>Bohus cup, Kungälv/Stenungssund 3-5 maj (ca 550kr/barn)</a:t>
            </a:r>
          </a:p>
          <a:p>
            <a:r>
              <a:rPr lang="sv-SE" dirty="0"/>
              <a:t>Partille cup, Göteborg v27 (400kr/barn)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9533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405</Words>
  <Application>Microsoft Office PowerPoint</Application>
  <PresentationFormat>Bredbild</PresentationFormat>
  <Paragraphs>50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Office-tema</vt:lpstr>
      <vt:lpstr>PowerPoint-presentation</vt:lpstr>
      <vt:lpstr>P12 (2012) ledarroller 24/25</vt:lpstr>
      <vt:lpstr>Cuper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Johanna Kiviniemi</dc:creator>
  <cp:lastModifiedBy>Johanna Kiviniemi</cp:lastModifiedBy>
  <cp:revision>2</cp:revision>
  <dcterms:created xsi:type="dcterms:W3CDTF">2024-09-03T15:44:30Z</dcterms:created>
  <dcterms:modified xsi:type="dcterms:W3CDTF">2024-09-12T07:19:06Z</dcterms:modified>
</cp:coreProperties>
</file>