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55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E123-E36A-4F24-B5CE-568120A76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26761-C256-4751-A948-3A2D5D557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5F9E5-0E2A-42E5-9612-E79F440D7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5CC19-6710-4AEA-B2CA-E7178B8F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5778D-BA65-46FC-BFC9-76EFF26F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2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88977-12A3-4D3D-8F17-EF463907C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8CF98-1CBA-40A0-8076-C2FD5D375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3DF8F-EC01-483C-8502-C76984A8E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E0C1A-87E7-4D51-A89C-02793A12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37F24-EC55-43B2-8B1E-F9C88922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5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D66051-C2D2-459B-92F1-220AF3BB4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73C8B-6ADF-4282-88A3-D68F04442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62A7D-CFE6-483A-9A57-581B084C5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37BB7-B1E4-42CF-A077-49B21663D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594E8-20F4-4138-A514-D733A28D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5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97470-EF58-4E60-BDB8-E131F4E3F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5A86D-37D0-4D4F-A9C1-C06B52AD9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54D1F-AC3E-45FD-B227-04D72D68D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E01F-3733-457E-9A56-5A84FB66E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68444-C708-49A4-89BE-1B9D15921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9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6E3C1-84D0-4812-B1AB-20C7C0B9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E0EE1-49DD-4891-8C08-322141596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FC4F0-B2F1-4526-B1A7-EC15039D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41927-5817-4E59-877C-BF37396ED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BF883-E35F-4667-A294-5DEFEB18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0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6F40A-8342-47FE-97DD-FE344D0CD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36254-5A62-456B-8ED3-3A85A633F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C094F-B3C7-47C6-B7D1-A4968B390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B03F8-E96D-427D-94D4-B42EA2E78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0D213-52BA-4068-94BC-AEC9811AE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EDF97-0818-43CA-8158-783D19941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6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8B1A9-7475-41D4-B755-46C3AF2ED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CA3D2-2C0D-41BE-A036-24C31642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262D7-F671-442F-9C28-E266776B2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8D6AC-1532-4A1A-B19A-066A2F393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1B485-8E1C-4435-BB0F-A413DADEE7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AE304-F5B8-447D-BE80-87E1ADFC3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324281-D8D8-49D4-B3C1-20FC6012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AF0FDD-2CB4-4878-A071-D01056CF0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1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F45FC-AEE6-4C53-BF22-43AD6BCEA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9381FA-02D8-4CDF-9539-E92A07C8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04667F-7E1C-4251-A55C-BD013DA0C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69CA38-8D2B-4551-B5DB-1D9547768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8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4221AB-C34A-4443-B60F-D386120F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C47086-5115-4239-B5D1-57FE444C4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D9FD4-6532-4983-8838-60825EB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2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E144C-58C8-48AA-8B3C-75D5B5D14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29A9D-6536-4BEE-A040-27061ED4A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57E43-A2D5-4887-B8BD-E06810177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DF18C-C26F-4788-AEA3-1FF9953CD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321A5-A5C5-443C-B6A6-682792886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89019-DAA9-4699-BD5E-22DE54F2B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3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795FC-1B50-41B9-AB1E-C86014FD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ACF159-5E01-45F6-AEB0-0A3420ECA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42011-64B9-4062-B2AF-A58EE58FC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AC686-EF05-40EB-9BA6-4020A3EE7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18AE9-2889-46F4-9D73-007F9BD09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5E611-4BC8-4766-8977-DD32FEDB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9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C8D234-8A1B-4D3E-9955-14C7CC7FC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833AF-4F68-415D-9C52-1009468C8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0844A-750B-430E-BEAD-21607F746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46EEA-3493-426E-B2B6-09FEF4FDD606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5EE17-F23F-4BA5-8A8A-A33457D77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C6152-0BC9-4AA7-AD26-1C715CCB0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F086B-8EA1-48D5-AA50-C55B4B628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7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0">
            <a:extLst>
              <a:ext uri="{FF2B5EF4-FFF2-40B4-BE49-F238E27FC236}">
                <a16:creationId xmlns:a16="http://schemas.microsoft.com/office/drawing/2014/main" id="{9389D3E0-BA02-41D3-B2AC-8FD6AA8939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4CFD70-2E40-4C1B-8FB4-97BBE8C69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966463" cy="5571900"/>
          </a:xfrm>
        </p:spPr>
        <p:txBody>
          <a:bodyPr anchor="ctr">
            <a:normAutofit/>
          </a:bodyPr>
          <a:lstStyle/>
          <a:p>
            <a:r>
              <a:rPr lang="sv-SE" sz="4000"/>
              <a:t>Informationsmöte Gothia Cup</a:t>
            </a:r>
            <a:br>
              <a:rPr lang="sv-SE" sz="4000"/>
            </a:br>
            <a:r>
              <a:rPr lang="sv-SE" sz="4000"/>
              <a:t>KF Velebit P07</a:t>
            </a:r>
            <a:endParaRPr lang="en-US" sz="40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717FCF-BBEE-4887-9083-703CB438C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7892" y="732643"/>
            <a:ext cx="4822664" cy="552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78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84B78-6BD0-43DB-A098-2BCA2505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Förslag värdförening Gothia Cup</a:t>
            </a:r>
            <a:br>
              <a:rPr lang="sv-SE" sz="4000" dirty="0"/>
            </a:br>
            <a:r>
              <a:rPr lang="sv-SE" sz="4000" dirty="0"/>
              <a:t>KF Velebit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0556-9C54-4D14-87D8-FC1006D35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Förberedelsearbete</a:t>
            </a:r>
          </a:p>
          <a:p>
            <a:pPr lvl="1"/>
            <a:r>
              <a:rPr lang="sv-SE" dirty="0"/>
              <a:t>Utsmyckning av Generatorsplan</a:t>
            </a:r>
          </a:p>
          <a:p>
            <a:pPr lvl="1"/>
            <a:r>
              <a:rPr lang="sv-SE" dirty="0"/>
              <a:t>Gothia Cup står för materialet</a:t>
            </a:r>
          </a:p>
          <a:p>
            <a:pPr lvl="1"/>
            <a:r>
              <a:rPr lang="sv-SE" dirty="0"/>
              <a:t>KF Velebit hämtar utsmycknings- &amp; informationsmaterial från Gothia Cup lager v.28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Utbildningstillfälle obligatoriskt deltagande för KF Velebits personal</a:t>
            </a:r>
          </a:p>
          <a:p>
            <a:pPr lvl="2"/>
            <a:r>
              <a:rPr lang="sv-SE" dirty="0"/>
              <a:t>Någon gång April-Maj?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8C8041-06B6-4267-9E42-F4609B901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606" y="365125"/>
            <a:ext cx="1010194" cy="115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32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19DCC-A5AD-49C4-B7E3-ACDE76656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Uppgifter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9BB63-9B92-44E8-B43C-A42FB7D23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Sköta information till spelare, ledare och åskdare</a:t>
            </a:r>
            <a:endParaRPr lang="sv-SE" sz="2400" dirty="0">
              <a:solidFill>
                <a:srgbClr val="242424"/>
              </a:solidFill>
              <a:latin typeface="Raleway Light" panose="020B0604020202020204" pitchFamily="2" charset="0"/>
            </a:endParaRPr>
          </a:p>
          <a:p>
            <a:r>
              <a:rPr lang="sv-SE" sz="2400" dirty="0"/>
              <a:t>Ansvara för resultatrapportering, matchkort och domarrapporter</a:t>
            </a:r>
          </a:p>
          <a:p>
            <a:r>
              <a:rPr lang="sv-SE" sz="2400" dirty="0"/>
              <a:t>Ansvara för att domarna sköter Live-rapportering via mobiltelefoner</a:t>
            </a:r>
          </a:p>
          <a:p>
            <a:r>
              <a:rPr lang="sv-SE" sz="2400" dirty="0"/>
              <a:t>Svara för skötsel/städning av planer, omklädningsrum och toaletter</a:t>
            </a:r>
          </a:p>
          <a:p>
            <a:r>
              <a:rPr lang="sv-SE" sz="2400" dirty="0"/>
              <a:t>Ansvara för att domarna fyller i matchkort och domarrapporter korrekt</a:t>
            </a:r>
          </a:p>
          <a:p>
            <a:r>
              <a:rPr lang="sv-SE" sz="2400" dirty="0"/>
              <a:t>Försäljning</a:t>
            </a:r>
          </a:p>
          <a:p>
            <a:endParaRPr lang="sv-SE" sz="2400" dirty="0"/>
          </a:p>
          <a:p>
            <a:r>
              <a:rPr lang="sv-SE" sz="2400" dirty="0"/>
              <a:t>Resuser</a:t>
            </a:r>
          </a:p>
          <a:p>
            <a:pPr lvl="1"/>
            <a:r>
              <a:rPr lang="sv-SE" sz="2000" dirty="0"/>
              <a:t>Ansvarig (vuxen) under hela veckan – 1 pers (2 pers)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23CE20-5935-427E-A27E-CBB49C0B1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606" y="365125"/>
            <a:ext cx="1010194" cy="115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7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B0A00-C44A-432D-AE85-6B01DF28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Ålderskontroll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8958E-6A72-483C-86E9-78D45AF0E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Ålderskontroll kan göras på samtliga spelplaner i samband med match</a:t>
            </a:r>
          </a:p>
          <a:p>
            <a:r>
              <a:rPr lang="sv-SE" sz="2400" dirty="0"/>
              <a:t>Ålderskontrollen ska vara gjord senast klockan 18.00 på tisdag den 18 juli</a:t>
            </a:r>
          </a:p>
          <a:p>
            <a:r>
              <a:rPr lang="sv-SE" sz="2400" dirty="0"/>
              <a:t>KF Velebit ansvarar för Ålderskontroll på Generatorsplan</a:t>
            </a:r>
          </a:p>
          <a:p>
            <a:r>
              <a:rPr lang="sv-SE" sz="2400" dirty="0"/>
              <a:t>Ansvarig person från KF Velebit får utbildning av Gothia Cup för att klara av det som krävs</a:t>
            </a:r>
          </a:p>
          <a:p>
            <a:endParaRPr lang="sv-SE" sz="2400" dirty="0"/>
          </a:p>
          <a:p>
            <a:r>
              <a:rPr lang="sv-SE" sz="2400" dirty="0"/>
              <a:t>Resuser</a:t>
            </a:r>
          </a:p>
          <a:p>
            <a:pPr lvl="1"/>
            <a:r>
              <a:rPr lang="sv-SE" sz="2000" dirty="0"/>
              <a:t>Resultatrapportering /ålderskontroll – 2 pers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28C385-E5CC-4C13-914B-AF659DB7D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606" y="365125"/>
            <a:ext cx="1010194" cy="115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56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E9960-7CFB-4CCF-A387-6184CDAA5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A52CE-3F8D-422B-81B6-4BC149CBA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dirty="0"/>
              <a:t>KF Velebit har av Gothia Cup tillstånd att bedriva försäljning på Generatorsplan</a:t>
            </a:r>
          </a:p>
          <a:p>
            <a:r>
              <a:rPr lang="sv-SE" sz="2400" dirty="0"/>
              <a:t>KF Velebits funktionärer skall vara på plats 45-minuter före dagens första match</a:t>
            </a:r>
          </a:p>
          <a:p>
            <a:r>
              <a:rPr lang="sv-SE" sz="2400" dirty="0"/>
              <a:t>Antal matcher och sista matchstart kan variera från dag till dag</a:t>
            </a:r>
          </a:p>
          <a:p>
            <a:r>
              <a:rPr lang="sv-SE" sz="2400" dirty="0"/>
              <a:t>Observera att matchtider kan justeras med kort varsel</a:t>
            </a:r>
            <a:endParaRPr lang="sv-SE" sz="1600" dirty="0">
              <a:solidFill>
                <a:srgbClr val="242424"/>
              </a:solidFill>
              <a:latin typeface="Raleway Light" pitchFamily="2" charset="0"/>
            </a:endParaRPr>
          </a:p>
          <a:p>
            <a:r>
              <a:rPr lang="sv-SE" sz="2400" dirty="0"/>
              <a:t>Funktionärerna måste bära funktionärskläder som tilldelats av Gothia Cup när de är i tjänst</a:t>
            </a:r>
            <a:endParaRPr lang="sv-SE" sz="1600" dirty="0">
              <a:solidFill>
                <a:srgbClr val="242424"/>
              </a:solidFill>
              <a:latin typeface="Raleway Light" pitchFamily="2" charset="0"/>
            </a:endParaRPr>
          </a:p>
          <a:p>
            <a:r>
              <a:rPr lang="sv-SE" sz="2400" dirty="0"/>
              <a:t>Velebit ansvar över all inhandling (och står för detta) och säljer sedan på Generatorsplan där allt tillfaller föreningen</a:t>
            </a:r>
          </a:p>
          <a:p>
            <a:endParaRPr lang="sv-SE" sz="2400" dirty="0"/>
          </a:p>
          <a:p>
            <a:r>
              <a:rPr lang="sv-SE" sz="2400" dirty="0"/>
              <a:t>Resurser</a:t>
            </a:r>
          </a:p>
          <a:p>
            <a:pPr lvl="1"/>
            <a:r>
              <a:rPr lang="sv-SE" sz="2000" dirty="0"/>
              <a:t>Ca.10 pers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97FD59-838E-483C-AC3C-E3611BE60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606" y="365125"/>
            <a:ext cx="1010194" cy="115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40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29454-217B-4A6C-AA3B-398C93B3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Ersättningar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17C2-7554-459C-A7CC-5CA06766D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Funktionärer – 8000kr</a:t>
            </a:r>
          </a:p>
          <a:p>
            <a:r>
              <a:rPr lang="sv-SE" dirty="0"/>
              <a:t>Ålderskontroll – 1500kr</a:t>
            </a:r>
          </a:p>
          <a:p>
            <a:r>
              <a:rPr lang="sv-SE" dirty="0"/>
              <a:t>Egen sjukvårdare – 700kr/dag</a:t>
            </a:r>
          </a:p>
          <a:p>
            <a:r>
              <a:rPr lang="sv-SE" dirty="0"/>
              <a:t>Ersättning för funtionärer + all försäljning tillfaller KF Velebit P07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r>
              <a:rPr lang="sv-SE" dirty="0"/>
              <a:t>Måltider – Lunch (vid långa dagar, även middag) ingår för KF Velebits funktionärer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C7BC36-0DAF-4615-930E-AAF013D28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606" y="318407"/>
            <a:ext cx="1010194" cy="115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1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F8E75-FE4B-4C57-A008-7DDEDD2CB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5B9FD-27FC-4B2B-B1B5-934232C4A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3A12DB-38B6-4638-ABB2-6A62208C8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606" y="365125"/>
            <a:ext cx="1010194" cy="115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579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285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Raleway Light</vt:lpstr>
      <vt:lpstr>Office Theme</vt:lpstr>
      <vt:lpstr>Informationsmöte Gothia Cup KF Velebit P07</vt:lpstr>
      <vt:lpstr>Förslag värdförening Gothia Cup KF Velebit</vt:lpstr>
      <vt:lpstr>Uppgifter</vt:lpstr>
      <vt:lpstr>Ålderskontroll</vt:lpstr>
      <vt:lpstr>Försäljning</vt:lpstr>
      <vt:lpstr>Ersättningar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Gothia Cup KF Velebit P07</dc:title>
  <dc:creator>Kucinski Marinela</dc:creator>
  <cp:lastModifiedBy>Kucinski Marinela</cp:lastModifiedBy>
  <cp:revision>2</cp:revision>
  <dcterms:created xsi:type="dcterms:W3CDTF">2023-02-20T14:36:27Z</dcterms:created>
  <dcterms:modified xsi:type="dcterms:W3CDTF">2023-02-21T14:54:37Z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2023-02-20T14:36:27Z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ac54e3ab-851c-4870-ac58-df86cffb4797</vt:lpwstr>
  </property>
  <property fmtid="{D5CDD505-2E9C-101B-9397-08002B2CF9AE}" pid="8" name="MSIP_Label_19540963-e559-4020-8a90-fe8a502c2801_ContentBits">
    <vt:lpwstr>0</vt:lpwstr>
  </property>
</Properties>
</file>