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08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114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65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93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40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92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78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33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87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06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370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AEE5-9224-4707-ACCB-CCD3A3DF484A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79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Basketprotokollet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246887"/>
            <a:ext cx="1908048" cy="581500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157728" y="402336"/>
            <a:ext cx="8266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Poäng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Poängen fylls i löpande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 exemplet har spelare nummer 7 gjort de första poängen för lag A och spelare nummer 8 de första poängen för lag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Straffkast markeras med en prick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en trepoängare ringas spelarnumret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Sista poängen i varje period för varje lag ringas in. I exemplet 13 för lag A och 6 för lag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Slutet på perioden markeras med ett streck under respektive lags sista poäng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75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8" y="124967"/>
            <a:ext cx="1559052" cy="6639309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487168" y="207264"/>
            <a:ext cx="637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Poäng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Efter sista perioden dras två streck under respektive lags poäng och resterande rutor spärras.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832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1" y="324612"/>
            <a:ext cx="7691091" cy="22479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53568" y="3023616"/>
            <a:ext cx="7863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Periodsiffror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Resultatet i varje period fylls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Observera att det är </a:t>
            </a:r>
            <a:r>
              <a:rPr lang="sv-SE" i="1" dirty="0" smtClean="0"/>
              <a:t>periodsiffror och inte det totala resultatet efter varje period!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58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" y="301752"/>
            <a:ext cx="10392022" cy="216103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11836" y="2804160"/>
            <a:ext cx="7688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Slutresultat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Fyll i den slutgiltiga poängen för respektive 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Fyll i namnet på det vinnande laget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 de högre serierna (seniorer) fylls även klockslaget när matchen slutade i (Detta brukar domarna sköta om)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35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55" y="0"/>
            <a:ext cx="484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uppkast när förste spelare berör bollen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889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uppkast när förste spelare berör bollen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missat straffkast när förste spelare berör bollen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459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uppkast när förste spelare berör bollen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missat straffkast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inkast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591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uppkast när förste spelare berör bollen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missat straffkast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inkast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 smtClean="0"/>
              <a:t>Tidtagaren stoppar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När tiden är slut vid slutet av en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8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uppkast när förste spelare berör bollen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missat straffkast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inkast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 smtClean="0"/>
              <a:t>Tidtagaren stoppar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När tiden är slut vid slutet av en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När domaren blåser i pipan under spelets gång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86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155602"/>
            <a:ext cx="4876800" cy="6885242"/>
          </a:xfrm>
        </p:spPr>
      </p:pic>
    </p:spTree>
    <p:extLst>
      <p:ext uri="{BB962C8B-B14F-4D97-AF65-F5344CB8AC3E}">
        <p14:creationId xmlns:p14="http://schemas.microsoft.com/office/powerpoint/2010/main" val="42415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uppkast när förste spelare berör bollen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missat straffkast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inkast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 smtClean="0"/>
              <a:t>Tidtagaren stoppar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När tiden är slut vid slutet av en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När domaren blåser i pipan under spelets gång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När ett lag har begärt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och det andra laget gör mål. Ex: Lag A har begärt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och lag B gör mål. Då har lag A rätt till den begärda </a:t>
            </a:r>
            <a:r>
              <a:rPr lang="sv-SE" dirty="0" err="1" smtClean="0"/>
              <a:t>time-outen</a:t>
            </a:r>
            <a:r>
              <a:rPr lang="sv-SE" dirty="0" smtClean="0"/>
              <a:t> och klockan ska stoppas.</a:t>
            </a:r>
          </a:p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459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uppkast när förste spelare berör bollen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missat straffkast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inkast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 smtClean="0"/>
              <a:t>Tidtagaren stoppar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När tiden är slut vid slutet av en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När domaren blåser i pipan under spelets gång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När ett lag har begärt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och det andra laget gör mål. Ex: Lag A har begärt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och lag B gör mål. Då har lag A rätt till den begärda </a:t>
            </a:r>
            <a:r>
              <a:rPr lang="sv-SE" dirty="0" err="1" smtClean="0"/>
              <a:t>time-outen</a:t>
            </a:r>
            <a:r>
              <a:rPr lang="sv-SE" dirty="0" smtClean="0"/>
              <a:t> och klockan ska stoppas.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Efter mål de sista två minuterna i fjärde perioden och efter mål de sista två minuterna i en eventuell förlängningsperiod.</a:t>
            </a:r>
          </a:p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863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6" y="487680"/>
            <a:ext cx="9440116" cy="174802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24128" y="2913888"/>
            <a:ext cx="8589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Översta delen, här fylls allmän information om matchen 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Vilka spelar? (Lag A och Lag 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Datum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Plats (T.ex. Vällingbyhallen)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Domarnas namn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Matchnummer och publiksiffra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(Under Blackeberg Basket Cup kommer all information under denna del redan vara ifylld).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96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446532"/>
            <a:ext cx="4376928" cy="502638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608064" y="694944"/>
            <a:ext cx="469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Laguppställning, </a:t>
            </a:r>
            <a:r>
              <a:rPr lang="sv-SE" b="1" dirty="0" err="1" smtClean="0"/>
              <a:t>time-outs</a:t>
            </a:r>
            <a:r>
              <a:rPr lang="sv-SE" b="1" dirty="0" smtClean="0"/>
              <a:t> och fouls.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Fyll i namnet på laget (lag A i bilden)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Spelarnamn fylls i med efternamn och initial på förnamn, t.ex. JOHANSSON,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Lagkapten markeras med (K) efter namnet.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18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2" y="0"/>
            <a:ext cx="3138452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291584" y="207264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Resultatdelen av protokollet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Här fylls resultatet i löpande under matchen.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 de tomma rutorna skriver man i numret på den spelare som har gjort poängen (mer om detta längre fram).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93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5" y="353568"/>
            <a:ext cx="9315665" cy="184099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73635" y="2426208"/>
            <a:ext cx="7831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Understa delen av protokollet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Periodsiffror (fyll i dessa direkt efter varje period)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Slutresultat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Segrande 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Namn på de personer som har suttit i sekretariatet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Domarnas underskrifter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46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4" y="451104"/>
            <a:ext cx="3167532" cy="192633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010912" y="451104"/>
            <a:ext cx="6449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Time-outs</a:t>
            </a:r>
            <a:endParaRPr lang="sv-S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Fyll i matchminuten då time-out beviljas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Ej nyttjad time-out markeras med streck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 basket räknar klockan alltid ner. Säg att matchen börjar och när klockan står på 08.45 begär ett lag time-out. Det innebär att vi är i andra matchminuten och således ska 2 fyllas i </a:t>
            </a:r>
            <a:r>
              <a:rPr lang="sv-SE" dirty="0" err="1" smtClean="0"/>
              <a:t>i</a:t>
            </a:r>
            <a:r>
              <a:rPr lang="sv-SE" dirty="0" smtClean="0"/>
              <a:t> time-out rutan.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10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" y="435864"/>
            <a:ext cx="6924328" cy="161239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82524" y="2499360"/>
            <a:ext cx="692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Lagfoul</a:t>
            </a:r>
            <a:endParaRPr lang="sv-S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När en spelare </a:t>
            </a:r>
            <a:r>
              <a:rPr lang="sv-SE" dirty="0" err="1" smtClean="0"/>
              <a:t>foular</a:t>
            </a:r>
            <a:r>
              <a:rPr lang="sv-SE" dirty="0" smtClean="0"/>
              <a:t> ska det också markeras i lagfoulsrutorna.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Varje </a:t>
            </a:r>
            <a:r>
              <a:rPr lang="sv-SE" dirty="0" err="1" smtClean="0"/>
              <a:t>lagfoul</a:t>
            </a:r>
            <a:r>
              <a:rPr lang="sv-SE" dirty="0" smtClean="0"/>
              <a:t> markeras med ett kryss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 period 3 i exemplet ovan var det bara en </a:t>
            </a:r>
            <a:r>
              <a:rPr lang="sv-SE" dirty="0" err="1" smtClean="0"/>
              <a:t>lagfoul</a:t>
            </a:r>
            <a:r>
              <a:rPr lang="sv-SE" dirty="0" smtClean="0"/>
              <a:t>, resterande stryks med ett streck.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44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" y="323088"/>
            <a:ext cx="9241936" cy="15788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29184" y="2377440"/>
            <a:ext cx="9278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Fouls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Vanlig (personlig foul) markeras med ett 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En siffra under P anger antal utdelade straffkast (1, 2 eller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Teknisk foul =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Osportslig foul = U (</a:t>
            </a:r>
            <a:r>
              <a:rPr lang="sv-SE" dirty="0" err="1" smtClean="0"/>
              <a:t>Unsportsmanlike</a:t>
            </a:r>
            <a:r>
              <a:rPr lang="sv-S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Diskvalificerande foul = 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10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770</Words>
  <Application>Microsoft Office PowerPoint</Application>
  <PresentationFormat>Bredbild</PresentationFormat>
  <Paragraphs>107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Basketprotokollet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Basketprotokollet</dc:title>
  <dc:creator>Tobias Jäppinen</dc:creator>
  <cp:lastModifiedBy>Tobias Jäppinen</cp:lastModifiedBy>
  <cp:revision>17</cp:revision>
  <dcterms:created xsi:type="dcterms:W3CDTF">2019-08-23T13:42:34Z</dcterms:created>
  <dcterms:modified xsi:type="dcterms:W3CDTF">2019-08-29T15:39:25Z</dcterms:modified>
</cp:coreProperties>
</file>