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62" r:id="rId16"/>
    <p:sldId id="264" r:id="rId17"/>
    <p:sldId id="263" r:id="rId18"/>
    <p:sldId id="265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90"/>
  </p:normalViewPr>
  <p:slideViewPr>
    <p:cSldViewPr snapToGrid="0">
      <p:cViewPr varScale="1">
        <p:scale>
          <a:sx n="87" d="100"/>
          <a:sy n="87" d="100"/>
        </p:scale>
        <p:origin x="2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5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2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3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0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6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5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3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3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3200" cy="13144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853369"/>
            <a:ext cx="10363200" cy="308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0D4E46AA-1EC0-4433-9956-E798E94A6FB7}" type="datetimeFigureOut">
              <a:rPr lang="en-US" smtClean="0"/>
              <a:pPr/>
              <a:t>10/12/2022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38C08-47C7-4847-B0BE-B9D8DEEB3D1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71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tobbe@blackebergbasket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ofiie.diurson@gmail.com" TargetMode="External"/><Relationship Id="rId4" Type="http://schemas.openxmlformats.org/officeDocument/2006/relationships/hyperlink" Target="mailto:kim.jagestedt@gmail.com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DE1F4381-ECC1-467E-9196-F560213AF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3" descr="Basket bollen lätt">
            <a:extLst>
              <a:ext uri="{FF2B5EF4-FFF2-40B4-BE49-F238E27FC236}">
                <a16:creationId xmlns:a16="http://schemas.microsoft.com/office/drawing/2014/main" id="{0A0C6619-D00F-1ADA-3820-2BA9749E1D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15732"/>
          <a:stretch/>
        </p:blipFill>
        <p:spPr>
          <a:xfrm>
            <a:off x="1" y="152"/>
            <a:ext cx="12192000" cy="685784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A615CF4-0C19-4456-B401-AA293957F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5525" y="1371600"/>
            <a:ext cx="7461752" cy="2696866"/>
          </a:xfrm>
        </p:spPr>
        <p:txBody>
          <a:bodyPr anchor="t">
            <a:normAutofit/>
          </a:bodyPr>
          <a:lstStyle/>
          <a:p>
            <a:pPr algn="r"/>
            <a:r>
              <a:rPr lang="sv-SE">
                <a:solidFill>
                  <a:srgbClr val="FFFFFF"/>
                </a:solidFill>
              </a:rPr>
              <a:t>Blackeberg Basket F06-07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E2E0E1-C9C1-2154-9034-522DAF9BC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649" y="4584879"/>
            <a:ext cx="5758628" cy="1287887"/>
          </a:xfrm>
        </p:spPr>
        <p:txBody>
          <a:bodyPr anchor="b">
            <a:normAutofit/>
          </a:bodyPr>
          <a:lstStyle/>
          <a:p>
            <a:pPr algn="r"/>
            <a:endParaRPr lang="sv-SE">
              <a:solidFill>
                <a:srgbClr val="FFFFFF"/>
              </a:solidFill>
            </a:endParaRPr>
          </a:p>
        </p:txBody>
      </p:sp>
      <p:cxnSp>
        <p:nvCxnSpPr>
          <p:cNvPr id="18" name="Straight Connector 12">
            <a:extLst>
              <a:ext uri="{FF2B5EF4-FFF2-40B4-BE49-F238E27FC236}">
                <a16:creationId xmlns:a16="http://schemas.microsoft.com/office/drawing/2014/main" id="{F0CE0765-E93C-4D37-9D5F-D464EFB10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222043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224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…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err="1">
                <a:latin typeface="Grandview Display" panose="020B0502040204020203" pitchFamily="34" charset="0"/>
              </a:rPr>
              <a:t>Hur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blir</a:t>
            </a:r>
            <a:r>
              <a:rPr lang="en-US" b="1" i="1" dirty="0">
                <a:latin typeface="Grandview Display" panose="020B0502040204020203" pitchFamily="34" charset="0"/>
              </a:rPr>
              <a:t> det </a:t>
            </a:r>
            <a:r>
              <a:rPr lang="en-US" b="1" i="1" dirty="0" err="1">
                <a:latin typeface="Grandview Display" panose="020B0502040204020203" pitchFamily="34" charset="0"/>
              </a:rPr>
              <a:t>när</a:t>
            </a:r>
            <a:r>
              <a:rPr lang="en-US" b="1" i="1" dirty="0">
                <a:latin typeface="Grandview Display" panose="020B0502040204020203" pitchFamily="34" charset="0"/>
              </a:rPr>
              <a:t> F07 </a:t>
            </a:r>
            <a:r>
              <a:rPr lang="en-US" b="1" i="1" dirty="0" err="1">
                <a:latin typeface="Grandview Display" panose="020B0502040204020203" pitchFamily="34" charset="0"/>
              </a:rPr>
              <a:t>inte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kan</a:t>
            </a:r>
            <a:r>
              <a:rPr lang="en-US" b="1" i="1" dirty="0">
                <a:latin typeface="Grandview Display" panose="020B0502040204020203" pitchFamily="34" charset="0"/>
              </a:rPr>
              <a:t> F06:s </a:t>
            </a:r>
            <a:r>
              <a:rPr lang="en-US" b="1" i="1" dirty="0" err="1">
                <a:latin typeface="Grandview Display" panose="020B0502040204020203" pitchFamily="34" charset="0"/>
              </a:rPr>
              <a:t>spel</a:t>
            </a:r>
            <a:r>
              <a:rPr lang="en-US" b="1" i="1" dirty="0">
                <a:latin typeface="Grandview Display" panose="020B0502040204020203" pitchFamily="34" charset="0"/>
              </a:rPr>
              <a:t> och system? Risk </a:t>
            </a:r>
            <a:r>
              <a:rPr lang="en-US" b="1" i="1" dirty="0" err="1">
                <a:latin typeface="Grandview Display" panose="020B0502040204020203" pitchFamily="34" charset="0"/>
              </a:rPr>
              <a:t>att</a:t>
            </a:r>
            <a:r>
              <a:rPr lang="en-US" b="1" i="1" dirty="0">
                <a:latin typeface="Grandview Display" panose="020B0502040204020203" pitchFamily="34" charset="0"/>
              </a:rPr>
              <a:t> F06 </a:t>
            </a:r>
            <a:r>
              <a:rPr lang="en-US" b="1" i="1" dirty="0" err="1">
                <a:latin typeface="Grandview Display" panose="020B0502040204020203" pitchFamily="34" charset="0"/>
              </a:rPr>
              <a:t>inte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utvecklas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utan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får</a:t>
            </a:r>
            <a:r>
              <a:rPr lang="en-US" b="1" i="1" dirty="0">
                <a:latin typeface="Grandview Display" panose="020B0502040204020203" pitchFamily="34" charset="0"/>
              </a:rPr>
              <a:t> “</a:t>
            </a:r>
            <a:r>
              <a:rPr lang="en-US" b="1" i="1" dirty="0" err="1">
                <a:latin typeface="Grandview Display" panose="020B0502040204020203" pitchFamily="34" charset="0"/>
              </a:rPr>
              <a:t>stanna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upp</a:t>
            </a:r>
            <a:r>
              <a:rPr lang="en-US" b="1" i="1" dirty="0">
                <a:latin typeface="Grandview Display" panose="020B0502040204020203" pitchFamily="34" charset="0"/>
              </a:rPr>
              <a:t>”?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7707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…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err="1">
                <a:latin typeface="Grandview Display" panose="020B0502040204020203" pitchFamily="34" charset="0"/>
              </a:rPr>
              <a:t>Hur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hanteras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nivåskillnader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i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gruppen</a:t>
            </a:r>
            <a:r>
              <a:rPr lang="en-US" b="1" i="1" dirty="0">
                <a:latin typeface="Grandview Display" panose="020B0502040204020203" pitchFamily="34" charset="0"/>
              </a:rPr>
              <a:t>? </a:t>
            </a:r>
            <a:r>
              <a:rPr lang="en-US" b="1" i="1" dirty="0" err="1">
                <a:latin typeface="Grandview Display" panose="020B0502040204020203" pitchFamily="34" charset="0"/>
              </a:rPr>
              <a:t>Hur</a:t>
            </a:r>
            <a:r>
              <a:rPr lang="en-US" b="1" i="1" dirty="0">
                <a:latin typeface="Grandview Display" panose="020B0502040204020203" pitchFamily="34" charset="0"/>
              </a:rPr>
              <a:t> ska de </a:t>
            </a:r>
            <a:r>
              <a:rPr lang="en-US" b="1" i="1" dirty="0" err="1">
                <a:latin typeface="Grandview Display" panose="020B0502040204020203" pitchFamily="34" charset="0"/>
              </a:rPr>
              <a:t>bättre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kunna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utvecklas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när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några</a:t>
            </a:r>
            <a:r>
              <a:rPr lang="en-US" b="1" i="1" dirty="0">
                <a:latin typeface="Grandview Display" panose="020B0502040204020203" pitchFamily="34" charset="0"/>
              </a:rPr>
              <a:t> ligger </a:t>
            </a:r>
            <a:r>
              <a:rPr lang="en-US" b="1" i="1" dirty="0" err="1">
                <a:latin typeface="Grandview Display" panose="020B0502040204020203" pitchFamily="34" charset="0"/>
              </a:rPr>
              <a:t>långt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efter</a:t>
            </a:r>
            <a:r>
              <a:rPr lang="en-US" b="1" i="1" dirty="0">
                <a:latin typeface="Grandview Display" panose="020B0502040204020203" pitchFamily="34" charset="0"/>
              </a:rPr>
              <a:t>? 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944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…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err="1">
                <a:latin typeface="Grandview Display" panose="020B0502040204020203" pitchFamily="34" charset="0"/>
              </a:rPr>
              <a:t>Blir</a:t>
            </a:r>
            <a:r>
              <a:rPr lang="en-US" b="1" i="1" dirty="0">
                <a:latin typeface="Grandview Display" panose="020B0502040204020203" pitchFamily="34" charset="0"/>
              </a:rPr>
              <a:t> det </a:t>
            </a:r>
            <a:r>
              <a:rPr lang="en-US" b="1" i="1" dirty="0" err="1">
                <a:latin typeface="Grandview Display" panose="020B0502040204020203" pitchFamily="34" charset="0"/>
              </a:rPr>
              <a:t>effektiva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träningar</a:t>
            </a:r>
            <a:r>
              <a:rPr lang="en-US" b="1" i="1" dirty="0">
                <a:latin typeface="Grandview Display" panose="020B0502040204020203" pitchFamily="34" charset="0"/>
              </a:rPr>
              <a:t> med </a:t>
            </a:r>
            <a:r>
              <a:rPr lang="en-US" b="1" i="1" dirty="0" err="1">
                <a:latin typeface="Grandview Display" panose="020B0502040204020203" pitchFamily="34" charset="0"/>
              </a:rPr>
              <a:t>cirka</a:t>
            </a:r>
            <a:r>
              <a:rPr lang="en-US" b="1" i="1" dirty="0">
                <a:latin typeface="Grandview Display" panose="020B0502040204020203" pitchFamily="34" charset="0"/>
              </a:rPr>
              <a:t> 25 </a:t>
            </a:r>
            <a:r>
              <a:rPr lang="en-US" b="1" i="1" dirty="0" err="1">
                <a:latin typeface="Grandview Display" panose="020B0502040204020203" pitchFamily="34" charset="0"/>
              </a:rPr>
              <a:t>spelare</a:t>
            </a:r>
            <a:r>
              <a:rPr lang="en-US" b="1" i="1" dirty="0">
                <a:latin typeface="Grandview Display" panose="020B0502040204020203" pitchFamily="34" charset="0"/>
              </a:rPr>
              <a:t>? Risk </a:t>
            </a:r>
            <a:r>
              <a:rPr lang="en-US" b="1" i="1" dirty="0" err="1">
                <a:latin typeface="Grandview Display" panose="020B0502040204020203" pitchFamily="34" charset="0"/>
              </a:rPr>
              <a:t>att</a:t>
            </a:r>
            <a:r>
              <a:rPr lang="en-US" b="1" i="1" dirty="0">
                <a:latin typeface="Grandview Display" panose="020B0502040204020203" pitchFamily="34" charset="0"/>
              </a:rPr>
              <a:t> det </a:t>
            </a:r>
            <a:r>
              <a:rPr lang="en-US" b="1" i="1" dirty="0" err="1">
                <a:latin typeface="Grandview Display" panose="020B0502040204020203" pitchFamily="34" charset="0"/>
              </a:rPr>
              <a:t>blir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stillastående</a:t>
            </a:r>
            <a:r>
              <a:rPr lang="en-US" b="1" i="1" dirty="0">
                <a:latin typeface="Grandview Display" panose="020B0502040204020203" pitchFamily="34" charset="0"/>
              </a:rPr>
              <a:t>?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2465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…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err="1">
                <a:latin typeface="Grandview Display" panose="020B0502040204020203" pitchFamily="34" charset="0"/>
              </a:rPr>
              <a:t>Hur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blir</a:t>
            </a:r>
            <a:r>
              <a:rPr lang="en-US" b="1" i="1" dirty="0">
                <a:latin typeface="Grandview Display" panose="020B0502040204020203" pitchFamily="34" charset="0"/>
              </a:rPr>
              <a:t> det med matcher </a:t>
            </a:r>
            <a:r>
              <a:rPr lang="en-US" b="1" i="1" dirty="0" err="1">
                <a:latin typeface="Grandview Display" panose="020B0502040204020203" pitchFamily="34" charset="0"/>
              </a:rPr>
              <a:t>på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träningarna</a:t>
            </a:r>
            <a:r>
              <a:rPr lang="en-US" b="1" i="1" dirty="0">
                <a:latin typeface="Grandview Display" panose="020B0502040204020203" pitchFamily="34" charset="0"/>
              </a:rPr>
              <a:t>? </a:t>
            </a:r>
            <a:r>
              <a:rPr lang="en-US" b="1" i="1" dirty="0" err="1">
                <a:latin typeface="Grandview Display" panose="020B0502040204020203" pitchFamily="34" charset="0"/>
              </a:rPr>
              <a:t>Känns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viktigt</a:t>
            </a:r>
            <a:r>
              <a:rPr lang="en-US" b="1" i="1" dirty="0">
                <a:latin typeface="Grandview Display" panose="020B0502040204020203" pitchFamily="34" charset="0"/>
              </a:rPr>
              <a:t> för </a:t>
            </a:r>
            <a:r>
              <a:rPr lang="en-US" b="1" i="1" dirty="0" err="1">
                <a:latin typeface="Grandview Display" panose="020B0502040204020203" pitchFamily="34" charset="0"/>
              </a:rPr>
              <a:t>att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bli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samspelta</a:t>
            </a:r>
            <a:r>
              <a:rPr lang="en-US" b="1" i="1" dirty="0">
                <a:latin typeface="Grandview Display" panose="020B0502040204020203" pitchFamily="34" charset="0"/>
              </a:rPr>
              <a:t>. </a:t>
            </a:r>
            <a:r>
              <a:rPr lang="en-US" b="1" i="1" dirty="0" err="1">
                <a:latin typeface="Grandview Display" panose="020B0502040204020203" pitchFamily="34" charset="0"/>
              </a:rPr>
              <a:t>Svårt</a:t>
            </a:r>
            <a:r>
              <a:rPr lang="en-US" b="1" i="1" dirty="0">
                <a:latin typeface="Grandview Display" panose="020B0502040204020203" pitchFamily="34" charset="0"/>
              </a:rPr>
              <a:t> med </a:t>
            </a:r>
            <a:r>
              <a:rPr lang="en-US" b="1" i="1" dirty="0" err="1">
                <a:latin typeface="Grandview Display" panose="020B0502040204020203" pitchFamily="34" charset="0"/>
              </a:rPr>
              <a:t>så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många</a:t>
            </a:r>
            <a:r>
              <a:rPr lang="en-US" b="1" i="1" dirty="0">
                <a:latin typeface="Grandview Display" panose="020B0502040204020203" pitchFamily="34" charset="0"/>
              </a:rPr>
              <a:t>…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703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…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err="1">
                <a:latin typeface="Grandview Display" panose="020B0502040204020203" pitchFamily="34" charset="0"/>
              </a:rPr>
              <a:t>Hur</a:t>
            </a:r>
            <a:r>
              <a:rPr lang="en-US" b="1" i="1" dirty="0">
                <a:latin typeface="Grandview Display" panose="020B0502040204020203" pitchFamily="34" charset="0"/>
              </a:rPr>
              <a:t> ska </a:t>
            </a:r>
            <a:r>
              <a:rPr lang="en-US" b="1" i="1" dirty="0" err="1">
                <a:latin typeface="Grandview Display" panose="020B0502040204020203" pitchFamily="34" charset="0"/>
              </a:rPr>
              <a:t>ni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hitta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motivationen</a:t>
            </a:r>
            <a:r>
              <a:rPr lang="en-US" b="1" i="1" dirty="0">
                <a:latin typeface="Grandview Display" panose="020B0502040204020203" pitchFamily="34" charset="0"/>
              </a:rPr>
              <a:t>? </a:t>
            </a:r>
            <a:r>
              <a:rPr lang="en-US" b="1" i="1" dirty="0" err="1">
                <a:latin typeface="Grandview Display" panose="020B0502040204020203" pitchFamily="34" charset="0"/>
              </a:rPr>
              <a:t>Spelare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känner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att</a:t>
            </a:r>
            <a:r>
              <a:rPr lang="en-US" b="1" i="1" dirty="0">
                <a:latin typeface="Grandview Display" panose="020B0502040204020203" pitchFamily="34" charset="0"/>
              </a:rPr>
              <a:t> de </a:t>
            </a:r>
            <a:r>
              <a:rPr lang="en-US" b="1" i="1" dirty="0" err="1">
                <a:latin typeface="Grandview Display" panose="020B0502040204020203" pitchFamily="34" charset="0"/>
              </a:rPr>
              <a:t>har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stannat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i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utvecklingen</a:t>
            </a:r>
            <a:r>
              <a:rPr lang="en-US" b="1" i="1" dirty="0">
                <a:latin typeface="Grandview Display" panose="020B0502040204020203" pitchFamily="34" charset="0"/>
              </a:rPr>
              <a:t> och </a:t>
            </a:r>
            <a:r>
              <a:rPr lang="en-US" b="1" i="1" dirty="0" err="1">
                <a:latin typeface="Grandview Display" panose="020B0502040204020203" pitchFamily="34" charset="0"/>
              </a:rPr>
              <a:t>att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lagspelet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har</a:t>
            </a:r>
            <a:r>
              <a:rPr lang="en-US" b="1" i="1" dirty="0">
                <a:latin typeface="Grandview Display" panose="020B0502040204020203" pitchFamily="34" charset="0"/>
              </a:rPr>
              <a:t> blivit </a:t>
            </a:r>
            <a:r>
              <a:rPr lang="en-US" b="1" i="1" dirty="0" err="1">
                <a:latin typeface="Grandview Display" panose="020B0502040204020203" pitchFamily="34" charset="0"/>
              </a:rPr>
              <a:t>sämre</a:t>
            </a:r>
            <a:r>
              <a:rPr lang="en-US" b="1" i="1">
                <a:latin typeface="Grandview Display" panose="020B0502040204020203" pitchFamily="34" charset="0"/>
              </a:rPr>
              <a:t>.</a:t>
            </a:r>
            <a:endParaRPr lang="en-US" b="1" i="1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8762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Övriga</a:t>
            </a:r>
            <a:r>
              <a:rPr lang="en-US" dirty="0"/>
              <a:t> </a:t>
            </a:r>
            <a:r>
              <a:rPr lang="en-US" dirty="0" err="1"/>
              <a:t>turneringar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826572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Grandview Display" panose="020B0502040204020203" pitchFamily="34" charset="0"/>
              </a:rPr>
              <a:t>4-6 </a:t>
            </a:r>
            <a:r>
              <a:rPr lang="en-US" dirty="0" err="1">
                <a:latin typeface="Grandview Display" panose="020B0502040204020203" pitchFamily="34" charset="0"/>
              </a:rPr>
              <a:t>november</a:t>
            </a:r>
            <a:r>
              <a:rPr lang="en-US" dirty="0">
                <a:latin typeface="Grandview Display" panose="020B0502040204020203" pitchFamily="34" charset="0"/>
              </a:rPr>
              <a:t> – </a:t>
            </a:r>
            <a:r>
              <a:rPr lang="en-US" dirty="0" err="1">
                <a:latin typeface="Grandview Display" panose="020B0502040204020203" pitchFamily="34" charset="0"/>
              </a:rPr>
              <a:t>Södertälje</a:t>
            </a:r>
            <a:r>
              <a:rPr lang="en-US" dirty="0">
                <a:latin typeface="Grandview Display" panose="020B0502040204020203" pitchFamily="34" charset="0"/>
              </a:rPr>
              <a:t> Open för F07 </a:t>
            </a:r>
          </a:p>
          <a:p>
            <a:r>
              <a:rPr lang="en-US" dirty="0">
                <a:latin typeface="Grandview Display" panose="020B0502040204020203" pitchFamily="34" charset="0"/>
              </a:rPr>
              <a:t>3-6 </a:t>
            </a:r>
            <a:r>
              <a:rPr lang="en-US" dirty="0" err="1">
                <a:latin typeface="Grandview Display" panose="020B0502040204020203" pitchFamily="34" charset="0"/>
              </a:rPr>
              <a:t>november</a:t>
            </a:r>
            <a:r>
              <a:rPr lang="en-US" dirty="0">
                <a:latin typeface="Grandview Display" panose="020B0502040204020203" pitchFamily="34" charset="0"/>
              </a:rPr>
              <a:t> – </a:t>
            </a:r>
            <a:r>
              <a:rPr lang="en-US" dirty="0" err="1">
                <a:latin typeface="Grandview Display" panose="020B0502040204020203" pitchFamily="34" charset="0"/>
              </a:rPr>
              <a:t>Litauenresa</a:t>
            </a:r>
            <a:r>
              <a:rPr lang="en-US" dirty="0">
                <a:latin typeface="Grandview Display" panose="020B0502040204020203" pitchFamily="34" charset="0"/>
              </a:rPr>
              <a:t> för F06 </a:t>
            </a:r>
          </a:p>
          <a:p>
            <a:r>
              <a:rPr lang="en-US" dirty="0">
                <a:latin typeface="Grandview Display" panose="020B0502040204020203" pitchFamily="34" charset="0"/>
              </a:rPr>
              <a:t>5-8 </a:t>
            </a:r>
            <a:r>
              <a:rPr lang="en-US">
                <a:latin typeface="Grandview Display" panose="020B0502040204020203" pitchFamily="34" charset="0"/>
              </a:rPr>
              <a:t>januari </a:t>
            </a:r>
            <a:r>
              <a:rPr lang="en-US" dirty="0">
                <a:latin typeface="Grandview Display" panose="020B0502040204020203" pitchFamily="34" charset="0"/>
              </a:rPr>
              <a:t>– </a:t>
            </a:r>
            <a:r>
              <a:rPr lang="en-US" dirty="0" err="1">
                <a:latin typeface="Grandview Display" panose="020B0502040204020203" pitchFamily="34" charset="0"/>
              </a:rPr>
              <a:t>Litauenresan</a:t>
            </a:r>
            <a:r>
              <a:rPr lang="en-US" dirty="0">
                <a:latin typeface="Grandview Display" panose="020B0502040204020203" pitchFamily="34" charset="0"/>
              </a:rPr>
              <a:t> för F07</a:t>
            </a:r>
          </a:p>
          <a:p>
            <a:r>
              <a:rPr lang="en-US" dirty="0">
                <a:latin typeface="Grandview Display" panose="020B0502040204020203" pitchFamily="34" charset="0"/>
              </a:rPr>
              <a:t>17-21 </a:t>
            </a:r>
            <a:r>
              <a:rPr lang="en-US" dirty="0" err="1">
                <a:latin typeface="Grandview Display" panose="020B0502040204020203" pitchFamily="34" charset="0"/>
              </a:rPr>
              <a:t>maj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Göteborgs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Basketfestival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Utlandsturnering</a:t>
            </a:r>
            <a:r>
              <a:rPr lang="en-US" dirty="0">
                <a:latin typeface="Grandview Display" panose="020B0502040204020203" pitchFamily="34" charset="0"/>
              </a:rPr>
              <a:t> till </a:t>
            </a:r>
            <a:r>
              <a:rPr lang="en-US" dirty="0" err="1">
                <a:latin typeface="Grandview Display" panose="020B0502040204020203" pitchFamily="34" charset="0"/>
              </a:rPr>
              <a:t>våren</a:t>
            </a:r>
            <a:r>
              <a:rPr lang="en-US" dirty="0">
                <a:latin typeface="Grandview Display" panose="020B0502040204020203" pitchFamily="34" charset="0"/>
              </a:rPr>
              <a:t>/</a:t>
            </a:r>
            <a:r>
              <a:rPr lang="en-US" dirty="0" err="1">
                <a:latin typeface="Grandview Display" panose="020B0502040204020203" pitchFamily="34" charset="0"/>
              </a:rPr>
              <a:t>sommaren</a:t>
            </a:r>
            <a:r>
              <a:rPr lang="en-US" dirty="0">
                <a:latin typeface="Grandview Display" panose="020B0502040204020203" pitchFamily="34" charset="0"/>
              </a:rPr>
              <a:t>?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På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turneringar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spelar</a:t>
            </a:r>
            <a:r>
              <a:rPr lang="en-US" dirty="0">
                <a:latin typeface="Grandview Display" panose="020B0502040204020203" pitchFamily="34" charset="0"/>
              </a:rPr>
              <a:t> vi med 06 och 07 </a:t>
            </a:r>
            <a:r>
              <a:rPr lang="en-US" dirty="0" err="1">
                <a:latin typeface="Grandview Display" panose="020B0502040204020203" pitchFamily="34" charset="0"/>
              </a:rPr>
              <a:t>i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varsin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åldersgrupp</a:t>
            </a:r>
            <a:r>
              <a:rPr lang="en-US" dirty="0">
                <a:latin typeface="Grandview Display" panose="020B0502040204020203" pitchFamily="34" charset="0"/>
              </a:rPr>
              <a:t>.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253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4271086" cy="1346694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r>
              <a:rPr lang="en-US" dirty="0" err="1"/>
              <a:t>Lagkassa</a:t>
            </a:r>
            <a:r>
              <a:rPr lang="en-US" dirty="0"/>
              <a:t>/in-</a:t>
            </a:r>
            <a:r>
              <a:rPr lang="en-US" dirty="0" err="1"/>
              <a:t>samlingsaktiviteter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826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Grandview Display" panose="020B0502040204020203" pitchFamily="34" charset="0"/>
              </a:rPr>
              <a:t>Exempel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på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vad</a:t>
            </a:r>
            <a:r>
              <a:rPr lang="en-US" dirty="0">
                <a:latin typeface="Grandview Display" panose="020B0502040204020203" pitchFamily="34" charset="0"/>
              </a:rPr>
              <a:t> F06 </a:t>
            </a:r>
            <a:r>
              <a:rPr lang="en-US" dirty="0" err="1">
                <a:latin typeface="Grandview Display" panose="020B0502040204020203" pitchFamily="34" charset="0"/>
              </a:rPr>
              <a:t>gjorde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förra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säsongen</a:t>
            </a:r>
            <a:r>
              <a:rPr lang="en-US" dirty="0">
                <a:latin typeface="Grandview Display" panose="020B0502040204020203" pitchFamily="34" charset="0"/>
              </a:rPr>
              <a:t>:</a:t>
            </a:r>
          </a:p>
          <a:p>
            <a:r>
              <a:rPr lang="en-US" dirty="0">
                <a:latin typeface="Grandview Display" panose="020B0502040204020203" pitchFamily="34" charset="0"/>
              </a:rPr>
              <a:t>Kiosk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Filmning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på</a:t>
            </a:r>
            <a:r>
              <a:rPr lang="en-US" dirty="0">
                <a:latin typeface="Grandview Display" panose="020B0502040204020203" pitchFamily="34" charset="0"/>
              </a:rPr>
              <a:t> USM-</a:t>
            </a:r>
            <a:r>
              <a:rPr lang="en-US" dirty="0" err="1">
                <a:latin typeface="Grandview Display" panose="020B0502040204020203" pitchFamily="34" charset="0"/>
              </a:rPr>
              <a:t>arrangemang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Loppmarknad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Tulpanförsäljning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Försäljning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Ravelli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Reklamutdelning</a:t>
            </a:r>
            <a:endParaRPr lang="en-US" dirty="0">
              <a:latin typeface="Grandview Display" panose="020B0502040204020203" pitchFamily="34" charset="0"/>
            </a:endParaRPr>
          </a:p>
          <a:p>
            <a:endParaRPr lang="en-US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872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Kontakt</a:t>
            </a:r>
            <a:r>
              <a:rPr lang="en-US" dirty="0"/>
              <a:t> &amp; </a:t>
            </a:r>
            <a:r>
              <a:rPr lang="en-US" dirty="0" err="1"/>
              <a:t>kommunikation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7671318" cy="3826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Grandview Display" panose="020B0502040204020203" pitchFamily="34" charset="0"/>
              </a:rPr>
              <a:t>.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CFF82E0D-3AD4-1A96-561D-DC91F9D95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95778"/>
              </p:ext>
            </p:extLst>
          </p:nvPr>
        </p:nvGraphicFramePr>
        <p:xfrm>
          <a:off x="757334" y="2553879"/>
          <a:ext cx="5251580" cy="7818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8778">
                  <a:extLst>
                    <a:ext uri="{9D8B030D-6E8A-4147-A177-3AD203B41FA5}">
                      <a16:colId xmlns:a16="http://schemas.microsoft.com/office/drawing/2014/main" val="1880735153"/>
                    </a:ext>
                  </a:extLst>
                </a:gridCol>
                <a:gridCol w="1708175">
                  <a:extLst>
                    <a:ext uri="{9D8B030D-6E8A-4147-A177-3AD203B41FA5}">
                      <a16:colId xmlns:a16="http://schemas.microsoft.com/office/drawing/2014/main" val="1629452356"/>
                    </a:ext>
                  </a:extLst>
                </a:gridCol>
                <a:gridCol w="2244627">
                  <a:extLst>
                    <a:ext uri="{9D8B030D-6E8A-4147-A177-3AD203B41FA5}">
                      <a16:colId xmlns:a16="http://schemas.microsoft.com/office/drawing/2014/main" val="2095292618"/>
                    </a:ext>
                  </a:extLst>
                </a:gridCol>
              </a:tblGrid>
              <a:tr h="37249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200" b="1" dirty="0">
                          <a:solidFill>
                            <a:schemeClr val="tx1"/>
                          </a:solidFill>
                          <a:effectLst/>
                        </a:rPr>
                        <a:t>Tobias Jäppinen</a:t>
                      </a: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200" b="1" dirty="0">
                          <a:solidFill>
                            <a:schemeClr val="tx1"/>
                          </a:solidFill>
                          <a:effectLst/>
                        </a:rPr>
                        <a:t>0704-932502</a:t>
                      </a: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200" b="1" u="none" strike="noStrike" dirty="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tobbe@blackebergbasket.com</a:t>
                      </a: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517735"/>
                  </a:ext>
                </a:extLst>
              </a:tr>
              <a:tr h="2046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solidFill>
                            <a:schemeClr val="tx1"/>
                          </a:solidFill>
                          <a:effectLst/>
                        </a:rPr>
                        <a:t>Kim Jägestedt</a:t>
                      </a:r>
                      <a:endParaRPr lang="sv-SE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200" b="1" dirty="0">
                          <a:solidFill>
                            <a:schemeClr val="tx1"/>
                          </a:solidFill>
                          <a:effectLst/>
                        </a:rPr>
                        <a:t>070-6850004</a:t>
                      </a: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200" b="1" u="none" strike="noStrike" dirty="0">
                          <a:solidFill>
                            <a:schemeClr val="tx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kim.jagestedt@gmail.com</a:t>
                      </a: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05490"/>
                  </a:ext>
                </a:extLst>
              </a:tr>
              <a:tr h="2046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solidFill>
                            <a:schemeClr val="tx1"/>
                          </a:solidFill>
                          <a:effectLst/>
                        </a:rPr>
                        <a:t>Sofie Diurson</a:t>
                      </a:r>
                      <a:endParaRPr lang="sv-SE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solidFill>
                            <a:schemeClr val="tx1"/>
                          </a:solidFill>
                          <a:effectLst/>
                        </a:rPr>
                        <a:t>073-8042970</a:t>
                      </a:r>
                      <a:endParaRPr lang="sv-SE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200" b="1" u="none" strike="noStrike" dirty="0">
                          <a:solidFill>
                            <a:schemeClr val="tx1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sofiie.diurson@gmail.com</a:t>
                      </a: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55485"/>
                  </a:ext>
                </a:extLst>
              </a:tr>
            </a:tbl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B5A59724-FE48-3CF6-1386-6AF3AFB8D640}"/>
              </a:ext>
            </a:extLst>
          </p:cNvPr>
          <p:cNvSpPr txBox="1"/>
          <p:nvPr/>
        </p:nvSpPr>
        <p:spPr>
          <a:xfrm>
            <a:off x="692799" y="3788229"/>
            <a:ext cx="561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https://www.laget.se/kfumblackebergbasketf06-07</a:t>
            </a:r>
          </a:p>
        </p:txBody>
      </p:sp>
    </p:spTree>
    <p:extLst>
      <p:ext uri="{BB962C8B-B14F-4D97-AF65-F5344CB8AC3E}">
        <p14:creationId xmlns:p14="http://schemas.microsoft.com/office/powerpoint/2010/main" val="20312934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?</a:t>
            </a:r>
          </a:p>
        </p:txBody>
      </p:sp>
      <p:pic>
        <p:nvPicPr>
          <p:cNvPr id="4" name="Platshållare för innehåll 3" descr="Frågor med hel fyllning">
            <a:extLst>
              <a:ext uri="{FF2B5EF4-FFF2-40B4-BE49-F238E27FC236}">
                <a16:creationId xmlns:a16="http://schemas.microsoft.com/office/drawing/2014/main" id="{D70732DF-17DE-C820-B98F-3E3E7ADD21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1324" y="1999139"/>
            <a:ext cx="1861766" cy="1861766"/>
          </a:xfrm>
        </p:spPr>
      </p:pic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7159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1371600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853369"/>
            <a:ext cx="3943762" cy="3088460"/>
          </a:xfrm>
        </p:spPr>
        <p:txBody>
          <a:bodyPr>
            <a:normAutofit/>
          </a:bodyPr>
          <a:lstStyle/>
          <a:p>
            <a:r>
              <a:rPr lang="en-US" dirty="0"/>
              <a:t>FU16 </a:t>
            </a:r>
            <a:r>
              <a:rPr lang="en-US" dirty="0" err="1"/>
              <a:t>nivå</a:t>
            </a:r>
            <a:r>
              <a:rPr lang="en-US" dirty="0"/>
              <a:t> 1</a:t>
            </a:r>
          </a:p>
          <a:p>
            <a:r>
              <a:rPr lang="en-US" dirty="0"/>
              <a:t>FU17 </a:t>
            </a:r>
            <a:r>
              <a:rPr lang="en-US" dirty="0" err="1"/>
              <a:t>nivå</a:t>
            </a:r>
            <a:r>
              <a:rPr lang="en-US" dirty="0"/>
              <a:t> 2</a:t>
            </a:r>
          </a:p>
          <a:p>
            <a:r>
              <a:rPr lang="en-US" dirty="0"/>
              <a:t>FU17 </a:t>
            </a:r>
            <a:r>
              <a:rPr lang="en-US" dirty="0" err="1"/>
              <a:t>nivå</a:t>
            </a:r>
            <a:r>
              <a:rPr lang="en-US" dirty="0"/>
              <a:t> 3</a:t>
            </a:r>
          </a:p>
          <a:p>
            <a:pPr marL="0" indent="0">
              <a:buNone/>
            </a:pPr>
            <a:r>
              <a:rPr lang="en-US" dirty="0" err="1"/>
              <a:t>Seriespel</a:t>
            </a:r>
            <a:r>
              <a:rPr lang="en-US" dirty="0"/>
              <a:t> </a:t>
            </a:r>
            <a:r>
              <a:rPr lang="en-US" dirty="0" err="1"/>
              <a:t>september</a:t>
            </a:r>
            <a:r>
              <a:rPr lang="en-US" dirty="0"/>
              <a:t> – </a:t>
            </a:r>
            <a:r>
              <a:rPr lang="en-US" dirty="0" err="1"/>
              <a:t>februari</a:t>
            </a:r>
            <a:r>
              <a:rPr lang="en-US" dirty="0"/>
              <a:t>, </a:t>
            </a:r>
            <a:r>
              <a:rPr lang="en-US" dirty="0" err="1"/>
              <a:t>därefter</a:t>
            </a:r>
            <a:r>
              <a:rPr lang="en-US" dirty="0"/>
              <a:t> </a:t>
            </a:r>
            <a:r>
              <a:rPr lang="en-US" dirty="0" err="1"/>
              <a:t>slutspel</a:t>
            </a:r>
            <a:r>
              <a:rPr lang="en-US" dirty="0"/>
              <a:t> under mars-</a:t>
            </a:r>
            <a:r>
              <a:rPr lang="en-US" dirty="0" err="1"/>
              <a:t>april</a:t>
            </a:r>
            <a:endParaRPr lang="en-US" dirty="0"/>
          </a:p>
          <a:p>
            <a:endParaRPr lang="en-US" dirty="0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83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USM FU16</a:t>
            </a:r>
          </a:p>
          <a:p>
            <a:r>
              <a:rPr lang="en-US" dirty="0"/>
              <a:t>USM FU17</a:t>
            </a:r>
          </a:p>
          <a:p>
            <a:pPr marL="0" indent="0">
              <a:buNone/>
            </a:pPr>
            <a:r>
              <a:rPr lang="en-US" dirty="0"/>
              <a:t>USM-</a:t>
            </a:r>
            <a:r>
              <a:rPr lang="en-US" dirty="0" err="1"/>
              <a:t>helger</a:t>
            </a:r>
            <a:r>
              <a:rPr lang="en-US" dirty="0"/>
              <a:t> FU16: 22-23 </a:t>
            </a:r>
            <a:br>
              <a:rPr lang="en-US" dirty="0"/>
            </a:br>
            <a:r>
              <a:rPr lang="en-US" dirty="0" err="1"/>
              <a:t>oktober</a:t>
            </a:r>
            <a:r>
              <a:rPr lang="en-US" dirty="0"/>
              <a:t>, 3-4 </a:t>
            </a:r>
            <a:r>
              <a:rPr lang="en-US" dirty="0" err="1"/>
              <a:t>december</a:t>
            </a:r>
            <a:r>
              <a:rPr lang="en-US" dirty="0"/>
              <a:t>, 21-22 </a:t>
            </a:r>
            <a:r>
              <a:rPr lang="en-US" dirty="0" err="1"/>
              <a:t>januari</a:t>
            </a:r>
            <a:r>
              <a:rPr lang="en-US" dirty="0"/>
              <a:t>, 17-19 mars, 5-7 </a:t>
            </a:r>
            <a:r>
              <a:rPr lang="en-US" dirty="0" err="1"/>
              <a:t>maj</a:t>
            </a:r>
            <a:r>
              <a:rPr lang="en-US" dirty="0"/>
              <a:t> (Final 4) </a:t>
            </a:r>
          </a:p>
          <a:p>
            <a:pPr marL="0" indent="0">
              <a:buNone/>
            </a:pPr>
            <a:r>
              <a:rPr lang="en-US" dirty="0"/>
              <a:t>USM-</a:t>
            </a:r>
            <a:r>
              <a:rPr lang="en-US" dirty="0" err="1"/>
              <a:t>helger</a:t>
            </a:r>
            <a:r>
              <a:rPr lang="en-US" dirty="0"/>
              <a:t> FU17: 26-27 </a:t>
            </a:r>
            <a:r>
              <a:rPr lang="en-US" dirty="0" err="1"/>
              <a:t>november</a:t>
            </a:r>
            <a:r>
              <a:rPr lang="en-US" dirty="0"/>
              <a:t>, 11-12 </a:t>
            </a:r>
            <a:r>
              <a:rPr lang="en-US" dirty="0" err="1"/>
              <a:t>februari</a:t>
            </a:r>
            <a:r>
              <a:rPr lang="en-US" dirty="0"/>
              <a:t>, 17-19 mars, 22-23 </a:t>
            </a:r>
            <a:r>
              <a:rPr lang="en-US" dirty="0" err="1"/>
              <a:t>april</a:t>
            </a:r>
            <a:r>
              <a:rPr lang="en-US" dirty="0"/>
              <a:t> (</a:t>
            </a:r>
            <a:r>
              <a:rPr lang="en-US" dirty="0" err="1"/>
              <a:t>kvartsfinaler</a:t>
            </a:r>
            <a:r>
              <a:rPr lang="en-US" dirty="0"/>
              <a:t> vid </a:t>
            </a:r>
            <a:r>
              <a:rPr lang="en-US" dirty="0" err="1"/>
              <a:t>behov</a:t>
            </a:r>
            <a:r>
              <a:rPr lang="en-US" dirty="0"/>
              <a:t>), 5-7 </a:t>
            </a:r>
            <a:r>
              <a:rPr lang="en-US" dirty="0" err="1"/>
              <a:t>maj</a:t>
            </a:r>
            <a:r>
              <a:rPr lang="en-US" dirty="0"/>
              <a:t> (Final 4)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9595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611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FU16 </a:t>
            </a:r>
            <a:r>
              <a:rPr lang="en-US" dirty="0" err="1"/>
              <a:t>nivå</a:t>
            </a:r>
            <a:r>
              <a:rPr lang="en-US" dirty="0"/>
              <a:t> 1, FU17 </a:t>
            </a:r>
            <a:r>
              <a:rPr lang="en-US" dirty="0" err="1"/>
              <a:t>nivå</a:t>
            </a:r>
            <a:r>
              <a:rPr lang="en-US" dirty="0"/>
              <a:t> 2 </a:t>
            </a:r>
            <a:r>
              <a:rPr lang="en-US" dirty="0" err="1"/>
              <a:t>samt</a:t>
            </a:r>
            <a:r>
              <a:rPr lang="en-US" dirty="0"/>
              <a:t> USM </a:t>
            </a:r>
            <a:r>
              <a:rPr lang="en-US" b="1" i="1" dirty="0" err="1"/>
              <a:t>tävlar</a:t>
            </a:r>
            <a:r>
              <a:rPr lang="en-US" dirty="0"/>
              <a:t> vi.</a:t>
            </a:r>
          </a:p>
          <a:p>
            <a:pPr marL="0" indent="0">
              <a:buNone/>
            </a:pPr>
            <a:r>
              <a:rPr lang="en-US" dirty="0"/>
              <a:t>Syftet med FU17 </a:t>
            </a:r>
            <a:r>
              <a:rPr lang="en-US" dirty="0" err="1"/>
              <a:t>nivå</a:t>
            </a:r>
            <a:r>
              <a:rPr lang="en-US" dirty="0"/>
              <a:t> 3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främst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se till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ska </a:t>
            </a:r>
            <a:r>
              <a:rPr lang="en-US" dirty="0" err="1"/>
              <a:t>få</a:t>
            </a:r>
            <a:r>
              <a:rPr lang="en-US" dirty="0"/>
              <a:t> </a:t>
            </a:r>
            <a:r>
              <a:rPr lang="en-US" dirty="0" err="1"/>
              <a:t>speltid</a:t>
            </a:r>
            <a:r>
              <a:rPr lang="en-US" dirty="0"/>
              <a:t>/</a:t>
            </a:r>
            <a:r>
              <a:rPr lang="en-US" dirty="0" err="1"/>
              <a:t>matchträning</a:t>
            </a:r>
            <a:r>
              <a:rPr lang="en-US"/>
              <a:t>. </a:t>
            </a:r>
            <a:endParaRPr lang="en-US" dirty="0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187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Får</a:t>
            </a:r>
            <a:r>
              <a:rPr lang="en-US" b="1" dirty="0"/>
              <a:t> F07 </a:t>
            </a:r>
            <a:r>
              <a:rPr lang="en-US" b="1" dirty="0" err="1"/>
              <a:t>spela</a:t>
            </a:r>
            <a:r>
              <a:rPr lang="en-US" b="1" dirty="0"/>
              <a:t> DU17-seriematcher? </a:t>
            </a:r>
          </a:p>
          <a:p>
            <a:pPr marL="0" indent="0">
              <a:buNone/>
            </a:pPr>
            <a:r>
              <a:rPr lang="en-US" dirty="0" err="1"/>
              <a:t>Svar</a:t>
            </a:r>
            <a:r>
              <a:rPr lang="en-US" dirty="0"/>
              <a:t>: Ja.</a:t>
            </a:r>
          </a:p>
          <a:p>
            <a:pPr marL="0" indent="0">
              <a:buNone/>
            </a:pPr>
            <a:r>
              <a:rPr lang="en-US" b="1" dirty="0" err="1"/>
              <a:t>Får</a:t>
            </a:r>
            <a:r>
              <a:rPr lang="en-US" b="1" dirty="0"/>
              <a:t> F07 </a:t>
            </a:r>
            <a:r>
              <a:rPr lang="en-US" b="1" dirty="0" err="1"/>
              <a:t>spela</a:t>
            </a:r>
            <a:r>
              <a:rPr lang="en-US" b="1" dirty="0"/>
              <a:t> DU17 SM? </a:t>
            </a:r>
          </a:p>
          <a:p>
            <a:pPr marL="0" indent="0">
              <a:buNone/>
            </a:pPr>
            <a:r>
              <a:rPr lang="en-US" dirty="0" err="1"/>
              <a:t>Svar</a:t>
            </a:r>
            <a:r>
              <a:rPr lang="en-US" dirty="0"/>
              <a:t>: Ja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237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Kommer</a:t>
            </a:r>
            <a:r>
              <a:rPr lang="en-US" dirty="0"/>
              <a:t> det </a:t>
            </a:r>
            <a:r>
              <a:rPr lang="en-US" dirty="0" err="1"/>
              <a:t>bli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07:orna </a:t>
            </a:r>
            <a:r>
              <a:rPr lang="en-US" dirty="0" err="1"/>
              <a:t>blir</a:t>
            </a:r>
            <a:r>
              <a:rPr lang="en-US" dirty="0"/>
              <a:t> </a:t>
            </a:r>
            <a:r>
              <a:rPr lang="en-US" dirty="0" err="1"/>
              <a:t>uttagna</a:t>
            </a:r>
            <a:r>
              <a:rPr lang="en-US" dirty="0"/>
              <a:t> till matcher </a:t>
            </a:r>
            <a:r>
              <a:rPr lang="en-US" dirty="0" err="1"/>
              <a:t>på</a:t>
            </a:r>
            <a:r>
              <a:rPr lang="en-US" dirty="0"/>
              <a:t> 06:ornas </a:t>
            </a:r>
            <a:r>
              <a:rPr lang="en-US" dirty="0" err="1"/>
              <a:t>bekostnad</a:t>
            </a:r>
            <a:r>
              <a:rPr lang="en-US" dirty="0"/>
              <a:t>?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6352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1800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Damutveckling är det lag som är under damlaget. </a:t>
            </a:r>
            <a:r>
              <a:rPr lang="sv-SE" sz="1800" b="1" i="1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Här skall man delta på 3 träningar i veckan så länge spelaren inte är sjuk.</a:t>
            </a:r>
            <a:r>
              <a:rPr lang="sv-SE" sz="1800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Är spelaren skadad så kommunicerar man med coach om vad som gäller. Skolarbete görs på annan tid än träningstid. Självklart kan det köra ihop sig någon gång men </a:t>
            </a:r>
            <a:r>
              <a:rPr lang="sv-SE" sz="1800" b="1" i="1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träningarna skall prioriteras.</a:t>
            </a:r>
            <a:endParaRPr lang="en-US" b="1" i="1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2653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…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err="1">
                <a:latin typeface="Grandview Display" panose="020B0502040204020203" pitchFamily="34" charset="0"/>
              </a:rPr>
              <a:t>Vad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är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syftet</a:t>
            </a:r>
            <a:r>
              <a:rPr lang="en-US" b="1" i="1" dirty="0">
                <a:latin typeface="Grandview Display" panose="020B0502040204020203" pitchFamily="34" charset="0"/>
              </a:rPr>
              <a:t> med </a:t>
            </a:r>
            <a:r>
              <a:rPr lang="en-US" b="1" i="1" dirty="0" err="1">
                <a:latin typeface="Grandview Display" panose="020B0502040204020203" pitchFamily="34" charset="0"/>
              </a:rPr>
              <a:t>sammanslagningen</a:t>
            </a:r>
            <a:r>
              <a:rPr lang="en-US" b="1" i="1" dirty="0">
                <a:latin typeface="Grandview Display" panose="020B0502040204020203" pitchFamily="34" charset="0"/>
              </a:rPr>
              <a:t>? </a:t>
            </a:r>
            <a:r>
              <a:rPr lang="en-US" b="1" i="1" dirty="0" err="1">
                <a:latin typeface="Grandview Display" panose="020B0502040204020203" pitchFamily="34" charset="0"/>
              </a:rPr>
              <a:t>Varför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fick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lagen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inte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veta</a:t>
            </a:r>
            <a:r>
              <a:rPr lang="en-US" b="1" i="1" dirty="0">
                <a:latin typeface="Grandview Display" panose="020B0502040204020203" pitchFamily="34" charset="0"/>
              </a:rPr>
              <a:t> det </a:t>
            </a:r>
            <a:r>
              <a:rPr lang="en-US" b="1" i="1" dirty="0" err="1">
                <a:latin typeface="Grandview Display" panose="020B0502040204020203" pitchFamily="34" charset="0"/>
              </a:rPr>
              <a:t>här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inför</a:t>
            </a:r>
            <a:r>
              <a:rPr lang="en-US" b="1" i="1" dirty="0">
                <a:latin typeface="Grandview Display" panose="020B0502040204020203" pitchFamily="34" charset="0"/>
              </a:rPr>
              <a:t> </a:t>
            </a:r>
            <a:r>
              <a:rPr lang="en-US" b="1" i="1" dirty="0" err="1">
                <a:latin typeface="Grandview Display" panose="020B0502040204020203" pitchFamily="34" charset="0"/>
              </a:rPr>
              <a:t>säsongen</a:t>
            </a:r>
            <a:r>
              <a:rPr lang="en-US" b="1" i="1" dirty="0">
                <a:latin typeface="Grandview Display" panose="020B0502040204020203" pitchFamily="34" charset="0"/>
              </a:rPr>
              <a:t>?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26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…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v-SE" sz="1800" b="1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Varför gör vi detta:</a:t>
            </a:r>
            <a:endParaRPr lang="sv-SE" sz="1800" dirty="0">
              <a:effectLst/>
              <a:latin typeface="Grandview Display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v-SE" sz="1800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Jag har haft möte med coacherna för båda lagen och det vi kommit fram till är att det är tunt med spelare på träningarna för båda grupperna. Vi är i början av säsongen och vet att det kommer bli väldigt jobbigt när vi kommer fram till november och vi inte kan bland annat spela 5 mot 5 på träningen. Vi vill ge spelarna som vill satsa möjlighet till en bra träningsmiljö.</a:t>
            </a:r>
          </a:p>
          <a:p>
            <a:pPr marL="0" indent="0">
              <a:buNone/>
            </a:pPr>
            <a:endParaRPr lang="en-US" b="1" i="1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7314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ashVTI">
  <a:themeElements>
    <a:clrScheme name="AnalogousFromLightSeedRightStep">
      <a:dk1>
        <a:srgbClr val="000000"/>
      </a:dk1>
      <a:lt1>
        <a:srgbClr val="FFFFFF"/>
      </a:lt1>
      <a:dk2>
        <a:srgbClr val="383620"/>
      </a:dk2>
      <a:lt2>
        <a:srgbClr val="E2E5E8"/>
      </a:lt2>
      <a:accent1>
        <a:srgbClr val="D39558"/>
      </a:accent1>
      <a:accent2>
        <a:srgbClr val="ADA550"/>
      </a:accent2>
      <a:accent3>
        <a:srgbClr val="93AA62"/>
      </a:accent3>
      <a:accent4>
        <a:srgbClr val="6CB453"/>
      </a:accent4>
      <a:accent5>
        <a:srgbClr val="57B566"/>
      </a:accent5>
      <a:accent6>
        <a:srgbClr val="52B28A"/>
      </a:accent6>
      <a:hlink>
        <a:srgbClr val="5F84A9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42B0E7C6-1071-483F-A575-9AF7EE1B96AC}" vid="{E18014FF-B132-4F63-9D72-5B85E99D64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532</Words>
  <Application>Microsoft Office PowerPoint</Application>
  <PresentationFormat>Bredbild</PresentationFormat>
  <Paragraphs>66</Paragraphs>
  <Slides>18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Arial</vt:lpstr>
      <vt:lpstr>Calibri</vt:lpstr>
      <vt:lpstr>Grandview Display</vt:lpstr>
      <vt:lpstr>DashVTI</vt:lpstr>
      <vt:lpstr>Blackeberg Basket F06-07</vt:lpstr>
      <vt:lpstr>Serier/matcher</vt:lpstr>
      <vt:lpstr>Serier/matcher</vt:lpstr>
      <vt:lpstr>Serier/matcher</vt:lpstr>
      <vt:lpstr>Serier/matcher</vt:lpstr>
      <vt:lpstr>Serier/matcher</vt:lpstr>
      <vt:lpstr>Serier/matcher</vt:lpstr>
      <vt:lpstr>Frågor…</vt:lpstr>
      <vt:lpstr>Frågor…</vt:lpstr>
      <vt:lpstr>Frågor…</vt:lpstr>
      <vt:lpstr>Frågor…</vt:lpstr>
      <vt:lpstr>Frågor…</vt:lpstr>
      <vt:lpstr>Frågor…</vt:lpstr>
      <vt:lpstr>Frågor…</vt:lpstr>
      <vt:lpstr>Övriga turneringar</vt:lpstr>
      <vt:lpstr>Lagkassa/in-samlingsaktiviteter</vt:lpstr>
      <vt:lpstr>Kontakt &amp; kommunikation</vt:lpstr>
      <vt:lpstr>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Blackeberg Basket F06-07</dc:title>
  <dc:creator>Tobias Jäppinen</dc:creator>
  <cp:lastModifiedBy>Tobias Jäppinen</cp:lastModifiedBy>
  <cp:revision>3</cp:revision>
  <dcterms:created xsi:type="dcterms:W3CDTF">2022-10-04T12:26:38Z</dcterms:created>
  <dcterms:modified xsi:type="dcterms:W3CDTF">2022-10-12T09:15:37Z</dcterms:modified>
</cp:coreProperties>
</file>