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9" r:id="rId2"/>
    <p:sldId id="270" r:id="rId3"/>
    <p:sldId id="271" r:id="rId4"/>
    <p:sldId id="272" r:id="rId5"/>
    <p:sldId id="273" r:id="rId6"/>
    <p:sldId id="274" r:id="rId7"/>
    <p:sldId id="275" r:id="rId8"/>
    <p:sldId id="277" r:id="rId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2A5"/>
    <a:srgbClr val="D7D2D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3" d="100"/>
          <a:sy n="43" d="100"/>
        </p:scale>
        <p:origin x="284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360000" tIns="252000" rIns="360000" bIns="252000" rtlCol="0"/>
          <a:lstStyle>
            <a:lvl1pPr algn="l">
              <a:defRPr sz="1300"/>
            </a:lvl1pPr>
          </a:lstStyle>
          <a:p>
            <a:endParaRPr lang="en-US" sz="1000"/>
          </a:p>
        </p:txBody>
      </p:sp>
      <p:sp>
        <p:nvSpPr>
          <p:cNvPr id="3" name="Date Placeholder 2"/>
          <p:cNvSpPr>
            <a:spLocks noGrp="1"/>
          </p:cNvSpPr>
          <p:nvPr>
            <p:ph type="dt" sz="quarter" idx="1"/>
          </p:nvPr>
        </p:nvSpPr>
        <p:spPr>
          <a:xfrm>
            <a:off x="4021294" y="0"/>
            <a:ext cx="3076363" cy="513508"/>
          </a:xfrm>
          <a:prstGeom prst="rect">
            <a:avLst/>
          </a:prstGeom>
        </p:spPr>
        <p:txBody>
          <a:bodyPr vert="horz" lIns="360000" tIns="252000" rIns="360000" bIns="252000" rtlCol="0"/>
          <a:lstStyle>
            <a:lvl1pPr algn="r">
              <a:defRPr sz="1300"/>
            </a:lvl1pPr>
          </a:lstStyle>
          <a:p>
            <a:fld id="{7E47EB4D-80F6-446B-8A7B-A2B51D6640FE}" type="datetimeFigureOut">
              <a:rPr lang="en-US" sz="1000" smtClean="0"/>
              <a:t>4/1/2022</a:t>
            </a:fld>
            <a:endParaRPr lang="en-US" sz="1000"/>
          </a:p>
        </p:txBody>
      </p:sp>
      <p:sp>
        <p:nvSpPr>
          <p:cNvPr id="4" name="Footer Placeholder 3"/>
          <p:cNvSpPr>
            <a:spLocks noGrp="1"/>
          </p:cNvSpPr>
          <p:nvPr>
            <p:ph type="ftr" sz="quarter" idx="2"/>
          </p:nvPr>
        </p:nvSpPr>
        <p:spPr>
          <a:xfrm>
            <a:off x="0" y="9721107"/>
            <a:ext cx="3076363" cy="513507"/>
          </a:xfrm>
          <a:prstGeom prst="rect">
            <a:avLst/>
          </a:prstGeom>
        </p:spPr>
        <p:txBody>
          <a:bodyPr vert="horz" lIns="360000" tIns="252000" rIns="360000" bIns="252000" rtlCol="0" anchor="b"/>
          <a:lstStyle>
            <a:lvl1pPr algn="l">
              <a:defRPr sz="1300"/>
            </a:lvl1pPr>
          </a:lstStyle>
          <a:p>
            <a:endParaRPr lang="en-US" sz="1000"/>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360000" tIns="252000" rIns="360000" bIns="252000" rtlCol="0" anchor="b"/>
          <a:lstStyle>
            <a:lvl1pPr algn="r">
              <a:defRPr sz="1300"/>
            </a:lvl1pPr>
          </a:lstStyle>
          <a:p>
            <a:fld id="{F45C183B-FAE8-4C00-A48C-C18F5D3B5865}" type="slidenum">
              <a:rPr lang="en-US" sz="1000" smtClean="0"/>
              <a:t>‹#›</a:t>
            </a:fld>
            <a:endParaRPr lang="en-US" sz="1000"/>
          </a:p>
        </p:txBody>
      </p:sp>
    </p:spTree>
    <p:extLst>
      <p:ext uri="{BB962C8B-B14F-4D97-AF65-F5344CB8AC3E}">
        <p14:creationId xmlns:p14="http://schemas.microsoft.com/office/powerpoint/2010/main" val="258182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360000" tIns="252000" rIns="360000" bIns="252000" rtlCol="0"/>
          <a:lstStyle>
            <a:lvl1pPr algn="l">
              <a:defRPr sz="10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360000" tIns="252000" rIns="360000" bIns="252000" rtlCol="0"/>
          <a:lstStyle>
            <a:lvl1pPr algn="r">
              <a:defRPr sz="1000"/>
            </a:lvl1pPr>
          </a:lstStyle>
          <a:p>
            <a:fld id="{84AFC351-EB69-41AC-9063-3B0494D3E2F0}" type="datetimeFigureOut">
              <a:rPr lang="en-US" smtClean="0"/>
              <a:pPr/>
              <a:t>4/1/2022</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360000" tIns="252000" rIns="360000" bIns="252000" rtlCol="0" anchor="b"/>
          <a:lstStyle>
            <a:lvl1pPr algn="l">
              <a:defRPr sz="10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360000" tIns="252000" rIns="360000" bIns="252000" rtlCol="0" anchor="b"/>
          <a:lstStyle>
            <a:lvl1pPr algn="r">
              <a:defRPr sz="1000"/>
            </a:lvl1pPr>
          </a:lstStyle>
          <a:p>
            <a:fld id="{634CCE41-1658-4183-A036-A77B40DCF1D5}" type="slidenum">
              <a:rPr lang="en-US" smtClean="0"/>
              <a:pPr/>
              <a:t>‹#›</a:t>
            </a:fld>
            <a:endParaRPr lang="en-US"/>
          </a:p>
        </p:txBody>
      </p:sp>
    </p:spTree>
    <p:extLst>
      <p:ext uri="{BB962C8B-B14F-4D97-AF65-F5344CB8AC3E}">
        <p14:creationId xmlns:p14="http://schemas.microsoft.com/office/powerpoint/2010/main" val="332180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88000"/>
            <a:ext cx="10782000" cy="2881313"/>
          </a:xfrm>
        </p:spPr>
        <p:txBody>
          <a:bodyPr anchor="b">
            <a:normAutofit/>
          </a:bodyPr>
          <a:lstStyle>
            <a:lvl1pPr algn="l">
              <a:defRPr sz="73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720000" y="4088760"/>
            <a:ext cx="10782000" cy="1872000"/>
          </a:xfrm>
        </p:spPr>
        <p:txBody>
          <a:bodyPr>
            <a:normAutofit/>
          </a:bodyPr>
          <a:lstStyle>
            <a:lvl1pPr marL="0" indent="0" algn="l">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cxnSp>
        <p:nvCxnSpPr>
          <p:cNvPr id="9"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7" name="Platshållare för datum 6"/>
          <p:cNvSpPr>
            <a:spLocks noGrp="1"/>
          </p:cNvSpPr>
          <p:nvPr>
            <p:ph type="dt" sz="half" idx="10"/>
          </p:nvPr>
        </p:nvSpPr>
        <p:spPr/>
        <p:txBody>
          <a:bodyPr/>
          <a:lstStyle>
            <a:lvl1pPr>
              <a:defRPr>
                <a:solidFill>
                  <a:schemeClr val="bg1"/>
                </a:solidFill>
              </a:defRPr>
            </a:lvl1pPr>
          </a:lstStyle>
          <a:p>
            <a:fld id="{142533ED-DBFD-477C-A945-8D79A00F977C}" type="datetime1">
              <a:rPr lang="sv-SE" smtClean="0"/>
              <a:t>2022-04-01</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119153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8CEC2B8-AAF9-430C-844F-2C6A00049AE5}" type="datetime1">
              <a:rPr lang="sv-SE" smtClean="0"/>
              <a:t>2022-04-01</a:t>
            </a:fld>
            <a:endParaRPr lang="en-US" dirty="0"/>
          </a:p>
        </p:txBody>
      </p:sp>
      <p:sp>
        <p:nvSpPr>
          <p:cNvPr id="4" name="Platshållare för sidfot 3"/>
          <p:cNvSpPr>
            <a:spLocks noGrp="1"/>
          </p:cNvSpPr>
          <p:nvPr>
            <p:ph type="ftr" sz="quarter" idx="11"/>
          </p:nvPr>
        </p:nvSpPr>
        <p:spPr/>
        <p:txBody>
          <a:bodyPr/>
          <a:lstStyle/>
          <a:p>
            <a:r>
              <a:rPr lang="en-US" dirty="0" err="1"/>
              <a:t>Sidfot</a:t>
            </a:r>
            <a:endParaRPr lang="en-US" dirty="0"/>
          </a:p>
        </p:txBody>
      </p:sp>
      <p:sp>
        <p:nvSpPr>
          <p:cNvPr id="5" name="Platshållare för bildnummer 4"/>
          <p:cNvSpPr>
            <a:spLocks noGrp="1"/>
          </p:cNvSpPr>
          <p:nvPr>
            <p:ph type="sldNum" sz="quarter" idx="12"/>
          </p:nvPr>
        </p:nvSpPr>
        <p:spPr/>
        <p:txBody>
          <a:bodyPr/>
          <a:lstStyle/>
          <a:p>
            <a:fld id="{EB711FBC-D166-4AB1-A3F9-BF7E013EE5B0}" type="slidenum">
              <a:rPr lang="en-US" smtClean="0"/>
              <a:pPr/>
              <a:t>‹#›</a:t>
            </a:fld>
            <a:endParaRPr lang="en-US" dirty="0"/>
          </a:p>
        </p:txBody>
      </p:sp>
      <p:sp>
        <p:nvSpPr>
          <p:cNvPr id="9" name="Rubrik 8"/>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8693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ast rubrik Orange">
    <p:bg>
      <p:bgPr>
        <a:solidFill>
          <a:schemeClr val="accent1"/>
        </a:solidFill>
        <a:effectLst/>
      </p:bgPr>
    </p:bg>
    <p:spTree>
      <p:nvGrpSpPr>
        <p:cNvPr id="1" name=""/>
        <p:cNvGrpSpPr/>
        <p:nvPr/>
      </p:nvGrpSpPr>
      <p:grpSpPr>
        <a:xfrm>
          <a:off x="0" y="0"/>
          <a:ext cx="0" cy="0"/>
          <a:chOff x="0" y="0"/>
          <a:chExt cx="0" cy="0"/>
        </a:xfrm>
      </p:grpSpPr>
      <p:pic>
        <p:nvPicPr>
          <p:cNvPr id="6" name="Bildobjekt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white">
          <a:xfrm>
            <a:off x="360000" y="6311265"/>
            <a:ext cx="1594804" cy="324000"/>
          </a:xfrm>
          <a:prstGeom prst="rect">
            <a:avLst/>
          </a:prstGeom>
        </p:spPr>
      </p:pic>
      <p:cxnSp>
        <p:nvCxnSpPr>
          <p:cNvPr id="8"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ak 10"/>
          <p:cNvCxnSpPr/>
          <p:nvPr userDrawn="1"/>
        </p:nvCxnSpPr>
        <p:spPr>
          <a:xfrm>
            <a:off x="359999" y="1190513"/>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latshållare för datum 9"/>
          <p:cNvSpPr>
            <a:spLocks noGrp="1"/>
          </p:cNvSpPr>
          <p:nvPr>
            <p:ph type="dt" sz="half" idx="10"/>
          </p:nvPr>
        </p:nvSpPr>
        <p:spPr/>
        <p:txBody>
          <a:bodyPr/>
          <a:lstStyle>
            <a:lvl1pPr>
              <a:defRPr>
                <a:solidFill>
                  <a:schemeClr val="bg1"/>
                </a:solidFill>
              </a:defRPr>
            </a:lvl1pPr>
          </a:lstStyle>
          <a:p>
            <a:fld id="{C6959042-89D4-4804-B61C-25FDF8EFFEF2}" type="datetime1">
              <a:rPr lang="sv-SE" smtClean="0"/>
              <a:t>2022-04-01</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
        <p:nvSpPr>
          <p:cNvPr id="13" name="Rubrik 12"/>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85266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2" name="Platshållare för datum 1"/>
          <p:cNvSpPr>
            <a:spLocks noGrp="1"/>
          </p:cNvSpPr>
          <p:nvPr>
            <p:ph type="dt" sz="half" idx="10"/>
          </p:nvPr>
        </p:nvSpPr>
        <p:spPr/>
        <p:txBody>
          <a:bodyPr/>
          <a:lstStyle/>
          <a:p>
            <a:fld id="{383E3251-924F-4B82-8C0B-D6B24D48EC5F}" type="datetime1">
              <a:rPr lang="sv-SE" smtClean="0"/>
              <a:t>2022-04-01</a:t>
            </a:fld>
            <a:endParaRPr lang="en-US" dirty="0"/>
          </a:p>
        </p:txBody>
      </p:sp>
      <p:sp>
        <p:nvSpPr>
          <p:cNvPr id="3" name="Platshållare för sidfot 2"/>
          <p:cNvSpPr>
            <a:spLocks noGrp="1"/>
          </p:cNvSpPr>
          <p:nvPr>
            <p:ph type="ftr" sz="quarter" idx="11"/>
          </p:nvPr>
        </p:nvSpPr>
        <p:spPr/>
        <p:txBody>
          <a:bodyPr/>
          <a:lstStyle/>
          <a:p>
            <a:r>
              <a:rPr lang="en-US" dirty="0" err="1"/>
              <a:t>Sidfot</a:t>
            </a:r>
            <a:endParaRPr lang="en-US" dirty="0"/>
          </a:p>
        </p:txBody>
      </p:sp>
      <p:sp>
        <p:nvSpPr>
          <p:cNvPr id="4" name="Platshållare för bildnummer 3"/>
          <p:cNvSpPr>
            <a:spLocks noGrp="1"/>
          </p:cNvSpPr>
          <p:nvPr>
            <p:ph type="sldNum" sz="quarter" idx="12"/>
          </p:nvPr>
        </p:nvSpPr>
        <p:spPr/>
        <p:txBody>
          <a:bodyPr/>
          <a:lstStyle/>
          <a:p>
            <a:fld id="{EB711FBC-D166-4AB1-A3F9-BF7E013EE5B0}" type="slidenum">
              <a:rPr lang="en-US" smtClean="0"/>
              <a:pPr/>
              <a:t>‹#›</a:t>
            </a:fld>
            <a:endParaRPr lang="en-US" dirty="0"/>
          </a:p>
        </p:txBody>
      </p:sp>
      <p:sp>
        <p:nvSpPr>
          <p:cNvPr id="9" name="Content Placeholder 2">
            <a:extLst>
              <a:ext uri="{FF2B5EF4-FFF2-40B4-BE49-F238E27FC236}">
                <a16:creationId xmlns:a16="http://schemas.microsoft.com/office/drawing/2014/main" id="{B23BA8FB-8E63-4387-BBAC-CBB693E2961D}"/>
              </a:ext>
            </a:extLst>
          </p:cNvPr>
          <p:cNvSpPr>
            <a:spLocks noGrp="1"/>
          </p:cNvSpPr>
          <p:nvPr>
            <p:ph idx="1"/>
          </p:nvPr>
        </p:nvSpPr>
        <p:spPr>
          <a:xfrm>
            <a:off x="720000" y="1467485"/>
            <a:ext cx="10800000" cy="44820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Rubrik 9">
            <a:extLst>
              <a:ext uri="{FF2B5EF4-FFF2-40B4-BE49-F238E27FC236}">
                <a16:creationId xmlns:a16="http://schemas.microsoft.com/office/drawing/2014/main" id="{BD3525B7-7287-4E01-8EDD-A61718E65505}"/>
              </a:ext>
            </a:extLst>
          </p:cNvPr>
          <p:cNvSpPr>
            <a:spLocks noGrp="1"/>
          </p:cNvSpPr>
          <p:nvPr>
            <p:ph type="title"/>
          </p:nvPr>
        </p:nvSpPr>
        <p:spPr>
          <a:xfrm>
            <a:off x="360000" y="287338"/>
            <a:ext cx="11484000" cy="900000"/>
          </a:xfrm>
        </p:spPr>
        <p:txBody>
          <a:bodyPr/>
          <a:lstStyle/>
          <a:p>
            <a:r>
              <a:rPr lang="sv-SE"/>
              <a:t>Klicka här för att ändra mall för rubrikformat</a:t>
            </a:r>
          </a:p>
        </p:txBody>
      </p:sp>
    </p:spTree>
    <p:extLst>
      <p:ext uri="{BB962C8B-B14F-4D97-AF65-F5344CB8AC3E}">
        <p14:creationId xmlns:p14="http://schemas.microsoft.com/office/powerpoint/2010/main" val="1262258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Logotyp">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2" name="Platshållare för datum 1"/>
          <p:cNvSpPr>
            <a:spLocks noGrp="1"/>
          </p:cNvSpPr>
          <p:nvPr>
            <p:ph type="dt" sz="half" idx="10"/>
          </p:nvPr>
        </p:nvSpPr>
        <p:spPr/>
        <p:txBody>
          <a:bodyPr/>
          <a:lstStyle/>
          <a:p>
            <a:fld id="{6A9FED78-A4D9-470D-BA96-279406EDFDB0}" type="datetime1">
              <a:rPr lang="sv-SE" smtClean="0"/>
              <a:t>2022-04-01</a:t>
            </a:fld>
            <a:endParaRPr lang="en-US" dirty="0"/>
          </a:p>
        </p:txBody>
      </p:sp>
      <p:sp>
        <p:nvSpPr>
          <p:cNvPr id="3" name="Platshållare för sidfot 2"/>
          <p:cNvSpPr>
            <a:spLocks noGrp="1"/>
          </p:cNvSpPr>
          <p:nvPr>
            <p:ph type="ftr" sz="quarter" idx="11"/>
          </p:nvPr>
        </p:nvSpPr>
        <p:spPr/>
        <p:txBody>
          <a:bodyPr/>
          <a:lstStyle/>
          <a:p>
            <a:r>
              <a:rPr lang="en-US" dirty="0" err="1"/>
              <a:t>Sidfot</a:t>
            </a:r>
            <a:endParaRPr lang="en-US" dirty="0"/>
          </a:p>
        </p:txBody>
      </p:sp>
      <p:sp>
        <p:nvSpPr>
          <p:cNvPr id="4" name="Platshållare för bildnummer 3"/>
          <p:cNvSpPr>
            <a:spLocks noGrp="1"/>
          </p:cNvSpPr>
          <p:nvPr>
            <p:ph type="sldNum" sz="quarter" idx="12"/>
          </p:nvPr>
        </p:nvSpPr>
        <p:spPr/>
        <p:txBody>
          <a:body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243076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4B6AC6-C4B9-4C1E-9B74-5385CEB059F8}" type="datetime1">
              <a:rPr lang="sv-SE" smtClean="0"/>
              <a:t>2022-04-01</a:t>
            </a:fld>
            <a:endParaRPr lang="en-US" dirty="0"/>
          </a:p>
        </p:txBody>
      </p:sp>
      <p:sp>
        <p:nvSpPr>
          <p:cNvPr id="3" name="Platshållare för sidfot 2"/>
          <p:cNvSpPr>
            <a:spLocks noGrp="1"/>
          </p:cNvSpPr>
          <p:nvPr>
            <p:ph type="ftr" sz="quarter" idx="11"/>
          </p:nvPr>
        </p:nvSpPr>
        <p:spPr/>
        <p:txBody>
          <a:bodyPr/>
          <a:lstStyle/>
          <a:p>
            <a:r>
              <a:rPr lang="en-US" dirty="0" err="1"/>
              <a:t>Sidfot</a:t>
            </a:r>
            <a:endParaRPr lang="en-US" dirty="0"/>
          </a:p>
        </p:txBody>
      </p:sp>
      <p:sp>
        <p:nvSpPr>
          <p:cNvPr id="4" name="Platshållare för bildnummer 3"/>
          <p:cNvSpPr>
            <a:spLocks noGrp="1"/>
          </p:cNvSpPr>
          <p:nvPr>
            <p:ph type="sldNum" sz="quarter" idx="12"/>
          </p:nvPr>
        </p:nvSpPr>
        <p:spPr/>
        <p:txBody>
          <a:body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4011913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ut">
    <p:bg bwMode="ltGray">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E3A4B50-4170-4604-B627-6E698BD8BF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1816" y="2679190"/>
            <a:ext cx="7388367" cy="1499619"/>
          </a:xfrm>
          <a:prstGeom prst="rect">
            <a:avLst/>
          </a:prstGeom>
        </p:spPr>
      </p:pic>
    </p:spTree>
    <p:extLst>
      <p:ext uri="{BB962C8B-B14F-4D97-AF65-F5344CB8AC3E}">
        <p14:creationId xmlns:p14="http://schemas.microsoft.com/office/powerpoint/2010/main" val="1311526912"/>
      </p:ext>
    </p:extLst>
  </p:cSld>
  <p:clrMapOvr>
    <a:masterClrMapping/>
  </p:clrMapOvr>
  <p:extLst>
    <p:ext uri="{DCECCB84-F9BA-43D5-87BE-67443E8EF086}">
      <p15:sldGuideLst xmlns:p15="http://schemas.microsoft.com/office/powerpoint/2012/main">
        <p15:guide id="1" orient="horz"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88000"/>
            <a:ext cx="10782000" cy="2881313"/>
          </a:xfrm>
        </p:spPr>
        <p:txBody>
          <a:bodyPr anchor="b">
            <a:normAutofit/>
          </a:bodyPr>
          <a:lstStyle>
            <a:lvl1pPr algn="l">
              <a:defRPr sz="73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720000" y="4088760"/>
            <a:ext cx="10782000" cy="1872000"/>
          </a:xfrm>
        </p:spPr>
        <p:txBody>
          <a:bodyPr>
            <a:normAutofit/>
          </a:bodyPr>
          <a:lstStyle>
            <a:lvl1pPr marL="0" indent="0" algn="l">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cxnSp>
        <p:nvCxnSpPr>
          <p:cNvPr id="9"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7" name="Platshållare för datum 6"/>
          <p:cNvSpPr>
            <a:spLocks noGrp="1"/>
          </p:cNvSpPr>
          <p:nvPr>
            <p:ph type="dt" sz="half" idx="10"/>
          </p:nvPr>
        </p:nvSpPr>
        <p:spPr/>
        <p:txBody>
          <a:bodyPr/>
          <a:lstStyle>
            <a:lvl1pPr>
              <a:defRPr>
                <a:solidFill>
                  <a:schemeClr val="bg1"/>
                </a:solidFill>
              </a:defRPr>
            </a:lvl1pPr>
          </a:lstStyle>
          <a:p>
            <a:fld id="{010D46BE-75FC-4137-9D5E-ACF1EBC38173}" type="datetime1">
              <a:rPr lang="sv-SE" smtClean="0"/>
              <a:t>2022-04-01</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421741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Rubrikbi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88000"/>
            <a:ext cx="10782000" cy="2881313"/>
          </a:xfrm>
        </p:spPr>
        <p:txBody>
          <a:bodyPr anchor="b">
            <a:normAutofit/>
          </a:bodyPr>
          <a:lstStyle>
            <a:lvl1pPr algn="l">
              <a:defRPr sz="7300">
                <a:solidFill>
                  <a:schemeClr val="bg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720000" y="4088760"/>
            <a:ext cx="10782000" cy="1872000"/>
          </a:xfrm>
        </p:spPr>
        <p:txBody>
          <a:bodyPr>
            <a:normAutofit/>
          </a:bodyPr>
          <a:lstStyle>
            <a:lvl1pPr marL="0" indent="0" algn="l">
              <a:buNone/>
              <a:defRPr sz="26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cxnSp>
        <p:nvCxnSpPr>
          <p:cNvPr id="9" name="Rak 11"/>
          <p:cNvCxnSpPr/>
          <p:nvPr userDrawn="1"/>
        </p:nvCxnSpPr>
        <p:spPr>
          <a:xfrm>
            <a:off x="359999" y="6192000"/>
            <a:ext cx="11484000"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sp>
        <p:nvSpPr>
          <p:cNvPr id="7" name="Platshållare för datum 6"/>
          <p:cNvSpPr>
            <a:spLocks noGrp="1"/>
          </p:cNvSpPr>
          <p:nvPr>
            <p:ph type="dt" sz="half" idx="10"/>
          </p:nvPr>
        </p:nvSpPr>
        <p:spPr/>
        <p:txBody>
          <a:bodyPr/>
          <a:lstStyle>
            <a:lvl1pPr>
              <a:defRPr>
                <a:solidFill>
                  <a:schemeClr val="bg1"/>
                </a:solidFill>
              </a:defRPr>
            </a:lvl1pPr>
          </a:lstStyle>
          <a:p>
            <a:fld id="{F565658E-5C57-4752-8C67-169C745835CA}" type="datetime1">
              <a:rPr lang="sv-SE" smtClean="0"/>
              <a:t>2022-04-01</a:t>
            </a:fld>
            <a:endParaRPr lang="en-US" dirty="0"/>
          </a:p>
        </p:txBody>
      </p:sp>
      <p:sp>
        <p:nvSpPr>
          <p:cNvPr id="11" name="Platshållare för sidfot 10"/>
          <p:cNvSpPr>
            <a:spLocks noGrp="1"/>
          </p:cNvSpPr>
          <p:nvPr>
            <p:ph type="ftr" sz="quarter" idx="11"/>
          </p:nvPr>
        </p:nvSpPr>
        <p:spPr/>
        <p:txBody>
          <a:bodyPr/>
          <a:lstStyle>
            <a:lvl1pPr>
              <a:defRPr>
                <a:solidFill>
                  <a:schemeClr val="bg1"/>
                </a:solidFill>
              </a:defRPr>
            </a:lvl1p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lvl1pPr>
              <a:defRPr>
                <a:solidFill>
                  <a:schemeClr val="bg1"/>
                </a:solidFill>
              </a:defRPr>
            </a:lvl1pPr>
          </a:lstStyle>
          <a:p>
            <a:fld id="{EB711FBC-D166-4AB1-A3F9-BF7E013EE5B0}" type="slidenum">
              <a:rPr lang="en-US" smtClean="0"/>
              <a:pPr/>
              <a:t>‹#›</a:t>
            </a:fld>
            <a:endParaRPr lang="en-US" dirty="0"/>
          </a:p>
        </p:txBody>
      </p:sp>
    </p:spTree>
    <p:extLst>
      <p:ext uri="{BB962C8B-B14F-4D97-AF65-F5344CB8AC3E}">
        <p14:creationId xmlns:p14="http://schemas.microsoft.com/office/powerpoint/2010/main" val="390767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p:cNvSpPr>
            <a:spLocks noGrp="1"/>
          </p:cNvSpPr>
          <p:nvPr>
            <p:ph type="dt" sz="half" idx="10"/>
          </p:nvPr>
        </p:nvSpPr>
        <p:spPr/>
        <p:txBody>
          <a:bodyPr/>
          <a:lstStyle/>
          <a:p>
            <a:fld id="{7462B6EC-C764-407C-A023-8339B77E0383}" type="datetime1">
              <a:rPr lang="sv-SE" smtClean="0"/>
              <a:t>2022-04-01</a:t>
            </a:fld>
            <a:endParaRPr lang="en-US" dirty="0"/>
          </a:p>
        </p:txBody>
      </p:sp>
      <p:sp>
        <p:nvSpPr>
          <p:cNvPr id="5" name="Platshållare för sidfot 4"/>
          <p:cNvSpPr>
            <a:spLocks noGrp="1"/>
          </p:cNvSpPr>
          <p:nvPr>
            <p:ph type="ftr" sz="quarter" idx="11"/>
          </p:nvPr>
        </p:nvSpPr>
        <p:spPr/>
        <p:txBody>
          <a:bodyPr/>
          <a:lstStyle/>
          <a:p>
            <a:r>
              <a:rPr lang="en-US" dirty="0" err="1"/>
              <a:t>Sidfot</a:t>
            </a:r>
            <a:endParaRPr lang="en-US" dirty="0"/>
          </a:p>
        </p:txBody>
      </p:sp>
      <p:sp>
        <p:nvSpPr>
          <p:cNvPr id="6" name="Platshållare för bildnummer 5"/>
          <p:cNvSpPr>
            <a:spLocks noGrp="1"/>
          </p:cNvSpPr>
          <p:nvPr>
            <p:ph type="sldNum" sz="quarter" idx="12"/>
          </p:nvPr>
        </p:nvSpPr>
        <p:spPr/>
        <p:txBody>
          <a:bodyPr/>
          <a:lstStyle/>
          <a:p>
            <a:fld id="{EB711FBC-D166-4AB1-A3F9-BF7E013EE5B0}" type="slidenum">
              <a:rPr lang="en-US" smtClean="0"/>
              <a:pPr/>
              <a:t>‹#›</a:t>
            </a:fld>
            <a:endParaRPr lang="en-US" dirty="0"/>
          </a:p>
        </p:txBody>
      </p:sp>
      <p:sp>
        <p:nvSpPr>
          <p:cNvPr id="10" name="Rubrik 9"/>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853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000" y="1467485"/>
            <a:ext cx="5202000" cy="44820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86500" y="1467485"/>
            <a:ext cx="5202000" cy="4482000"/>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datum 7"/>
          <p:cNvSpPr>
            <a:spLocks noGrp="1"/>
          </p:cNvSpPr>
          <p:nvPr>
            <p:ph type="dt" sz="half" idx="10"/>
          </p:nvPr>
        </p:nvSpPr>
        <p:spPr/>
        <p:txBody>
          <a:bodyPr/>
          <a:lstStyle/>
          <a:p>
            <a:fld id="{DEC95709-9AA5-41AE-98BC-26C7F9BCD4B5}" type="datetime1">
              <a:rPr lang="sv-SE" smtClean="0"/>
              <a:t>2022-04-01</a:t>
            </a:fld>
            <a:endParaRPr lang="en-US" dirty="0"/>
          </a:p>
        </p:txBody>
      </p:sp>
      <p:sp>
        <p:nvSpPr>
          <p:cNvPr id="9" name="Platshållare för sidfot 8"/>
          <p:cNvSpPr>
            <a:spLocks noGrp="1"/>
          </p:cNvSpPr>
          <p:nvPr>
            <p:ph type="ftr" sz="quarter" idx="11"/>
          </p:nvPr>
        </p:nvSpPr>
        <p:spPr/>
        <p:txBody>
          <a:bodyPr/>
          <a:lstStyle/>
          <a:p>
            <a:r>
              <a:rPr lang="en-US" dirty="0" err="1"/>
              <a:t>Sidfot</a:t>
            </a:r>
            <a:endParaRPr lang="en-US" dirty="0"/>
          </a:p>
        </p:txBody>
      </p:sp>
      <p:sp>
        <p:nvSpPr>
          <p:cNvPr id="10" name="Platshållare för bildnummer 9"/>
          <p:cNvSpPr>
            <a:spLocks noGrp="1"/>
          </p:cNvSpPr>
          <p:nvPr>
            <p:ph type="sldNum" sz="quarter" idx="12"/>
          </p:nvPr>
        </p:nvSpPr>
        <p:spPr/>
        <p:txBody>
          <a:bodyPr/>
          <a:lstStyle/>
          <a:p>
            <a:fld id="{EB711FBC-D166-4AB1-A3F9-BF7E013EE5B0}" type="slidenum">
              <a:rPr lang="en-US" smtClean="0"/>
              <a:pPr/>
              <a:t>‹#›</a:t>
            </a:fld>
            <a:endParaRPr lang="en-US" dirty="0"/>
          </a:p>
        </p:txBody>
      </p:sp>
      <p:sp>
        <p:nvSpPr>
          <p:cNvPr id="11" name="Rubrik 10"/>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8518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1454150"/>
            <a:ext cx="5202000" cy="324000"/>
          </a:xfrm>
        </p:spPr>
        <p:txBody>
          <a:bodyPr anchor="t">
            <a:normAutofit/>
          </a:bodyPr>
          <a:lstStyle>
            <a:lvl1pPr marL="0" indent="0">
              <a:spcBef>
                <a:spcPts val="0"/>
              </a:spcBef>
              <a:spcAft>
                <a:spcPts val="0"/>
              </a:spcAft>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720000" y="1793966"/>
            <a:ext cx="5202000" cy="4155519"/>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86500" y="1462859"/>
            <a:ext cx="5202000" cy="324000"/>
          </a:xfrm>
        </p:spPr>
        <p:txBody>
          <a:bodyPr anchor="t">
            <a:normAutofit/>
          </a:bodyPr>
          <a:lstStyle>
            <a:lvl1pPr marL="0" indent="0">
              <a:spcBef>
                <a:spcPts val="0"/>
              </a:spcBef>
              <a:spcAft>
                <a:spcPts val="0"/>
              </a:spcAft>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86500" y="1793966"/>
            <a:ext cx="5202000" cy="4155519"/>
          </a:xfrm>
        </p:spPr>
        <p:txBody>
          <a:bodyPr/>
          <a:lstStyle>
            <a:lvl1pPr>
              <a:defRPr/>
            </a:lvl1pPr>
            <a:lvl2pPr>
              <a:defRPr/>
            </a:lvl2pPr>
            <a:lvl3pPr>
              <a:defRPr/>
            </a:lvl3pPr>
            <a:lvl4pPr>
              <a:defRPr/>
            </a:lvl4pPr>
            <a:lvl5pP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0" name="Platshållare för datum 9"/>
          <p:cNvSpPr>
            <a:spLocks noGrp="1"/>
          </p:cNvSpPr>
          <p:nvPr>
            <p:ph type="dt" sz="half" idx="10"/>
          </p:nvPr>
        </p:nvSpPr>
        <p:spPr/>
        <p:txBody>
          <a:bodyPr/>
          <a:lstStyle/>
          <a:p>
            <a:fld id="{4EA42500-9B96-428D-9CEA-8DEFB1610905}" type="datetime1">
              <a:rPr lang="sv-SE" smtClean="0"/>
              <a:t>2022-04-01</a:t>
            </a:fld>
            <a:endParaRPr lang="en-US" dirty="0"/>
          </a:p>
        </p:txBody>
      </p:sp>
      <p:sp>
        <p:nvSpPr>
          <p:cNvPr id="11" name="Platshållare för sidfot 10"/>
          <p:cNvSpPr>
            <a:spLocks noGrp="1"/>
          </p:cNvSpPr>
          <p:nvPr>
            <p:ph type="ftr" sz="quarter" idx="11"/>
          </p:nvPr>
        </p:nvSpPr>
        <p:spPr/>
        <p:txBody>
          <a:bodyPr/>
          <a:lstStyle/>
          <a:p>
            <a:r>
              <a:rPr lang="en-US" dirty="0" err="1"/>
              <a:t>Sidfot</a:t>
            </a:r>
            <a:endParaRPr lang="en-US" dirty="0"/>
          </a:p>
        </p:txBody>
      </p:sp>
      <p:sp>
        <p:nvSpPr>
          <p:cNvPr id="12" name="Platshållare för bildnummer 11"/>
          <p:cNvSpPr>
            <a:spLocks noGrp="1"/>
          </p:cNvSpPr>
          <p:nvPr>
            <p:ph type="sldNum" sz="quarter" idx="12"/>
          </p:nvPr>
        </p:nvSpPr>
        <p:spPr/>
        <p:txBody>
          <a:bodyPr/>
          <a:lstStyle/>
          <a:p>
            <a:fld id="{EB711FBC-D166-4AB1-A3F9-BF7E013EE5B0}" type="slidenum">
              <a:rPr lang="en-US" smtClean="0"/>
              <a:pPr/>
              <a:t>‹#›</a:t>
            </a:fld>
            <a:endParaRPr lang="en-US" dirty="0"/>
          </a:p>
        </p:txBody>
      </p:sp>
      <p:sp>
        <p:nvSpPr>
          <p:cNvPr id="13" name="Rubrik 1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20679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3 kolumn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0000" y="1467485"/>
            <a:ext cx="10800000" cy="4482000"/>
          </a:xfrm>
          <a:prstGeom prst="rect">
            <a:avLst/>
          </a:prstGeom>
        </p:spPr>
        <p:txBody>
          <a:bodyPr numCol="3" spcCol="180000">
            <a:noAutofit/>
          </a:bodyPr>
          <a:lstStyle>
            <a:lvl1pPr marL="0" indent="0">
              <a:lnSpc>
                <a:spcPts val="2177"/>
              </a:lnSpc>
              <a:spcBef>
                <a:spcPts val="1814"/>
              </a:spcBef>
              <a:spcAft>
                <a:spcPts val="0"/>
              </a:spcAft>
              <a:buFontTx/>
              <a:buNone/>
              <a:defRPr baseline="0">
                <a:latin typeface="+mn-lt"/>
              </a:defRPr>
            </a:lvl1pPr>
            <a:lvl2pPr marL="0" indent="0">
              <a:lnSpc>
                <a:spcPct val="100000"/>
              </a:lnSpc>
              <a:spcBef>
                <a:spcPts val="1814"/>
              </a:spcBef>
              <a:spcAft>
                <a:spcPts val="0"/>
              </a:spcAft>
              <a:buFontTx/>
              <a:buNone/>
              <a:defRPr>
                <a:latin typeface="+mj-lt"/>
              </a:defRPr>
            </a:lvl2pPr>
            <a:lvl3pPr marL="326592" indent="0">
              <a:lnSpc>
                <a:spcPct val="100000"/>
              </a:lnSpc>
              <a:spcBef>
                <a:spcPts val="454"/>
              </a:spcBef>
              <a:spcAft>
                <a:spcPts val="454"/>
              </a:spcAft>
              <a:buFontTx/>
              <a:buNone/>
              <a:defRPr>
                <a:latin typeface="+mj-lt"/>
              </a:defRPr>
            </a:lvl3pPr>
            <a:lvl4pPr marL="653184" indent="0">
              <a:lnSpc>
                <a:spcPct val="100000"/>
              </a:lnSpc>
              <a:spcBef>
                <a:spcPts val="454"/>
              </a:spcBef>
              <a:spcAft>
                <a:spcPts val="454"/>
              </a:spcAft>
              <a:buFontTx/>
              <a:buNone/>
              <a:defRPr>
                <a:latin typeface="+mj-lt"/>
              </a:defRPr>
            </a:lvl4pPr>
            <a:lvl5pPr marL="978211" indent="0">
              <a:lnSpc>
                <a:spcPct val="100000"/>
              </a:lnSpc>
              <a:spcBef>
                <a:spcPts val="454"/>
              </a:spcBef>
              <a:spcAft>
                <a:spcPts val="454"/>
              </a:spcAft>
              <a:buFontTx/>
              <a:buNone/>
              <a:tabLst/>
              <a:defRPr>
                <a:latin typeface="+mj-lt"/>
              </a:defRPr>
            </a:lvl5pPr>
          </a:lstStyle>
          <a:p>
            <a:pPr lvl="0"/>
            <a:r>
              <a:rPr lang="sv-SE"/>
              <a:t>Text I tre </a:t>
            </a:r>
            <a:r>
              <a:rPr lang="sv-SE" noProof="0"/>
              <a:t>kolumner</a:t>
            </a:r>
            <a:endParaRPr lang="sv-SE" noProof="0" dirty="0"/>
          </a:p>
        </p:txBody>
      </p:sp>
      <p:sp>
        <p:nvSpPr>
          <p:cNvPr id="2" name="Platshållare för datum 1"/>
          <p:cNvSpPr>
            <a:spLocks noGrp="1"/>
          </p:cNvSpPr>
          <p:nvPr>
            <p:ph type="dt" sz="half" idx="10"/>
          </p:nvPr>
        </p:nvSpPr>
        <p:spPr/>
        <p:txBody>
          <a:bodyPr/>
          <a:lstStyle/>
          <a:p>
            <a:fld id="{6937DA58-5EBB-4328-AC3B-6C0857DD332D}" type="datetime1">
              <a:rPr lang="sv-SE" smtClean="0"/>
              <a:t>2022-04-01</a:t>
            </a:fld>
            <a:endParaRPr lang="en-US" dirty="0"/>
          </a:p>
        </p:txBody>
      </p:sp>
      <p:sp>
        <p:nvSpPr>
          <p:cNvPr id="4" name="Platshållare för sidfot 3"/>
          <p:cNvSpPr>
            <a:spLocks noGrp="1"/>
          </p:cNvSpPr>
          <p:nvPr>
            <p:ph type="ftr" sz="quarter" idx="11"/>
          </p:nvPr>
        </p:nvSpPr>
        <p:spPr/>
        <p:txBody>
          <a:bodyPr/>
          <a:lstStyle/>
          <a:p>
            <a:r>
              <a:rPr lang="en-US" dirty="0" err="1"/>
              <a:t>Sidfot</a:t>
            </a:r>
            <a:endParaRPr lang="en-US" dirty="0"/>
          </a:p>
        </p:txBody>
      </p:sp>
      <p:sp>
        <p:nvSpPr>
          <p:cNvPr id="5" name="Platshållare för bildnummer 4"/>
          <p:cNvSpPr>
            <a:spLocks noGrp="1"/>
          </p:cNvSpPr>
          <p:nvPr>
            <p:ph type="sldNum" sz="quarter" idx="12"/>
          </p:nvPr>
        </p:nvSpPr>
        <p:spPr/>
        <p:txBody>
          <a:bodyPr/>
          <a:lstStyle/>
          <a:p>
            <a:fld id="{EB711FBC-D166-4AB1-A3F9-BF7E013EE5B0}" type="slidenum">
              <a:rPr lang="en-US" smtClean="0"/>
              <a:pPr/>
              <a:t>‹#›</a:t>
            </a:fld>
            <a:endParaRPr lang="en-US" dirty="0"/>
          </a:p>
        </p:txBody>
      </p:sp>
      <p:sp>
        <p:nvSpPr>
          <p:cNvPr id="6" name="Rubrik 5"/>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25987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17" name="Picture Placeholder 16"/>
          <p:cNvSpPr>
            <a:spLocks noGrp="1"/>
          </p:cNvSpPr>
          <p:nvPr>
            <p:ph type="pic" sz="quarter" idx="17"/>
          </p:nvPr>
        </p:nvSpPr>
        <p:spPr>
          <a:xfrm>
            <a:off x="358428" y="1188000"/>
            <a:ext cx="11484000" cy="5004000"/>
          </a:xfrm>
          <a:solidFill>
            <a:schemeClr val="bg2"/>
          </a:solidFill>
        </p:spPr>
        <p:txBody>
          <a:bodyPr/>
          <a:lstStyle>
            <a:lvl1pPr marL="0" indent="0">
              <a:buNone/>
              <a:defRPr/>
            </a:lvl1pPr>
          </a:lstStyle>
          <a:p>
            <a:r>
              <a:rPr lang="sv-SE"/>
              <a:t>Klicka på ikonen för att lägga till en bild</a:t>
            </a:r>
            <a:endParaRPr lang="en-US" dirty="0"/>
          </a:p>
        </p:txBody>
      </p:sp>
      <p:sp>
        <p:nvSpPr>
          <p:cNvPr id="2" name="Platshållare för datum 1"/>
          <p:cNvSpPr>
            <a:spLocks noGrp="1"/>
          </p:cNvSpPr>
          <p:nvPr>
            <p:ph type="dt" sz="half" idx="18"/>
          </p:nvPr>
        </p:nvSpPr>
        <p:spPr/>
        <p:txBody>
          <a:bodyPr/>
          <a:lstStyle/>
          <a:p>
            <a:fld id="{0BBC1F3E-5D5E-417E-A3DE-14FE3001051F}" type="datetime1">
              <a:rPr lang="sv-SE" smtClean="0"/>
              <a:t>2022-04-01</a:t>
            </a:fld>
            <a:endParaRPr lang="en-US" dirty="0"/>
          </a:p>
        </p:txBody>
      </p:sp>
      <p:sp>
        <p:nvSpPr>
          <p:cNvPr id="3" name="Platshållare för sidfot 2"/>
          <p:cNvSpPr>
            <a:spLocks noGrp="1"/>
          </p:cNvSpPr>
          <p:nvPr>
            <p:ph type="ftr" sz="quarter" idx="19"/>
          </p:nvPr>
        </p:nvSpPr>
        <p:spPr/>
        <p:txBody>
          <a:bodyPr/>
          <a:lstStyle/>
          <a:p>
            <a:r>
              <a:rPr lang="en-US" dirty="0" err="1"/>
              <a:t>Sidfot</a:t>
            </a:r>
            <a:endParaRPr lang="en-US" dirty="0"/>
          </a:p>
        </p:txBody>
      </p:sp>
      <p:sp>
        <p:nvSpPr>
          <p:cNvPr id="4" name="Platshållare för bildnummer 3"/>
          <p:cNvSpPr>
            <a:spLocks noGrp="1"/>
          </p:cNvSpPr>
          <p:nvPr>
            <p:ph type="sldNum" sz="quarter" idx="20"/>
          </p:nvPr>
        </p:nvSpPr>
        <p:spPr/>
        <p:txBody>
          <a:bodyPr/>
          <a:lstStyle/>
          <a:p>
            <a:fld id="{EB711FBC-D166-4AB1-A3F9-BF7E013EE5B0}" type="slidenum">
              <a:rPr lang="en-US" smtClean="0"/>
              <a:pPr/>
              <a:t>‹#›</a:t>
            </a:fld>
            <a:endParaRPr lang="en-US" dirty="0"/>
          </a:p>
        </p:txBody>
      </p:sp>
      <p:sp>
        <p:nvSpPr>
          <p:cNvPr id="5" name="Rubrik 4"/>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61627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liten bild">
    <p:spTree>
      <p:nvGrpSpPr>
        <p:cNvPr id="1" name=""/>
        <p:cNvGrpSpPr/>
        <p:nvPr/>
      </p:nvGrpSpPr>
      <p:grpSpPr>
        <a:xfrm>
          <a:off x="0" y="0"/>
          <a:ext cx="0" cy="0"/>
          <a:chOff x="0" y="0"/>
          <a:chExt cx="0" cy="0"/>
        </a:xfrm>
      </p:grpSpPr>
      <p:sp>
        <p:nvSpPr>
          <p:cNvPr id="17" name="Picture Placeholder 16"/>
          <p:cNvSpPr>
            <a:spLocks noGrp="1"/>
          </p:cNvSpPr>
          <p:nvPr>
            <p:ph type="pic" sz="quarter" idx="17"/>
          </p:nvPr>
        </p:nvSpPr>
        <p:spPr>
          <a:xfrm>
            <a:off x="358428" y="1188000"/>
            <a:ext cx="11484000" cy="3060000"/>
          </a:xfrm>
          <a:solidFill>
            <a:schemeClr val="bg2"/>
          </a:solidFill>
        </p:spPr>
        <p:txBody>
          <a:bodyPr/>
          <a:lstStyle>
            <a:lvl1pPr marL="0" indent="0">
              <a:buNone/>
              <a:defRPr/>
            </a:lvl1pPr>
          </a:lstStyle>
          <a:p>
            <a:r>
              <a:rPr lang="sv-SE"/>
              <a:t>Klicka på ikonen för att lägga till en bild</a:t>
            </a:r>
            <a:endParaRPr lang="en-US" dirty="0"/>
          </a:p>
        </p:txBody>
      </p:sp>
      <p:sp>
        <p:nvSpPr>
          <p:cNvPr id="2" name="Platshållare för datum 1"/>
          <p:cNvSpPr>
            <a:spLocks noGrp="1"/>
          </p:cNvSpPr>
          <p:nvPr>
            <p:ph type="dt" sz="half" idx="18"/>
          </p:nvPr>
        </p:nvSpPr>
        <p:spPr/>
        <p:txBody>
          <a:bodyPr/>
          <a:lstStyle/>
          <a:p>
            <a:fld id="{B2228183-535F-45E8-B812-4E6994EC4CF0}" type="datetime1">
              <a:rPr lang="sv-SE" smtClean="0"/>
              <a:t>2022-04-01</a:t>
            </a:fld>
            <a:endParaRPr lang="en-US" dirty="0"/>
          </a:p>
        </p:txBody>
      </p:sp>
      <p:sp>
        <p:nvSpPr>
          <p:cNvPr id="3" name="Platshållare för sidfot 2"/>
          <p:cNvSpPr>
            <a:spLocks noGrp="1"/>
          </p:cNvSpPr>
          <p:nvPr>
            <p:ph type="ftr" sz="quarter" idx="19"/>
          </p:nvPr>
        </p:nvSpPr>
        <p:spPr/>
        <p:txBody>
          <a:bodyPr/>
          <a:lstStyle/>
          <a:p>
            <a:r>
              <a:rPr lang="en-US" dirty="0" err="1"/>
              <a:t>Sidfot</a:t>
            </a:r>
            <a:endParaRPr lang="en-US" dirty="0"/>
          </a:p>
        </p:txBody>
      </p:sp>
      <p:sp>
        <p:nvSpPr>
          <p:cNvPr id="4" name="Platshållare för bildnummer 3"/>
          <p:cNvSpPr>
            <a:spLocks noGrp="1"/>
          </p:cNvSpPr>
          <p:nvPr>
            <p:ph type="sldNum" sz="quarter" idx="20"/>
          </p:nvPr>
        </p:nvSpPr>
        <p:spPr/>
        <p:txBody>
          <a:bodyPr/>
          <a:lstStyle/>
          <a:p>
            <a:fld id="{EB711FBC-D166-4AB1-A3F9-BF7E013EE5B0}" type="slidenum">
              <a:rPr lang="en-US" smtClean="0"/>
              <a:pPr/>
              <a:t>‹#›</a:t>
            </a:fld>
            <a:endParaRPr lang="en-US" dirty="0"/>
          </a:p>
        </p:txBody>
      </p:sp>
      <p:sp>
        <p:nvSpPr>
          <p:cNvPr id="5" name="Rubrik 4"/>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8372459"/>
      </p:ext>
    </p:extLst>
  </p:cSld>
  <p:clrMapOvr>
    <a:masterClrMapping/>
  </p:clrMapOvr>
  <p:extLst>
    <p:ext uri="{DCECCB84-F9BA-43D5-87BE-67443E8EF086}">
      <p15:sldGuideLst xmlns:p15="http://schemas.microsoft.com/office/powerpoint/2012/main">
        <p15:guide id="1" orient="horz" pos="2857">
          <p15:clr>
            <a:srgbClr val="FBAE40"/>
          </p15:clr>
        </p15:guide>
        <p15:guide id="2" orient="horz" pos="303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87338"/>
            <a:ext cx="11484000" cy="900000"/>
          </a:xfrm>
          <a:prstGeom prst="rect">
            <a:avLst/>
          </a:prstGeom>
        </p:spPr>
        <p:txBody>
          <a:bodyPr vert="horz" lIns="0" tIns="0" rIns="0" bIns="72000" rtlCol="0" anchor="b">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720000" y="1467485"/>
            <a:ext cx="10800000" cy="4482000"/>
          </a:xfrm>
          <a:prstGeom prst="rect">
            <a:avLst/>
          </a:prstGeom>
        </p:spPr>
        <p:txBody>
          <a:bodyPr vert="horz" lIns="0" tIns="0" rIns="0" bIns="0" rtlCol="0">
            <a:normAutofit/>
          </a:bodyPr>
          <a:lstStyle/>
          <a:p>
            <a:pPr lvl="0"/>
            <a:r>
              <a:rPr lang="sv-SE" noProof="0" dirty="0"/>
              <a:t>Redigera format för bakgrundstext</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5" name="Footer Placeholder 4"/>
          <p:cNvSpPr>
            <a:spLocks noGrp="1"/>
          </p:cNvSpPr>
          <p:nvPr>
            <p:ph type="ftr" sz="quarter" idx="3"/>
          </p:nvPr>
        </p:nvSpPr>
        <p:spPr>
          <a:xfrm>
            <a:off x="7863840" y="6318250"/>
            <a:ext cx="2160000" cy="324000"/>
          </a:xfrm>
          <a:prstGeom prst="rect">
            <a:avLst/>
          </a:prstGeom>
        </p:spPr>
        <p:txBody>
          <a:bodyPr vert="horz" lIns="0" tIns="0" rIns="0" bIns="0" rtlCol="0" anchor="t"/>
          <a:lstStyle>
            <a:lvl1pPr algn="l">
              <a:defRPr sz="700">
                <a:solidFill>
                  <a:srgbClr val="898989"/>
                </a:solidFill>
              </a:defRPr>
            </a:lvl1pPr>
          </a:lstStyle>
          <a:p>
            <a:r>
              <a:rPr lang="en-US" dirty="0" err="1"/>
              <a:t>Sidfot</a:t>
            </a:r>
            <a:endParaRPr lang="en-US" dirty="0"/>
          </a:p>
        </p:txBody>
      </p:sp>
      <p:sp>
        <p:nvSpPr>
          <p:cNvPr id="4" name="Date Placeholder 3"/>
          <p:cNvSpPr>
            <a:spLocks noGrp="1"/>
          </p:cNvSpPr>
          <p:nvPr>
            <p:ph type="dt" sz="half" idx="2"/>
          </p:nvPr>
        </p:nvSpPr>
        <p:spPr>
          <a:xfrm>
            <a:off x="10024428" y="6319202"/>
            <a:ext cx="900000" cy="324000"/>
          </a:xfrm>
          <a:prstGeom prst="rect">
            <a:avLst/>
          </a:prstGeom>
        </p:spPr>
        <p:txBody>
          <a:bodyPr vert="horz" lIns="0" tIns="0" rIns="0" bIns="0" rtlCol="0" anchor="t"/>
          <a:lstStyle>
            <a:lvl1pPr algn="ctr">
              <a:defRPr sz="700">
                <a:solidFill>
                  <a:srgbClr val="898989"/>
                </a:solidFill>
              </a:defRPr>
            </a:lvl1pPr>
          </a:lstStyle>
          <a:p>
            <a:fld id="{FF1A4E09-ADEB-43EA-9053-A3E7B6B496A1}" type="datetime1">
              <a:rPr lang="sv-SE" smtClean="0"/>
              <a:t>2022-04-01</a:t>
            </a:fld>
            <a:endParaRPr lang="en-US" dirty="0"/>
          </a:p>
        </p:txBody>
      </p:sp>
      <p:sp>
        <p:nvSpPr>
          <p:cNvPr id="6" name="Slide Number Placeholder 5"/>
          <p:cNvSpPr>
            <a:spLocks noGrp="1"/>
          </p:cNvSpPr>
          <p:nvPr>
            <p:ph type="sldNum" sz="quarter" idx="4"/>
          </p:nvPr>
        </p:nvSpPr>
        <p:spPr>
          <a:xfrm>
            <a:off x="10941900" y="6318000"/>
            <a:ext cx="900000" cy="324000"/>
          </a:xfrm>
          <a:prstGeom prst="rect">
            <a:avLst/>
          </a:prstGeom>
        </p:spPr>
        <p:txBody>
          <a:bodyPr vert="horz" lIns="0" tIns="0" rIns="0" bIns="0" rtlCol="0" anchor="t"/>
          <a:lstStyle>
            <a:lvl1pPr algn="r">
              <a:defRPr sz="700">
                <a:solidFill>
                  <a:srgbClr val="898989"/>
                </a:solidFill>
              </a:defRPr>
            </a:lvl1pPr>
          </a:lstStyle>
          <a:p>
            <a:fld id="{EB711FBC-D166-4AB1-A3F9-BF7E013EE5B0}" type="slidenum">
              <a:rPr lang="en-US" smtClean="0"/>
              <a:pPr/>
              <a:t>‹#›</a:t>
            </a:fld>
            <a:endParaRPr lang="en-US" dirty="0"/>
          </a:p>
        </p:txBody>
      </p:sp>
      <p:cxnSp>
        <p:nvCxnSpPr>
          <p:cNvPr id="9" name="Rak 11"/>
          <p:cNvCxnSpPr/>
          <p:nvPr userDrawn="1"/>
        </p:nvCxnSpPr>
        <p:spPr>
          <a:xfrm>
            <a:off x="359999" y="6192000"/>
            <a:ext cx="1148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60000" y="6311265"/>
            <a:ext cx="1594804" cy="325657"/>
          </a:xfrm>
          <a:prstGeom prst="rect">
            <a:avLst/>
          </a:prstGeom>
        </p:spPr>
      </p:pic>
      <p:cxnSp>
        <p:nvCxnSpPr>
          <p:cNvPr id="11" name="Rak 10"/>
          <p:cNvCxnSpPr/>
          <p:nvPr userDrawn="1"/>
        </p:nvCxnSpPr>
        <p:spPr>
          <a:xfrm>
            <a:off x="359999" y="1190513"/>
            <a:ext cx="1148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2819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3" r:id="rId6"/>
    <p:sldLayoutId id="2147483665" r:id="rId7"/>
    <p:sldLayoutId id="2147483667" r:id="rId8"/>
    <p:sldLayoutId id="2147483668" r:id="rId9"/>
    <p:sldLayoutId id="2147483654" r:id="rId10"/>
    <p:sldLayoutId id="2147483663" r:id="rId11"/>
    <p:sldLayoutId id="2147483655" r:id="rId12"/>
    <p:sldLayoutId id="2147483669" r:id="rId13"/>
    <p:sldLayoutId id="2147483664" r:id="rId14"/>
    <p:sldLayoutId id="2147483666" r:id="rId15"/>
  </p:sldLayoutIdLst>
  <p:hf hdr="0" ft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70000" indent="-270000" algn="l" defTabSz="914400" rtl="0" eaLnBrk="1" latinLnBrk="0" hangingPunct="1">
        <a:lnSpc>
          <a:spcPct val="90000"/>
        </a:lnSpc>
        <a:spcBef>
          <a:spcPts val="1200"/>
        </a:spcBef>
        <a:spcAft>
          <a:spcPts val="300"/>
        </a:spcAft>
        <a:buFont typeface="Arial" panose="020B0604020202020204" pitchFamily="34" charset="0"/>
        <a:buChar char="•"/>
        <a:defRPr sz="1800" kern="1200">
          <a:solidFill>
            <a:schemeClr val="tx1"/>
          </a:solidFill>
          <a:latin typeface="+mn-lt"/>
          <a:ea typeface="+mn-ea"/>
          <a:cs typeface="+mn-cs"/>
        </a:defRPr>
      </a:lvl1pPr>
      <a:lvl2pPr marL="54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2pPr>
      <a:lvl3pPr marL="81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3pPr>
      <a:lvl4pPr marL="108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6" userDrawn="1">
          <p15:clr>
            <a:srgbClr val="F26B43"/>
          </p15:clr>
        </p15:guide>
        <p15:guide id="2" pos="3840" userDrawn="1">
          <p15:clr>
            <a:srgbClr val="F26B43"/>
          </p15:clr>
        </p15:guide>
        <p15:guide id="3" pos="226" userDrawn="1">
          <p15:clr>
            <a:srgbClr val="F26B43"/>
          </p15:clr>
        </p15:guide>
        <p15:guide id="4" pos="7459" userDrawn="1">
          <p15:clr>
            <a:srgbClr val="F26B43"/>
          </p15:clr>
        </p15:guide>
        <p15:guide id="5" pos="438" userDrawn="1">
          <p15:clr>
            <a:srgbClr val="F26B43"/>
          </p15:clr>
        </p15:guide>
        <p15:guide id="6" pos="7242" userDrawn="1">
          <p15:clr>
            <a:srgbClr val="F26B43"/>
          </p15:clr>
        </p15:guide>
        <p15:guide id="7" pos="3727" userDrawn="1">
          <p15:clr>
            <a:srgbClr val="F26B43"/>
          </p15:clr>
        </p15:guide>
        <p15:guide id="8" pos="3953" userDrawn="1">
          <p15:clr>
            <a:srgbClr val="F26B43"/>
          </p15:clr>
        </p15:guide>
        <p15:guide id="9" orient="horz" pos="3974" userDrawn="1">
          <p15:clr>
            <a:srgbClr val="F26B43"/>
          </p15:clr>
        </p15:guide>
        <p15:guide id="10" orient="horz" pos="3748" userDrawn="1">
          <p15:clr>
            <a:srgbClr val="F26B43"/>
          </p15:clr>
        </p15:guide>
        <p15:guide id="11" orient="horz" pos="754" userDrawn="1">
          <p15:clr>
            <a:srgbClr val="F26B43"/>
          </p15:clr>
        </p15:guide>
        <p15:guide id="12" orient="horz" pos="187"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Föräldramöte P9</a:t>
            </a:r>
          </a:p>
        </p:txBody>
      </p:sp>
      <p:sp>
        <p:nvSpPr>
          <p:cNvPr id="3" name="Underrubrik 2"/>
          <p:cNvSpPr>
            <a:spLocks noGrp="1"/>
          </p:cNvSpPr>
          <p:nvPr>
            <p:ph type="subTitle" idx="1"/>
          </p:nvPr>
        </p:nvSpPr>
        <p:spPr/>
        <p:txBody>
          <a:bodyPr/>
          <a:lstStyle/>
          <a:p>
            <a:r>
              <a:rPr lang="sv-SE" dirty="0"/>
              <a:t>2022-04-07</a:t>
            </a:r>
          </a:p>
        </p:txBody>
      </p:sp>
      <p:sp>
        <p:nvSpPr>
          <p:cNvPr id="6" name="Platshållare för datum 5">
            <a:extLst>
              <a:ext uri="{FF2B5EF4-FFF2-40B4-BE49-F238E27FC236}">
                <a16:creationId xmlns:a16="http://schemas.microsoft.com/office/drawing/2014/main" id="{383EF194-6BCE-4CDC-9CA5-5F2B126458AF}"/>
              </a:ext>
            </a:extLst>
          </p:cNvPr>
          <p:cNvSpPr>
            <a:spLocks noGrp="1"/>
          </p:cNvSpPr>
          <p:nvPr>
            <p:ph type="dt" sz="half" idx="10"/>
          </p:nvPr>
        </p:nvSpPr>
        <p:spPr/>
        <p:txBody>
          <a:bodyPr/>
          <a:lstStyle/>
          <a:p>
            <a:fld id="{513F7A88-CEA1-474E-9390-962BB916BBA6}" type="datetime1">
              <a:rPr lang="sv-SE" smtClean="0"/>
              <a:t>2022-04-01</a:t>
            </a:fld>
            <a:endParaRPr lang="en-US" dirty="0"/>
          </a:p>
        </p:txBody>
      </p:sp>
      <p:sp>
        <p:nvSpPr>
          <p:cNvPr id="9" name="Platshållare för bildnummer 8">
            <a:extLst>
              <a:ext uri="{FF2B5EF4-FFF2-40B4-BE49-F238E27FC236}">
                <a16:creationId xmlns:a16="http://schemas.microsoft.com/office/drawing/2014/main" id="{8EEDDF0E-3601-4D1D-8F2B-32AD0208810F}"/>
              </a:ext>
            </a:extLst>
          </p:cNvPr>
          <p:cNvSpPr>
            <a:spLocks noGrp="1"/>
          </p:cNvSpPr>
          <p:nvPr>
            <p:ph type="sldNum" sz="quarter" idx="12"/>
          </p:nvPr>
        </p:nvSpPr>
        <p:spPr/>
        <p:txBody>
          <a:bodyPr/>
          <a:lstStyle/>
          <a:p>
            <a:fld id="{EB711FBC-D166-4AB1-A3F9-BF7E013EE5B0}" type="slidenum">
              <a:rPr lang="en-US" smtClean="0"/>
              <a:pPr/>
              <a:t>1</a:t>
            </a:fld>
            <a:endParaRPr lang="en-US" dirty="0"/>
          </a:p>
        </p:txBody>
      </p:sp>
      <p:sp useBgFill="1">
        <p:nvSpPr>
          <p:cNvPr id="7" name="Rektangel: rundade hörn 6">
            <a:extLst>
              <a:ext uri="{FF2B5EF4-FFF2-40B4-BE49-F238E27FC236}">
                <a16:creationId xmlns:a16="http://schemas.microsoft.com/office/drawing/2014/main" id="{F7E0CE80-D669-45C7-A52F-A696DABCA5E2}"/>
              </a:ext>
            </a:extLst>
          </p:cNvPr>
          <p:cNvSpPr/>
          <p:nvPr/>
        </p:nvSpPr>
        <p:spPr>
          <a:xfrm>
            <a:off x="121298" y="6223518"/>
            <a:ext cx="1950098" cy="5131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96053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85000" lnSpcReduction="20000"/>
          </a:bodyPr>
          <a:lstStyle/>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Jonas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Ejner</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070-3395218</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Bernhard Eriksson, 070-6565792</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Henrik</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a:t>
            </a:r>
            <a:r>
              <a:rPr lang="sv-SE" sz="1800" dirty="0">
                <a:effectLst/>
                <a:latin typeface="Calibri" panose="020F0502020204030204" pitchFamily="34" charset="0"/>
                <a:ea typeface="Calibri" panose="020F0502020204030204" pitchFamily="34" charset="0"/>
                <a:cs typeface="Times New Roman" panose="02020603050405020304" pitchFamily="18" charset="0"/>
              </a:rPr>
              <a:t>Rinnemo, 070-2204031</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Peter Hermansson, 073-5110256</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Jonas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Läckström</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070-3851389</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Robin Jansson, 0732438593</a:t>
            </a:r>
          </a:p>
          <a:p>
            <a:pPr>
              <a:lnSpc>
                <a:spcPct val="90000"/>
              </a:lnSpc>
              <a:buSzPct val="100000"/>
            </a:pPr>
            <a:r>
              <a:rPr lang="sv-SE" dirty="0">
                <a:latin typeface="Calibri" panose="020F0502020204030204" pitchFamily="34" charset="0"/>
                <a:ea typeface="Calibri" panose="020F0502020204030204" pitchFamily="34" charset="0"/>
                <a:cs typeface="Times New Roman" panose="02020603050405020304" pitchFamily="18" charset="0"/>
              </a:rPr>
              <a:t>Martin Eklund, 070-2269018</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Martin Öhman, 070-6725542</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Martin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Skogholm</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070-4040973</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Jakob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Kaugesaar</a:t>
            </a:r>
            <a:r>
              <a:rPr lang="sv-SE" sz="1800" dirty="0">
                <a:effectLst/>
                <a:latin typeface="Calibri" panose="020F0502020204030204" pitchFamily="34" charset="0"/>
                <a:ea typeface="Calibri" panose="020F0502020204030204" pitchFamily="34" charset="0"/>
                <a:cs typeface="Times New Roman" panose="02020603050405020304" pitchFamily="18" charset="0"/>
              </a:rPr>
              <a:t>, (målvaktstränare) 076-3095866</a:t>
            </a: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Carl-Johan Brandin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admin</a:t>
            </a:r>
            <a:r>
              <a:rPr lang="sv-SE" sz="1800" dirty="0">
                <a:effectLst/>
                <a:latin typeface="Calibri" panose="020F0502020204030204" pitchFamily="34" charset="0"/>
                <a:ea typeface="Calibri" panose="020F0502020204030204" pitchFamily="34" charset="0"/>
                <a:cs typeface="Times New Roman" panose="02020603050405020304" pitchFamily="18" charset="0"/>
              </a:rPr>
              <a:t>), 070-0018955</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buSzPct val="100000"/>
            </a:pPr>
            <a:r>
              <a:rPr lang="sv-SE" sz="1800" dirty="0">
                <a:effectLst/>
                <a:latin typeface="Calibri" panose="020F0502020204030204" pitchFamily="34" charset="0"/>
                <a:ea typeface="Calibri" panose="020F0502020204030204" pitchFamily="34" charset="0"/>
                <a:cs typeface="Times New Roman" panose="02020603050405020304" pitchFamily="18" charset="0"/>
              </a:rPr>
              <a:t>Vi önskar alltid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fler tränare</a:t>
            </a:r>
            <a:r>
              <a:rPr lang="sv-SE" sz="1800" dirty="0">
                <a:effectLst/>
                <a:latin typeface="Calibri" panose="020F0502020204030204" pitchFamily="34" charset="0"/>
                <a:ea typeface="Calibri" panose="020F0502020204030204" pitchFamily="34" charset="0"/>
                <a:cs typeface="Times New Roman" panose="02020603050405020304" pitchFamily="18" charset="0"/>
              </a:rPr>
              <a:t> så om det finns intresse hos någon av er, hör av er! Inga förkunskapskrav behövs. Extra bra om vi kunde få med en tjej.</a:t>
            </a:r>
          </a:p>
          <a:p>
            <a:endParaRPr lang="sv-SE" dirty="0"/>
          </a:p>
        </p:txBody>
      </p:sp>
      <p:sp>
        <p:nvSpPr>
          <p:cNvPr id="6" name="Rubrik 5"/>
          <p:cNvSpPr>
            <a:spLocks noGrp="1"/>
          </p:cNvSpPr>
          <p:nvPr>
            <p:ph type="title"/>
          </p:nvPr>
        </p:nvSpPr>
        <p:spPr/>
        <p:txBody>
          <a:bodyPr/>
          <a:lstStyle/>
          <a:p>
            <a:r>
              <a:rPr lang="sv-SE" dirty="0">
                <a:solidFill>
                  <a:srgbClr val="2352A5"/>
                </a:solidFill>
              </a:rPr>
              <a:t>Ledarpresentation</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2</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362492228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 I nuläget är vi 42 spelare, kul att så många vill vara med i vårt lag! Men om det är någon som inte vill vara med i år, meddela oss så vi kan stryka er från </a:t>
            </a:r>
            <a:r>
              <a:rPr lang="sv-SE" sz="1800" dirty="0" err="1">
                <a:effectLst/>
                <a:latin typeface="Calibri" panose="020F0502020204030204" pitchFamily="34" charset="0"/>
                <a:ea typeface="Calibri" panose="020F0502020204030204" pitchFamily="34" charset="0"/>
                <a:cs typeface="Times New Roman" panose="02020603050405020304" pitchFamily="18" charset="0"/>
              </a:rPr>
              <a:t>laglistan</a:t>
            </a:r>
            <a:r>
              <a:rPr lang="sv-SE" sz="1800" dirty="0">
                <a:effectLst/>
                <a:latin typeface="Calibri" panose="020F0502020204030204" pitchFamily="34" charset="0"/>
                <a:ea typeface="Calibri" panose="020F0502020204030204" pitchFamily="34" charset="0"/>
                <a:cs typeface="Times New Roman" panose="02020603050405020304" pitchFamily="18" charset="0"/>
              </a:rPr>
              <a:t>. Det blir enklare för oss om vi vet hur många barn vi har i gruppen.</a:t>
            </a:r>
          </a:p>
          <a:p>
            <a:r>
              <a:rPr lang="sv-SE" dirty="0">
                <a:latin typeface="Calibri" panose="020F0502020204030204" pitchFamily="34" charset="0"/>
                <a:ea typeface="Calibri" panose="020F0502020204030204" pitchFamily="34" charset="0"/>
                <a:cs typeface="Times New Roman" panose="02020603050405020304" pitchFamily="18" charset="0"/>
              </a:rPr>
              <a:t>En stor barnskara kräver god ordning. Generellt blir denna bättre för varje år. Men om vi ledare upplever att det blir för stökigt så kan vi tillfälligt ”utvisa” barn så de får lugna ner sig (bara så ni vet om de säger något om detta hemma).</a:t>
            </a:r>
          </a:p>
          <a:p>
            <a:r>
              <a:rPr lang="sv-SE" dirty="0">
                <a:effectLst/>
                <a:latin typeface="Calibri" panose="020F0502020204030204" pitchFamily="34" charset="0"/>
                <a:ea typeface="Calibri" panose="020F0502020204030204" pitchFamily="34" charset="0"/>
                <a:cs typeface="Times New Roman" panose="02020603050405020304" pitchFamily="18" charset="0"/>
              </a:rPr>
              <a:t>Prata också med era barn om deras syn på träningarna och oss tränare. Om barnen upplever att andra barn eller vi tränare inte beter oss bra, prata med oss så vi kan ta tag i problemet snabbt. Vi har nolltolerans mot trakasserier och vill få till en bra lagkänsla där alla trivs. Vi upplever att vi har en god stämning så om ni får höra något annat, tveka inte att ta upp det med oss.</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lägger ut info kring laget via laget.se. Träningar, Matcher, Kallelser och annan info. Håll utkik!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Medlems och träningsavgifter är 400 kr per spelare (familj 600 kr) Träningsavgift 500 kr. Totalt</a:t>
            </a:r>
            <a:r>
              <a:rPr lang="sv-SE" sz="1800" b="1" dirty="0">
                <a:effectLst/>
                <a:latin typeface="Calibri" panose="020F0502020204030204" pitchFamily="34" charset="0"/>
                <a:ea typeface="Calibri" panose="020F0502020204030204" pitchFamily="34" charset="0"/>
                <a:cs typeface="Times New Roman" panose="02020603050405020304" pitchFamily="18" charset="0"/>
              </a:rPr>
              <a:t> 900</a:t>
            </a:r>
            <a:r>
              <a:rPr lang="sv-SE" sz="1800" dirty="0">
                <a:effectLst/>
                <a:latin typeface="Calibri" panose="020F0502020204030204" pitchFamily="34" charset="0"/>
                <a:ea typeface="Calibri" panose="020F0502020204030204" pitchFamily="34" charset="0"/>
                <a:cs typeface="Times New Roman" panose="02020603050405020304" pitchFamily="18" charset="0"/>
              </a:rPr>
              <a:t> vid ett barn i föreningen. Inbetalningsuppgifter kommer via e-post. Viktigt att alla betalar. Saknas betalning kommer barnet inte kallas till match.</a:t>
            </a:r>
          </a:p>
          <a:p>
            <a:endParaRPr lang="sv-SE" dirty="0"/>
          </a:p>
        </p:txBody>
      </p:sp>
      <p:sp>
        <p:nvSpPr>
          <p:cNvPr id="6" name="Rubrik 5"/>
          <p:cNvSpPr>
            <a:spLocks noGrp="1"/>
          </p:cNvSpPr>
          <p:nvPr>
            <p:ph type="title"/>
          </p:nvPr>
        </p:nvSpPr>
        <p:spPr/>
        <p:txBody>
          <a:bodyPr/>
          <a:lstStyle/>
          <a:p>
            <a:r>
              <a:rPr lang="sv-SE" dirty="0">
                <a:solidFill>
                  <a:srgbClr val="2352A5"/>
                </a:solidFill>
              </a:rPr>
              <a:t>Spelartruppen, laget och administration</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3</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120317770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spelar 5-mannaspel för sista året. Matcher spelas på helger i poolspel, 2 matcher i följd. Troligtvis inga publikrestriktioner i år. Anmälan via laget. Om ni får förhinder inom 24 h från matchstart så lägg även ett sms till ansvarig ledare, telefonnummer finns i detta dokument.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Skjuts till match kan nästan alltid ordnas om ni föräldrar inte har möjlighet. Utnyttja varandra, eller prata med ledaren.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Vissa matcher är det svårt att få ihop tillräckligt med deltagare eller ibland ställer många in med kort varsel. Vi önskar få en lista med barn (samt telenummer till förälder) som oftast kan tänka sig att spela dubbla matcher som vi kan kalla in med mer eller mindre kort varsel. Återkom med intresse till Henrik via sms, 070-2204031.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Vid matcher är ni föräldrar är viktiga men ge ledarna utrymme.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Inga föräldrar vid avbytarbänken. Föräldrarna står på motsatt sida och föräldrar hejar på alla barn.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Instruera inte barnen på match/träning. Prata positivt med era barn om ledarna, spelare.  Om ni har några frågor/funderingar ta det med ledarna efter träning/match.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planerar att delta i en cup denna säsong.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2 Juli, endagars cup </a:t>
            </a:r>
            <a:r>
              <a:rPr lang="sv-SE" dirty="0">
                <a:latin typeface="Calibri" panose="020F0502020204030204" pitchFamily="34" charset="0"/>
                <a:ea typeface="Calibri" panose="020F0502020204030204" pitchFamily="34" charset="0"/>
                <a:cs typeface="Times New Roman" panose="02020603050405020304" pitchFamily="18" charset="0"/>
              </a:rPr>
              <a:t>på </a:t>
            </a:r>
            <a:r>
              <a:rPr lang="sv-SE" dirty="0" err="1">
                <a:latin typeface="Calibri" panose="020F0502020204030204" pitchFamily="34" charset="0"/>
                <a:ea typeface="Calibri" panose="020F0502020204030204" pitchFamily="34" charset="0"/>
                <a:cs typeface="Times New Roman" panose="02020603050405020304" pitchFamily="18" charset="0"/>
              </a:rPr>
              <a:t>Örsholmen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6" name="Rubrik 5"/>
          <p:cNvSpPr>
            <a:spLocks noGrp="1"/>
          </p:cNvSpPr>
          <p:nvPr>
            <p:ph type="title"/>
          </p:nvPr>
        </p:nvSpPr>
        <p:spPr/>
        <p:txBody>
          <a:bodyPr/>
          <a:lstStyle/>
          <a:p>
            <a:r>
              <a:rPr lang="sv-SE" dirty="0">
                <a:solidFill>
                  <a:srgbClr val="2352A5"/>
                </a:solidFill>
              </a:rPr>
              <a:t>Matcher och cuper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4</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41770905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Träningar sker inomhus ytterligare några veckor tills gräset torkat upp.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Utomhusträningar förläggs sedan till 5-manna planerna som finns inne på området mellan friidrottshallen och skogen.</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Ambitionen är att till utomhussäsongen ha </a:t>
            </a:r>
            <a:r>
              <a:rPr lang="sv-SE" dirty="0">
                <a:latin typeface="Calibri" panose="020F0502020204030204" pitchFamily="34" charset="0"/>
                <a:ea typeface="Calibri" panose="020F0502020204030204" pitchFamily="34" charset="0"/>
                <a:cs typeface="Times New Roman" panose="02020603050405020304" pitchFamily="18" charset="0"/>
              </a:rPr>
              <a:t>en</a:t>
            </a:r>
            <a:r>
              <a:rPr lang="sv-SE" sz="1800" dirty="0">
                <a:effectLst/>
                <a:latin typeface="Calibri" panose="020F0502020204030204" pitchFamily="34" charset="0"/>
                <a:ea typeface="Calibri" panose="020F0502020204030204" pitchFamily="34" charset="0"/>
                <a:cs typeface="Times New Roman" panose="02020603050405020304" pitchFamily="18" charset="0"/>
              </a:rPr>
              <a:t> träningstid på vardagar. Vi får återkomma mer när pusslet mellan alla lags önskemål och klassfotboll lagts. Vi överväger även en helgträning på matchfria helger.</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skicka ut anmälningar före träningar så att vi som tränare får en uppfattning hur många som kommer, försök och svara på dessa gärna dagen före. Observera att träningstiderna kan komma att ändras.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Kom gärna 10 minuter före träning så blir det lättare att börja i tid. </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Vi planerar att påbörja </a:t>
            </a:r>
            <a:r>
              <a:rPr lang="sv-SE" sz="1800" i="1" dirty="0">
                <a:effectLst/>
                <a:latin typeface="Calibri" panose="020F0502020204030204" pitchFamily="34" charset="0"/>
                <a:ea typeface="Calibri" panose="020F0502020204030204" pitchFamily="34" charset="0"/>
                <a:cs typeface="Times New Roman" panose="02020603050405020304" pitchFamily="18" charset="0"/>
              </a:rPr>
              <a:t>målvaktsträning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vissa träningar, de barn som är intresserade får säga till för deltagande. De kommer få tid som målvakt även vid match.</a:t>
            </a:r>
            <a:endParaRPr lang="sv-SE" dirty="0"/>
          </a:p>
        </p:txBody>
      </p:sp>
      <p:sp>
        <p:nvSpPr>
          <p:cNvPr id="6" name="Rubrik 5"/>
          <p:cNvSpPr>
            <a:spLocks noGrp="1"/>
          </p:cNvSpPr>
          <p:nvPr>
            <p:ph type="title"/>
          </p:nvPr>
        </p:nvSpPr>
        <p:spPr/>
        <p:txBody>
          <a:bodyPr/>
          <a:lstStyle/>
          <a:p>
            <a:r>
              <a:rPr lang="sv-SE" dirty="0">
                <a:solidFill>
                  <a:srgbClr val="2352A5"/>
                </a:solidFill>
              </a:rPr>
              <a:t>Träningar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5</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239728861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1800" dirty="0">
                <a:effectLst/>
                <a:latin typeface="Calibri" panose="020F0502020204030204" pitchFamily="34" charset="0"/>
                <a:ea typeface="Calibri" panose="020F0502020204030204" pitchFamily="34" charset="0"/>
                <a:cs typeface="Times New Roman" panose="02020603050405020304" pitchFamily="18" charset="0"/>
              </a:rPr>
              <a:t>Vi ha ambition att beställa träningsoveraller i år.</a:t>
            </a:r>
          </a:p>
          <a:p>
            <a:pPr lvl="1"/>
            <a:r>
              <a:rPr lang="sv-SE" dirty="0">
                <a:effectLst/>
                <a:latin typeface="Calibri" panose="020F0502020204030204" pitchFamily="34" charset="0"/>
                <a:ea typeface="Calibri" panose="020F0502020204030204" pitchFamily="34" charset="0"/>
                <a:cs typeface="Times New Roman" panose="02020603050405020304" pitchFamily="18" charset="0"/>
              </a:rPr>
              <a:t>För att kunna göra detta krävs dock att någon förälder tar på sig rollen som kläd- och sponsoransvarig.</a:t>
            </a:r>
          </a:p>
          <a:p>
            <a:pPr lvl="1"/>
            <a:r>
              <a:rPr lang="sv-SE" dirty="0">
                <a:effectLst/>
                <a:latin typeface="Calibri" panose="020F0502020204030204" pitchFamily="34" charset="0"/>
                <a:ea typeface="Calibri" panose="020F0502020204030204" pitchFamily="34" charset="0"/>
                <a:cs typeface="Times New Roman" panose="02020603050405020304" pitchFamily="18" charset="0"/>
              </a:rPr>
              <a:t>Om någon kan tänka sig detta hör av er till Henrik på 070-2204031</a:t>
            </a:r>
            <a:r>
              <a:rPr lang="sv-SE" sz="1800" dirty="0">
                <a:effectLst/>
                <a:latin typeface="Calibri" panose="020F0502020204030204" pitchFamily="34" charset="0"/>
                <a:ea typeface="Calibri" panose="020F0502020204030204" pitchFamily="34" charset="0"/>
                <a:cs typeface="Times New Roman" panose="02020603050405020304" pitchFamily="18" charset="0"/>
              </a:rPr>
              <a:t>.</a:t>
            </a:r>
          </a:p>
          <a:p>
            <a:r>
              <a:rPr lang="sv-SE" sz="1800" dirty="0">
                <a:effectLst/>
                <a:latin typeface="Calibri" panose="020F0502020204030204" pitchFamily="34" charset="0"/>
                <a:ea typeface="Calibri" panose="020F0502020204030204" pitchFamily="34" charset="0"/>
                <a:cs typeface="Times New Roman" panose="02020603050405020304" pitchFamily="18" charset="0"/>
              </a:rPr>
              <a:t>Matchkläder/tvätt – Vi kommer fortsätta som tidigare år med utdelning av matchkläder inför match och tvätt sker sedan av någon frivillig (ofta en ledare), vilket fungerat ganska bra hittills.</a:t>
            </a:r>
          </a:p>
          <a:p>
            <a:endParaRPr lang="sv-SE" dirty="0"/>
          </a:p>
        </p:txBody>
      </p:sp>
      <p:sp>
        <p:nvSpPr>
          <p:cNvPr id="6" name="Rubrik 5"/>
          <p:cNvSpPr>
            <a:spLocks noGrp="1"/>
          </p:cNvSpPr>
          <p:nvPr>
            <p:ph type="title"/>
          </p:nvPr>
        </p:nvSpPr>
        <p:spPr/>
        <p:txBody>
          <a:bodyPr/>
          <a:lstStyle/>
          <a:p>
            <a:r>
              <a:rPr lang="sv-SE" dirty="0">
                <a:solidFill>
                  <a:srgbClr val="2352A5"/>
                </a:solidFill>
              </a:rPr>
              <a:t>Kläder</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6</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198337897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Vi kommer sälja lotter. Under April-Maj ska vi sälja sportlotten. Dessa säljs för 50 kronor och varje barn får 5-10 stycken lotter att sälja, 5 kronor per lott går till vår lagkassa.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Efter sommaren återkommer denna uppgift i mindre omfattning.</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December är det Bingolottoförsäljning, på en liknande nivå. Betalning för lotter sker vid uthämtning, helst via </a:t>
            </a:r>
            <a:r>
              <a:rPr lang="sv-SE" dirty="0" err="1">
                <a:effectLst/>
                <a:latin typeface="Calibri" panose="020F0502020204030204" pitchFamily="34" charset="0"/>
                <a:ea typeface="Calibri" panose="020F0502020204030204" pitchFamily="34" charset="0"/>
                <a:cs typeface="Times New Roman" panose="02020603050405020304" pitchFamily="18" charset="0"/>
              </a:rPr>
              <a:t>Swish</a:t>
            </a:r>
            <a:r>
              <a:rPr lang="sv-SE"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Här behöver ni som föräldrar se till att hämta ut er andel. Det är </a:t>
            </a:r>
            <a:r>
              <a:rPr lang="sv-SE"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inte ok </a:t>
            </a:r>
            <a:r>
              <a:rPr lang="sv-SE" dirty="0">
                <a:effectLst/>
                <a:latin typeface="Calibri" panose="020F0502020204030204" pitchFamily="34" charset="0"/>
                <a:ea typeface="Calibri" panose="020F0502020204030204" pitchFamily="34" charset="0"/>
                <a:cs typeface="Times New Roman" panose="02020603050405020304" pitchFamily="18" charset="0"/>
              </a:rPr>
              <a:t>att strunta i det och i stället öka bördan på andra och i slutändan dränera lagkassan.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Även Erics kiosk i klubbstugan ska bemannas vid några tillfällen, hur många och när är inte bestämt ännu.</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Alla måste hjälpa till i en förening. Den låga kostnaden för idrott i Sverige bygger delvis på obetalt arbete. Som förälder måste man hjälpa till för att era barn ska kunna vara medlemmar.</a:t>
            </a:r>
          </a:p>
          <a:p>
            <a:pPr lvl="1">
              <a:lnSpc>
                <a:spcPct val="107000"/>
              </a:lnSpc>
              <a:spcAft>
                <a:spcPts val="800"/>
              </a:spcAft>
            </a:pPr>
            <a:r>
              <a:rPr lang="sv-S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Det är önskvärt att få några fler personer som kan tänka sig </a:t>
            </a:r>
            <a:r>
              <a:rPr lang="sv-SE" dirty="0">
                <a:solidFill>
                  <a:srgbClr val="FF0000"/>
                </a:solidFill>
                <a:latin typeface="Calibri" panose="020F0502020204030204" pitchFamily="34" charset="0"/>
                <a:ea typeface="Calibri" panose="020F0502020204030204" pitchFamily="34" charset="0"/>
                <a:cs typeface="Times New Roman" panose="02020603050405020304" pitchFamily="18" charset="0"/>
              </a:rPr>
              <a:t>organisera</a:t>
            </a:r>
            <a:r>
              <a:rPr lang="sv-SE"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de beting vi har. Det är inte speciellt mycket jobb men vi som ledare kan inte ta detta. Anmäl intresse till Henrik Rinnemo 070-2204031.</a:t>
            </a:r>
            <a:endParaRPr lang="sv-SE"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ubrik 5"/>
          <p:cNvSpPr>
            <a:spLocks noGrp="1"/>
          </p:cNvSpPr>
          <p:nvPr>
            <p:ph type="title"/>
          </p:nvPr>
        </p:nvSpPr>
        <p:spPr/>
        <p:txBody>
          <a:bodyPr/>
          <a:lstStyle/>
          <a:p>
            <a:r>
              <a:rPr lang="sv-SE" dirty="0">
                <a:solidFill>
                  <a:srgbClr val="2352A5"/>
                </a:solidFill>
              </a:rPr>
              <a:t>Beting</a:t>
            </a: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7</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318137580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Den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12:e April </a:t>
            </a:r>
            <a:r>
              <a:rPr lang="sv-SE" sz="1800" dirty="0">
                <a:effectLst/>
                <a:latin typeface="Calibri" panose="020F0502020204030204" pitchFamily="34" charset="0"/>
                <a:ea typeface="Calibri" panose="020F0502020204030204" pitchFamily="34" charset="0"/>
                <a:cs typeface="Times New Roman" panose="02020603050405020304" pitchFamily="18" charset="0"/>
              </a:rPr>
              <a:t>anordnas fotografering med laget. </a:t>
            </a:r>
          </a:p>
          <a:p>
            <a:pPr lvl="1">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Samling 16.20, fotografering 16.45, bedöms klart senast 17.25</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Krävs underskrift från förälder för att vara med på fotografering. </a:t>
            </a:r>
          </a:p>
          <a:p>
            <a:pPr lvl="1">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 kommer också ha tillgång till ett antal matchtröjor så att vi får någorlunda enhetlig klädsel. Tag dock med svarta eller mörka shorts och träningsbyxor.</a:t>
            </a:r>
            <a:endParaRPr lang="sv-SE" dirty="0"/>
          </a:p>
        </p:txBody>
      </p:sp>
      <p:sp>
        <p:nvSpPr>
          <p:cNvPr id="6" name="Rubrik 5"/>
          <p:cNvSpPr>
            <a:spLocks noGrp="1"/>
          </p:cNvSpPr>
          <p:nvPr>
            <p:ph type="title"/>
          </p:nvPr>
        </p:nvSpPr>
        <p:spPr/>
        <p:txBody>
          <a:bodyPr/>
          <a:lstStyle/>
          <a:p>
            <a:r>
              <a:rPr lang="sv-SE" dirty="0" err="1">
                <a:solidFill>
                  <a:srgbClr val="2352A5"/>
                </a:solidFill>
              </a:rPr>
              <a:t>Lagfoto</a:t>
            </a:r>
            <a:endParaRPr lang="sv-SE" dirty="0">
              <a:solidFill>
                <a:srgbClr val="2352A5"/>
              </a:solidFill>
            </a:endParaRPr>
          </a:p>
        </p:txBody>
      </p:sp>
      <p:sp>
        <p:nvSpPr>
          <p:cNvPr id="5" name="Platshållare för datum 4">
            <a:extLst>
              <a:ext uri="{FF2B5EF4-FFF2-40B4-BE49-F238E27FC236}">
                <a16:creationId xmlns:a16="http://schemas.microsoft.com/office/drawing/2014/main" id="{073C9B4D-5D66-41C9-8DAE-4934B3BAABE4}"/>
              </a:ext>
            </a:extLst>
          </p:cNvPr>
          <p:cNvSpPr>
            <a:spLocks noGrp="1"/>
          </p:cNvSpPr>
          <p:nvPr>
            <p:ph type="dt" sz="half" idx="10"/>
          </p:nvPr>
        </p:nvSpPr>
        <p:spPr/>
        <p:txBody>
          <a:bodyPr/>
          <a:lstStyle/>
          <a:p>
            <a:fld id="{6A2E6622-13F4-483D-ADDD-B14BFC0286DD}" type="datetime1">
              <a:rPr lang="sv-SE" smtClean="0"/>
              <a:t>2022-04-01</a:t>
            </a:fld>
            <a:endParaRPr lang="en-US" dirty="0"/>
          </a:p>
        </p:txBody>
      </p:sp>
      <p:sp>
        <p:nvSpPr>
          <p:cNvPr id="9" name="Platshållare för bildnummer 8">
            <a:extLst>
              <a:ext uri="{FF2B5EF4-FFF2-40B4-BE49-F238E27FC236}">
                <a16:creationId xmlns:a16="http://schemas.microsoft.com/office/drawing/2014/main" id="{8C341A6F-8287-4D6E-8E8F-D0F5A41658B7}"/>
              </a:ext>
            </a:extLst>
          </p:cNvPr>
          <p:cNvSpPr>
            <a:spLocks noGrp="1"/>
          </p:cNvSpPr>
          <p:nvPr>
            <p:ph type="sldNum" sz="quarter" idx="12"/>
          </p:nvPr>
        </p:nvSpPr>
        <p:spPr/>
        <p:txBody>
          <a:bodyPr/>
          <a:lstStyle/>
          <a:p>
            <a:fld id="{EB711FBC-D166-4AB1-A3F9-BF7E013EE5B0}" type="slidenum">
              <a:rPr lang="en-US" smtClean="0"/>
              <a:pPr/>
              <a:t>8</a:t>
            </a:fld>
            <a:endParaRPr lang="en-US" dirty="0"/>
          </a:p>
        </p:txBody>
      </p:sp>
      <p:sp>
        <p:nvSpPr>
          <p:cNvPr id="7" name="Rektangel: rundade hörn 6">
            <a:extLst>
              <a:ext uri="{FF2B5EF4-FFF2-40B4-BE49-F238E27FC236}">
                <a16:creationId xmlns:a16="http://schemas.microsoft.com/office/drawing/2014/main" id="{77F172C5-2591-4BB8-8C48-9CFB439A334D}"/>
              </a:ext>
            </a:extLst>
          </p:cNvPr>
          <p:cNvSpPr/>
          <p:nvPr/>
        </p:nvSpPr>
        <p:spPr>
          <a:xfrm>
            <a:off x="121298" y="6223518"/>
            <a:ext cx="1950098" cy="513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08194620-E7B1-4198-B957-287A9B055FC6}"/>
              </a:ext>
            </a:extLst>
          </p:cNvPr>
          <p:cNvPicPr>
            <a:picLocks noChangeAspect="1"/>
          </p:cNvPicPr>
          <p:nvPr/>
        </p:nvPicPr>
        <p:blipFill>
          <a:blip r:embed="rId2">
            <a:lum/>
            <a:alphaModFix/>
          </a:blip>
          <a:srcRect/>
          <a:stretch>
            <a:fillRect/>
          </a:stretch>
        </p:blipFill>
        <p:spPr>
          <a:xfrm>
            <a:off x="10743900" y="89338"/>
            <a:ext cx="1296000" cy="1296000"/>
          </a:xfrm>
          <a:prstGeom prst="rect">
            <a:avLst/>
          </a:prstGeom>
          <a:noFill/>
          <a:ln cap="flat">
            <a:noFill/>
          </a:ln>
        </p:spPr>
      </p:pic>
    </p:spTree>
    <p:extLst>
      <p:ext uri="{BB962C8B-B14F-4D97-AF65-F5344CB8AC3E}">
        <p14:creationId xmlns:p14="http://schemas.microsoft.com/office/powerpoint/2010/main" val="422982653"/>
      </p:ext>
    </p:extLst>
  </p:cSld>
  <p:clrMapOvr>
    <a:masterClrMapping/>
  </p:clrMapOvr>
  <p:transition spd="slow">
    <p:wipe/>
  </p:transition>
</p:sld>
</file>

<file path=ppt/theme/theme1.xml><?xml version="1.0" encoding="utf-8"?>
<a:theme xmlns:a="http://schemas.openxmlformats.org/drawingml/2006/main" name="Ellevio Bredbild">
  <a:themeElements>
    <a:clrScheme name="Ellevio Theme Colors">
      <a:dk1>
        <a:sysClr val="windowText" lastClr="000000"/>
      </a:dk1>
      <a:lt1>
        <a:sysClr val="window" lastClr="FFFFFF"/>
      </a:lt1>
      <a:dk2>
        <a:srgbClr val="44546A"/>
      </a:dk2>
      <a:lt2>
        <a:srgbClr val="E7E6E6"/>
      </a:lt2>
      <a:accent1>
        <a:srgbClr val="FF8200"/>
      </a:accent1>
      <a:accent2>
        <a:srgbClr val="FF91A5"/>
      </a:accent2>
      <a:accent3>
        <a:srgbClr val="00A0DC"/>
      </a:accent3>
      <a:accent4>
        <a:srgbClr val="00AF69"/>
      </a:accent4>
      <a:accent5>
        <a:srgbClr val="FFD200"/>
      </a:accent5>
      <a:accent6>
        <a:srgbClr val="EB0028"/>
      </a:accent6>
      <a:hlink>
        <a:srgbClr val="000000"/>
      </a:hlink>
      <a:folHlink>
        <a:srgbClr val="FF8200"/>
      </a:folHlink>
    </a:clrScheme>
    <a:fontScheme name="Ellevi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resentation Ellevio" id="{E877F96C-1B54-4331-9C08-D4C55D1684AE}" vid="{93B0582F-E0DC-4B8D-BF5F-80C7114B09F9}"/>
    </a:ext>
  </a:extLst>
</a:theme>
</file>

<file path=ppt/theme/theme2.xml><?xml version="1.0" encoding="utf-8"?>
<a:theme xmlns:a="http://schemas.openxmlformats.org/drawingml/2006/main" name="Office Theme">
  <a:themeElements>
    <a:clrScheme name="Ellevio Theme Colors">
      <a:dk1>
        <a:sysClr val="windowText" lastClr="000000"/>
      </a:dk1>
      <a:lt1>
        <a:sysClr val="window" lastClr="FFFFFF"/>
      </a:lt1>
      <a:dk2>
        <a:srgbClr val="44546A"/>
      </a:dk2>
      <a:lt2>
        <a:srgbClr val="E7E6E6"/>
      </a:lt2>
      <a:accent1>
        <a:srgbClr val="FF8200"/>
      </a:accent1>
      <a:accent2>
        <a:srgbClr val="FF91A5"/>
      </a:accent2>
      <a:accent3>
        <a:srgbClr val="00A0DC"/>
      </a:accent3>
      <a:accent4>
        <a:srgbClr val="00AF69"/>
      </a:accent4>
      <a:accent5>
        <a:srgbClr val="FFD200"/>
      </a:accent5>
      <a:accent6>
        <a:srgbClr val="EB0028"/>
      </a:accent6>
      <a:hlink>
        <a:srgbClr val="000000"/>
      </a:hlink>
      <a:folHlink>
        <a:srgbClr val="FF8200"/>
      </a:folHlink>
    </a:clrScheme>
    <a:fontScheme name="Ellevi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llevio Theme Colors">
      <a:dk1>
        <a:sysClr val="windowText" lastClr="000000"/>
      </a:dk1>
      <a:lt1>
        <a:sysClr val="window" lastClr="FFFFFF"/>
      </a:lt1>
      <a:dk2>
        <a:srgbClr val="44546A"/>
      </a:dk2>
      <a:lt2>
        <a:srgbClr val="E7E6E6"/>
      </a:lt2>
      <a:accent1>
        <a:srgbClr val="FF8200"/>
      </a:accent1>
      <a:accent2>
        <a:srgbClr val="FF91A5"/>
      </a:accent2>
      <a:accent3>
        <a:srgbClr val="00A0DC"/>
      </a:accent3>
      <a:accent4>
        <a:srgbClr val="00AF69"/>
      </a:accent4>
      <a:accent5>
        <a:srgbClr val="FFD200"/>
      </a:accent5>
      <a:accent6>
        <a:srgbClr val="EB0028"/>
      </a:accent6>
      <a:hlink>
        <a:srgbClr val="000000"/>
      </a:hlink>
      <a:folHlink>
        <a:srgbClr val="FF8200"/>
      </a:folHlink>
    </a:clrScheme>
    <a:fontScheme name="Ellevio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Ellevio</Template>
  <TotalTime>28386</TotalTime>
  <Words>1065</Words>
  <Application>Microsoft Office PowerPoint</Application>
  <PresentationFormat>Bredbild</PresentationFormat>
  <Paragraphs>70</Paragraphs>
  <Slides>8</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Ellevio Bredbild</vt:lpstr>
      <vt:lpstr>Föräldramöte P9</vt:lpstr>
      <vt:lpstr>Ledarpresentation</vt:lpstr>
      <vt:lpstr>Spelartruppen, laget och administration</vt:lpstr>
      <vt:lpstr>Matcher och cuper</vt:lpstr>
      <vt:lpstr>Träningar</vt:lpstr>
      <vt:lpstr>Kläder</vt:lpstr>
      <vt:lpstr>Beting</vt:lpstr>
      <vt:lpstr>Lagfoto</vt:lpstr>
    </vt:vector>
  </TitlesOfParts>
  <Company>Hallvarsson &amp; Halvarsson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P11</dc:title>
  <dc:creator>Henrik Rinnemo</dc:creator>
  <cp:lastModifiedBy>Henrik Rinnemo</cp:lastModifiedBy>
  <cp:revision>36</cp:revision>
  <cp:lastPrinted>2017-03-31T09:18:33Z</cp:lastPrinted>
  <dcterms:created xsi:type="dcterms:W3CDTF">2022-03-30T06:41:51Z</dcterms:created>
  <dcterms:modified xsi:type="dcterms:W3CDTF">2022-04-20T17:20:01Z</dcterms:modified>
</cp:coreProperties>
</file>