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69" r:id="rId2"/>
    <p:sldId id="270" r:id="rId3"/>
    <p:sldId id="271" r:id="rId4"/>
    <p:sldId id="272" r:id="rId5"/>
    <p:sldId id="278" r:id="rId6"/>
    <p:sldId id="273" r:id="rId7"/>
    <p:sldId id="274" r:id="rId8"/>
    <p:sldId id="275" r:id="rId9"/>
    <p:sldId id="276" r:id="rId10"/>
    <p:sldId id="277" r:id="rId11"/>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2A5"/>
    <a:srgbClr val="D7D2D2"/>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4" d="100"/>
          <a:sy n="114" d="100"/>
        </p:scale>
        <p:origin x="414"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43" d="100"/>
          <a:sy n="43" d="100"/>
        </p:scale>
        <p:origin x="284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360000" tIns="252000" rIns="360000" bIns="252000" rtlCol="0"/>
          <a:lstStyle>
            <a:lvl1pPr algn="l">
              <a:defRPr sz="1300"/>
            </a:lvl1pPr>
          </a:lstStyle>
          <a:p>
            <a:endParaRPr lang="en-US" sz="1000"/>
          </a:p>
        </p:txBody>
      </p:sp>
      <p:sp>
        <p:nvSpPr>
          <p:cNvPr id="3" name="Date Placeholder 2"/>
          <p:cNvSpPr>
            <a:spLocks noGrp="1"/>
          </p:cNvSpPr>
          <p:nvPr>
            <p:ph type="dt" sz="quarter" idx="1"/>
          </p:nvPr>
        </p:nvSpPr>
        <p:spPr>
          <a:xfrm>
            <a:off x="4021294" y="0"/>
            <a:ext cx="3076363" cy="513508"/>
          </a:xfrm>
          <a:prstGeom prst="rect">
            <a:avLst/>
          </a:prstGeom>
        </p:spPr>
        <p:txBody>
          <a:bodyPr vert="horz" lIns="360000" tIns="252000" rIns="360000" bIns="252000" rtlCol="0"/>
          <a:lstStyle>
            <a:lvl1pPr algn="r">
              <a:defRPr sz="1300"/>
            </a:lvl1pPr>
          </a:lstStyle>
          <a:p>
            <a:fld id="{7E47EB4D-80F6-446B-8A7B-A2B51D6640FE}" type="datetimeFigureOut">
              <a:rPr lang="en-US" sz="1000" smtClean="0"/>
              <a:t>3/27/2023</a:t>
            </a:fld>
            <a:endParaRPr lang="en-US" sz="1000"/>
          </a:p>
        </p:txBody>
      </p:sp>
      <p:sp>
        <p:nvSpPr>
          <p:cNvPr id="4" name="Footer Placeholder 3"/>
          <p:cNvSpPr>
            <a:spLocks noGrp="1"/>
          </p:cNvSpPr>
          <p:nvPr>
            <p:ph type="ftr" sz="quarter" idx="2"/>
          </p:nvPr>
        </p:nvSpPr>
        <p:spPr>
          <a:xfrm>
            <a:off x="0" y="9721107"/>
            <a:ext cx="3076363" cy="513507"/>
          </a:xfrm>
          <a:prstGeom prst="rect">
            <a:avLst/>
          </a:prstGeom>
        </p:spPr>
        <p:txBody>
          <a:bodyPr vert="horz" lIns="360000" tIns="252000" rIns="360000" bIns="252000" rtlCol="0" anchor="b"/>
          <a:lstStyle>
            <a:lvl1pPr algn="l">
              <a:defRPr sz="1300"/>
            </a:lvl1pPr>
          </a:lstStyle>
          <a:p>
            <a:endParaRPr lang="en-US" sz="1000"/>
          </a:p>
        </p:txBody>
      </p:sp>
      <p:sp>
        <p:nvSpPr>
          <p:cNvPr id="5" name="Slide Number Placeholder 4"/>
          <p:cNvSpPr>
            <a:spLocks noGrp="1"/>
          </p:cNvSpPr>
          <p:nvPr>
            <p:ph type="sldNum" sz="quarter" idx="3"/>
          </p:nvPr>
        </p:nvSpPr>
        <p:spPr>
          <a:xfrm>
            <a:off x="4021294" y="9721107"/>
            <a:ext cx="3076363" cy="513507"/>
          </a:xfrm>
          <a:prstGeom prst="rect">
            <a:avLst/>
          </a:prstGeom>
        </p:spPr>
        <p:txBody>
          <a:bodyPr vert="horz" lIns="360000" tIns="252000" rIns="360000" bIns="252000" rtlCol="0" anchor="b"/>
          <a:lstStyle>
            <a:lvl1pPr algn="r">
              <a:defRPr sz="1300"/>
            </a:lvl1pPr>
          </a:lstStyle>
          <a:p>
            <a:fld id="{F45C183B-FAE8-4C00-A48C-C18F5D3B5865}" type="slidenum">
              <a:rPr lang="en-US" sz="1000" smtClean="0"/>
              <a:t>‹#›</a:t>
            </a:fld>
            <a:endParaRPr lang="en-US" sz="1000"/>
          </a:p>
        </p:txBody>
      </p:sp>
    </p:spTree>
    <p:extLst>
      <p:ext uri="{BB962C8B-B14F-4D97-AF65-F5344CB8AC3E}">
        <p14:creationId xmlns:p14="http://schemas.microsoft.com/office/powerpoint/2010/main" val="2581826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360000" tIns="252000" rIns="360000" bIns="252000" rtlCol="0"/>
          <a:lstStyle>
            <a:lvl1pPr algn="l">
              <a:defRPr sz="1000"/>
            </a:lvl1pPr>
          </a:lstStyle>
          <a:p>
            <a:endParaRPr lang="en-US"/>
          </a:p>
        </p:txBody>
      </p:sp>
      <p:sp>
        <p:nvSpPr>
          <p:cNvPr id="3" name="Date Placeholder 2"/>
          <p:cNvSpPr>
            <a:spLocks noGrp="1"/>
          </p:cNvSpPr>
          <p:nvPr>
            <p:ph type="dt" idx="1"/>
          </p:nvPr>
        </p:nvSpPr>
        <p:spPr>
          <a:xfrm>
            <a:off x="4021294" y="0"/>
            <a:ext cx="3076363" cy="513508"/>
          </a:xfrm>
          <a:prstGeom prst="rect">
            <a:avLst/>
          </a:prstGeom>
        </p:spPr>
        <p:txBody>
          <a:bodyPr vert="horz" lIns="360000" tIns="252000" rIns="360000" bIns="252000" rtlCol="0"/>
          <a:lstStyle>
            <a:lvl1pPr algn="r">
              <a:defRPr sz="1000"/>
            </a:lvl1pPr>
          </a:lstStyle>
          <a:p>
            <a:fld id="{84AFC351-EB69-41AC-9063-3B0494D3E2F0}" type="datetimeFigureOut">
              <a:rPr lang="en-US" smtClean="0"/>
              <a:pPr/>
              <a:t>3/27/2023</a:t>
            </a:fld>
            <a:endParaRPr lang="en-US"/>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7"/>
            <a:ext cx="3076363" cy="513507"/>
          </a:xfrm>
          <a:prstGeom prst="rect">
            <a:avLst/>
          </a:prstGeom>
        </p:spPr>
        <p:txBody>
          <a:bodyPr vert="horz" lIns="360000" tIns="252000" rIns="360000" bIns="252000" rtlCol="0" anchor="b"/>
          <a:lstStyle>
            <a:lvl1pPr algn="l">
              <a:defRPr sz="1000"/>
            </a:lvl1pPr>
          </a:lstStyle>
          <a:p>
            <a:endParaRPr lang="en-US"/>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360000" tIns="252000" rIns="360000" bIns="252000" rtlCol="0" anchor="b"/>
          <a:lstStyle>
            <a:lvl1pPr algn="r">
              <a:defRPr sz="1000"/>
            </a:lvl1pPr>
          </a:lstStyle>
          <a:p>
            <a:fld id="{634CCE41-1658-4183-A036-A77B40DCF1D5}" type="slidenum">
              <a:rPr lang="en-US" smtClean="0"/>
              <a:pPr/>
              <a:t>‹#›</a:t>
            </a:fld>
            <a:endParaRPr lang="en-US"/>
          </a:p>
        </p:txBody>
      </p:sp>
    </p:spTree>
    <p:extLst>
      <p:ext uri="{BB962C8B-B14F-4D97-AF65-F5344CB8AC3E}">
        <p14:creationId xmlns:p14="http://schemas.microsoft.com/office/powerpoint/2010/main" val="3321809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188000"/>
            <a:ext cx="10782000" cy="2881313"/>
          </a:xfrm>
        </p:spPr>
        <p:txBody>
          <a:bodyPr anchor="b">
            <a:normAutofit/>
          </a:bodyPr>
          <a:lstStyle>
            <a:lvl1pPr algn="l">
              <a:defRPr sz="7300">
                <a:solidFill>
                  <a:schemeClr val="bg1"/>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720000" y="4088760"/>
            <a:ext cx="10782000" cy="1872000"/>
          </a:xfrm>
        </p:spPr>
        <p:txBody>
          <a:bodyPr>
            <a:normAutofit/>
          </a:bodyPr>
          <a:lstStyle>
            <a:lvl1pPr marL="0" indent="0" algn="l">
              <a:buNone/>
              <a:defRPr sz="265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cxnSp>
        <p:nvCxnSpPr>
          <p:cNvPr id="9" name="Rak 11"/>
          <p:cNvCxnSpPr/>
          <p:nvPr userDrawn="1"/>
        </p:nvCxnSpPr>
        <p:spPr>
          <a:xfrm>
            <a:off x="359999" y="6192000"/>
            <a:ext cx="11484000" cy="0"/>
          </a:xfrm>
          <a:prstGeom prst="line">
            <a:avLst/>
          </a:prstGeom>
          <a:ln w="1016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6311265"/>
            <a:ext cx="1594804" cy="325657"/>
          </a:xfrm>
          <a:prstGeom prst="rect">
            <a:avLst/>
          </a:prstGeom>
        </p:spPr>
      </p:pic>
      <p:sp>
        <p:nvSpPr>
          <p:cNvPr id="7" name="Platshållare för datum 6"/>
          <p:cNvSpPr>
            <a:spLocks noGrp="1"/>
          </p:cNvSpPr>
          <p:nvPr>
            <p:ph type="dt" sz="half" idx="10"/>
          </p:nvPr>
        </p:nvSpPr>
        <p:spPr/>
        <p:txBody>
          <a:bodyPr/>
          <a:lstStyle>
            <a:lvl1pPr>
              <a:defRPr>
                <a:solidFill>
                  <a:schemeClr val="bg1"/>
                </a:solidFill>
              </a:defRPr>
            </a:lvl1pPr>
          </a:lstStyle>
          <a:p>
            <a:fld id="{142533ED-DBFD-477C-A945-8D79A00F977C}" type="datetime1">
              <a:rPr lang="sv-SE" smtClean="0"/>
              <a:t>2023-03-27</a:t>
            </a:fld>
            <a:endParaRPr lang="en-US" dirty="0"/>
          </a:p>
        </p:txBody>
      </p:sp>
      <p:sp>
        <p:nvSpPr>
          <p:cNvPr id="11" name="Platshållare för sidfot 10"/>
          <p:cNvSpPr>
            <a:spLocks noGrp="1"/>
          </p:cNvSpPr>
          <p:nvPr>
            <p:ph type="ftr" sz="quarter" idx="11"/>
          </p:nvPr>
        </p:nvSpPr>
        <p:spPr/>
        <p:txBody>
          <a:bodyPr/>
          <a:lstStyle>
            <a:lvl1pPr>
              <a:defRPr>
                <a:solidFill>
                  <a:schemeClr val="bg1"/>
                </a:solidFill>
              </a:defRPr>
            </a:lvl1pPr>
          </a:lstStyle>
          <a:p>
            <a:r>
              <a:rPr lang="en-US" dirty="0" err="1"/>
              <a:t>Sidfot</a:t>
            </a:r>
            <a:endParaRPr lang="en-US" dirty="0"/>
          </a:p>
        </p:txBody>
      </p:sp>
      <p:sp>
        <p:nvSpPr>
          <p:cNvPr id="12" name="Platshållare för bildnummer 11"/>
          <p:cNvSpPr>
            <a:spLocks noGrp="1"/>
          </p:cNvSpPr>
          <p:nvPr>
            <p:ph type="sldNum" sz="quarter" idx="12"/>
          </p:nvPr>
        </p:nvSpPr>
        <p:spPr/>
        <p:txBody>
          <a:bodyPr/>
          <a:lstStyle>
            <a:lvl1pPr>
              <a:defRPr>
                <a:solidFill>
                  <a:schemeClr val="bg1"/>
                </a:solidFill>
              </a:defRPr>
            </a:lvl1pPr>
          </a:lstStyle>
          <a:p>
            <a:fld id="{EB711FBC-D166-4AB1-A3F9-BF7E013EE5B0}" type="slidenum">
              <a:rPr lang="en-US" smtClean="0"/>
              <a:pPr/>
              <a:t>‹#›</a:t>
            </a:fld>
            <a:endParaRPr lang="en-US" dirty="0"/>
          </a:p>
        </p:txBody>
      </p:sp>
    </p:spTree>
    <p:extLst>
      <p:ext uri="{BB962C8B-B14F-4D97-AF65-F5344CB8AC3E}">
        <p14:creationId xmlns:p14="http://schemas.microsoft.com/office/powerpoint/2010/main" val="1191534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D8CEC2B8-AAF9-430C-844F-2C6A00049AE5}" type="datetime1">
              <a:rPr lang="sv-SE" smtClean="0"/>
              <a:t>2023-03-27</a:t>
            </a:fld>
            <a:endParaRPr lang="en-US" dirty="0"/>
          </a:p>
        </p:txBody>
      </p:sp>
      <p:sp>
        <p:nvSpPr>
          <p:cNvPr id="4" name="Platshållare för sidfot 3"/>
          <p:cNvSpPr>
            <a:spLocks noGrp="1"/>
          </p:cNvSpPr>
          <p:nvPr>
            <p:ph type="ftr" sz="quarter" idx="11"/>
          </p:nvPr>
        </p:nvSpPr>
        <p:spPr/>
        <p:txBody>
          <a:bodyPr/>
          <a:lstStyle/>
          <a:p>
            <a:r>
              <a:rPr lang="en-US" dirty="0" err="1"/>
              <a:t>Sidfot</a:t>
            </a:r>
            <a:endParaRPr lang="en-US" dirty="0"/>
          </a:p>
        </p:txBody>
      </p:sp>
      <p:sp>
        <p:nvSpPr>
          <p:cNvPr id="5" name="Platshållare för bildnummer 4"/>
          <p:cNvSpPr>
            <a:spLocks noGrp="1"/>
          </p:cNvSpPr>
          <p:nvPr>
            <p:ph type="sldNum" sz="quarter" idx="12"/>
          </p:nvPr>
        </p:nvSpPr>
        <p:spPr/>
        <p:txBody>
          <a:bodyPr/>
          <a:lstStyle/>
          <a:p>
            <a:fld id="{EB711FBC-D166-4AB1-A3F9-BF7E013EE5B0}" type="slidenum">
              <a:rPr lang="en-US" smtClean="0"/>
              <a:pPr/>
              <a:t>‹#›</a:t>
            </a:fld>
            <a:endParaRPr lang="en-US" dirty="0"/>
          </a:p>
        </p:txBody>
      </p:sp>
      <p:sp>
        <p:nvSpPr>
          <p:cNvPr id="9" name="Rubrik 8"/>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86938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ndast rubrik Orange">
    <p:bg>
      <p:bgPr>
        <a:solidFill>
          <a:schemeClr val="accent1"/>
        </a:solidFill>
        <a:effectLst/>
      </p:bgPr>
    </p:bg>
    <p:spTree>
      <p:nvGrpSpPr>
        <p:cNvPr id="1" name=""/>
        <p:cNvGrpSpPr/>
        <p:nvPr/>
      </p:nvGrpSpPr>
      <p:grpSpPr>
        <a:xfrm>
          <a:off x="0" y="0"/>
          <a:ext cx="0" cy="0"/>
          <a:chOff x="0" y="0"/>
          <a:chExt cx="0" cy="0"/>
        </a:xfrm>
      </p:grpSpPr>
      <p:pic>
        <p:nvPicPr>
          <p:cNvPr id="6" name="Bildobjekt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white">
          <a:xfrm>
            <a:off x="360000" y="6311265"/>
            <a:ext cx="1594804" cy="324000"/>
          </a:xfrm>
          <a:prstGeom prst="rect">
            <a:avLst/>
          </a:prstGeom>
        </p:spPr>
      </p:pic>
      <p:cxnSp>
        <p:nvCxnSpPr>
          <p:cNvPr id="8" name="Rak 11"/>
          <p:cNvCxnSpPr/>
          <p:nvPr userDrawn="1"/>
        </p:nvCxnSpPr>
        <p:spPr>
          <a:xfrm>
            <a:off x="359999" y="6192000"/>
            <a:ext cx="11484000" cy="0"/>
          </a:xfrm>
          <a:prstGeom prst="line">
            <a:avLst/>
          </a:prstGeom>
          <a:ln w="1016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Rak 10"/>
          <p:cNvCxnSpPr/>
          <p:nvPr userDrawn="1"/>
        </p:nvCxnSpPr>
        <p:spPr>
          <a:xfrm>
            <a:off x="359999" y="1190513"/>
            <a:ext cx="11484000" cy="0"/>
          </a:xfrm>
          <a:prstGeom prst="line">
            <a:avLst/>
          </a:prstGeom>
          <a:ln w="1016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Platshållare för datum 9"/>
          <p:cNvSpPr>
            <a:spLocks noGrp="1"/>
          </p:cNvSpPr>
          <p:nvPr>
            <p:ph type="dt" sz="half" idx="10"/>
          </p:nvPr>
        </p:nvSpPr>
        <p:spPr/>
        <p:txBody>
          <a:bodyPr/>
          <a:lstStyle>
            <a:lvl1pPr>
              <a:defRPr>
                <a:solidFill>
                  <a:schemeClr val="bg1"/>
                </a:solidFill>
              </a:defRPr>
            </a:lvl1pPr>
          </a:lstStyle>
          <a:p>
            <a:fld id="{C6959042-89D4-4804-B61C-25FDF8EFFEF2}" type="datetime1">
              <a:rPr lang="sv-SE" smtClean="0"/>
              <a:t>2023-03-27</a:t>
            </a:fld>
            <a:endParaRPr lang="en-US" dirty="0"/>
          </a:p>
        </p:txBody>
      </p:sp>
      <p:sp>
        <p:nvSpPr>
          <p:cNvPr id="11" name="Platshållare för sidfot 10"/>
          <p:cNvSpPr>
            <a:spLocks noGrp="1"/>
          </p:cNvSpPr>
          <p:nvPr>
            <p:ph type="ftr" sz="quarter" idx="11"/>
          </p:nvPr>
        </p:nvSpPr>
        <p:spPr/>
        <p:txBody>
          <a:bodyPr/>
          <a:lstStyle>
            <a:lvl1pPr>
              <a:defRPr>
                <a:solidFill>
                  <a:schemeClr val="bg1"/>
                </a:solidFill>
              </a:defRPr>
            </a:lvl1pPr>
          </a:lstStyle>
          <a:p>
            <a:r>
              <a:rPr lang="en-US" dirty="0" err="1"/>
              <a:t>Sidfot</a:t>
            </a:r>
            <a:endParaRPr lang="en-US" dirty="0"/>
          </a:p>
        </p:txBody>
      </p:sp>
      <p:sp>
        <p:nvSpPr>
          <p:cNvPr id="12" name="Platshållare för bildnummer 11"/>
          <p:cNvSpPr>
            <a:spLocks noGrp="1"/>
          </p:cNvSpPr>
          <p:nvPr>
            <p:ph type="sldNum" sz="quarter" idx="12"/>
          </p:nvPr>
        </p:nvSpPr>
        <p:spPr/>
        <p:txBody>
          <a:bodyPr/>
          <a:lstStyle>
            <a:lvl1pPr>
              <a:defRPr>
                <a:solidFill>
                  <a:schemeClr val="bg1"/>
                </a:solidFill>
              </a:defRPr>
            </a:lvl1pPr>
          </a:lstStyle>
          <a:p>
            <a:fld id="{EB711FBC-D166-4AB1-A3F9-BF7E013EE5B0}" type="slidenum">
              <a:rPr lang="en-US" smtClean="0"/>
              <a:pPr/>
              <a:t>‹#›</a:t>
            </a:fld>
            <a:endParaRPr lang="en-US" dirty="0"/>
          </a:p>
        </p:txBody>
      </p:sp>
      <p:sp>
        <p:nvSpPr>
          <p:cNvPr id="13" name="Rubrik 12"/>
          <p:cNvSpPr>
            <a:spLocks noGrp="1"/>
          </p:cNvSpPr>
          <p:nvPr>
            <p:ph type="title"/>
          </p:nvPr>
        </p:nvSpPr>
        <p:spPr/>
        <p:txBody>
          <a:bodyPr/>
          <a:lstStyle>
            <a:lvl1pPr>
              <a:defRPr>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852661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6311265"/>
            <a:ext cx="1594804" cy="325657"/>
          </a:xfrm>
          <a:prstGeom prst="rect">
            <a:avLst/>
          </a:prstGeom>
        </p:spPr>
      </p:pic>
      <p:sp>
        <p:nvSpPr>
          <p:cNvPr id="2" name="Platshållare för datum 1"/>
          <p:cNvSpPr>
            <a:spLocks noGrp="1"/>
          </p:cNvSpPr>
          <p:nvPr>
            <p:ph type="dt" sz="half" idx="10"/>
          </p:nvPr>
        </p:nvSpPr>
        <p:spPr/>
        <p:txBody>
          <a:bodyPr/>
          <a:lstStyle/>
          <a:p>
            <a:fld id="{383E3251-924F-4B82-8C0B-D6B24D48EC5F}" type="datetime1">
              <a:rPr lang="sv-SE" smtClean="0"/>
              <a:t>2023-03-27</a:t>
            </a:fld>
            <a:endParaRPr lang="en-US" dirty="0"/>
          </a:p>
        </p:txBody>
      </p:sp>
      <p:sp>
        <p:nvSpPr>
          <p:cNvPr id="3" name="Platshållare för sidfot 2"/>
          <p:cNvSpPr>
            <a:spLocks noGrp="1"/>
          </p:cNvSpPr>
          <p:nvPr>
            <p:ph type="ftr" sz="quarter" idx="11"/>
          </p:nvPr>
        </p:nvSpPr>
        <p:spPr/>
        <p:txBody>
          <a:bodyPr/>
          <a:lstStyle/>
          <a:p>
            <a:r>
              <a:rPr lang="en-US" dirty="0" err="1"/>
              <a:t>Sidfot</a:t>
            </a:r>
            <a:endParaRPr lang="en-US" dirty="0"/>
          </a:p>
        </p:txBody>
      </p:sp>
      <p:sp>
        <p:nvSpPr>
          <p:cNvPr id="4" name="Platshållare för bildnummer 3"/>
          <p:cNvSpPr>
            <a:spLocks noGrp="1"/>
          </p:cNvSpPr>
          <p:nvPr>
            <p:ph type="sldNum" sz="quarter" idx="12"/>
          </p:nvPr>
        </p:nvSpPr>
        <p:spPr/>
        <p:txBody>
          <a:bodyPr/>
          <a:lstStyle/>
          <a:p>
            <a:fld id="{EB711FBC-D166-4AB1-A3F9-BF7E013EE5B0}" type="slidenum">
              <a:rPr lang="en-US" smtClean="0"/>
              <a:pPr/>
              <a:t>‹#›</a:t>
            </a:fld>
            <a:endParaRPr lang="en-US" dirty="0"/>
          </a:p>
        </p:txBody>
      </p:sp>
      <p:sp>
        <p:nvSpPr>
          <p:cNvPr id="9" name="Content Placeholder 2">
            <a:extLst>
              <a:ext uri="{FF2B5EF4-FFF2-40B4-BE49-F238E27FC236}">
                <a16:creationId xmlns:a16="http://schemas.microsoft.com/office/drawing/2014/main" id="{B23BA8FB-8E63-4387-BBAC-CBB693E2961D}"/>
              </a:ext>
            </a:extLst>
          </p:cNvPr>
          <p:cNvSpPr>
            <a:spLocks noGrp="1"/>
          </p:cNvSpPr>
          <p:nvPr>
            <p:ph idx="1"/>
          </p:nvPr>
        </p:nvSpPr>
        <p:spPr>
          <a:xfrm>
            <a:off x="720000" y="1467485"/>
            <a:ext cx="10800000" cy="4482000"/>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0" name="Rubrik 9">
            <a:extLst>
              <a:ext uri="{FF2B5EF4-FFF2-40B4-BE49-F238E27FC236}">
                <a16:creationId xmlns:a16="http://schemas.microsoft.com/office/drawing/2014/main" id="{BD3525B7-7287-4E01-8EDD-A61718E65505}"/>
              </a:ext>
            </a:extLst>
          </p:cNvPr>
          <p:cNvSpPr>
            <a:spLocks noGrp="1"/>
          </p:cNvSpPr>
          <p:nvPr>
            <p:ph type="title"/>
          </p:nvPr>
        </p:nvSpPr>
        <p:spPr>
          <a:xfrm>
            <a:off x="360000" y="287338"/>
            <a:ext cx="11484000" cy="900000"/>
          </a:xfrm>
        </p:spPr>
        <p:txBody>
          <a:bodyPr/>
          <a:lstStyle/>
          <a:p>
            <a:r>
              <a:rPr lang="sv-SE"/>
              <a:t>Klicka här för att ändra mall för rubrikformat</a:t>
            </a:r>
          </a:p>
        </p:txBody>
      </p:sp>
    </p:spTree>
    <p:extLst>
      <p:ext uri="{BB962C8B-B14F-4D97-AF65-F5344CB8AC3E}">
        <p14:creationId xmlns:p14="http://schemas.microsoft.com/office/powerpoint/2010/main" val="1262258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1_Logotyp">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6311265"/>
            <a:ext cx="1594804" cy="325657"/>
          </a:xfrm>
          <a:prstGeom prst="rect">
            <a:avLst/>
          </a:prstGeom>
        </p:spPr>
      </p:pic>
      <p:sp>
        <p:nvSpPr>
          <p:cNvPr id="2" name="Platshållare för datum 1"/>
          <p:cNvSpPr>
            <a:spLocks noGrp="1"/>
          </p:cNvSpPr>
          <p:nvPr>
            <p:ph type="dt" sz="half" idx="10"/>
          </p:nvPr>
        </p:nvSpPr>
        <p:spPr/>
        <p:txBody>
          <a:bodyPr/>
          <a:lstStyle/>
          <a:p>
            <a:fld id="{6A9FED78-A4D9-470D-BA96-279406EDFDB0}" type="datetime1">
              <a:rPr lang="sv-SE" smtClean="0"/>
              <a:t>2023-03-27</a:t>
            </a:fld>
            <a:endParaRPr lang="en-US" dirty="0"/>
          </a:p>
        </p:txBody>
      </p:sp>
      <p:sp>
        <p:nvSpPr>
          <p:cNvPr id="3" name="Platshållare för sidfot 2"/>
          <p:cNvSpPr>
            <a:spLocks noGrp="1"/>
          </p:cNvSpPr>
          <p:nvPr>
            <p:ph type="ftr" sz="quarter" idx="11"/>
          </p:nvPr>
        </p:nvSpPr>
        <p:spPr/>
        <p:txBody>
          <a:bodyPr/>
          <a:lstStyle/>
          <a:p>
            <a:r>
              <a:rPr lang="en-US" dirty="0" err="1"/>
              <a:t>Sidfot</a:t>
            </a:r>
            <a:endParaRPr lang="en-US" dirty="0"/>
          </a:p>
        </p:txBody>
      </p:sp>
      <p:sp>
        <p:nvSpPr>
          <p:cNvPr id="4" name="Platshållare för bildnummer 3"/>
          <p:cNvSpPr>
            <a:spLocks noGrp="1"/>
          </p:cNvSpPr>
          <p:nvPr>
            <p:ph type="sldNum" sz="quarter" idx="12"/>
          </p:nvPr>
        </p:nvSpPr>
        <p:spPr/>
        <p:txBody>
          <a:bodyPr/>
          <a:lstStyle/>
          <a:p>
            <a:fld id="{EB711FBC-D166-4AB1-A3F9-BF7E013EE5B0}" type="slidenum">
              <a:rPr lang="en-US" smtClean="0"/>
              <a:pPr/>
              <a:t>‹#›</a:t>
            </a:fld>
            <a:endParaRPr lang="en-US" dirty="0"/>
          </a:p>
        </p:txBody>
      </p:sp>
    </p:spTree>
    <p:extLst>
      <p:ext uri="{BB962C8B-B14F-4D97-AF65-F5344CB8AC3E}">
        <p14:creationId xmlns:p14="http://schemas.microsoft.com/office/powerpoint/2010/main" val="2430764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E4B6AC6-C4B9-4C1E-9B74-5385CEB059F8}" type="datetime1">
              <a:rPr lang="sv-SE" smtClean="0"/>
              <a:t>2023-03-27</a:t>
            </a:fld>
            <a:endParaRPr lang="en-US" dirty="0"/>
          </a:p>
        </p:txBody>
      </p:sp>
      <p:sp>
        <p:nvSpPr>
          <p:cNvPr id="3" name="Platshållare för sidfot 2"/>
          <p:cNvSpPr>
            <a:spLocks noGrp="1"/>
          </p:cNvSpPr>
          <p:nvPr>
            <p:ph type="ftr" sz="quarter" idx="11"/>
          </p:nvPr>
        </p:nvSpPr>
        <p:spPr/>
        <p:txBody>
          <a:bodyPr/>
          <a:lstStyle/>
          <a:p>
            <a:r>
              <a:rPr lang="en-US" dirty="0" err="1"/>
              <a:t>Sidfot</a:t>
            </a:r>
            <a:endParaRPr lang="en-US" dirty="0"/>
          </a:p>
        </p:txBody>
      </p:sp>
      <p:sp>
        <p:nvSpPr>
          <p:cNvPr id="4" name="Platshållare för bildnummer 3"/>
          <p:cNvSpPr>
            <a:spLocks noGrp="1"/>
          </p:cNvSpPr>
          <p:nvPr>
            <p:ph type="sldNum" sz="quarter" idx="12"/>
          </p:nvPr>
        </p:nvSpPr>
        <p:spPr/>
        <p:txBody>
          <a:bodyPr/>
          <a:lstStyle/>
          <a:p>
            <a:fld id="{EB711FBC-D166-4AB1-A3F9-BF7E013EE5B0}" type="slidenum">
              <a:rPr lang="en-US" smtClean="0"/>
              <a:pPr/>
              <a:t>‹#›</a:t>
            </a:fld>
            <a:endParaRPr lang="en-US" dirty="0"/>
          </a:p>
        </p:txBody>
      </p:sp>
    </p:spTree>
    <p:extLst>
      <p:ext uri="{BB962C8B-B14F-4D97-AF65-F5344CB8AC3E}">
        <p14:creationId xmlns:p14="http://schemas.microsoft.com/office/powerpoint/2010/main" val="4011913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lut">
    <p:bg bwMode="ltGray">
      <p:bgPr>
        <a:solidFill>
          <a:schemeClr val="accent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BE3A4B50-4170-4604-B627-6E698BD8BF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1816" y="2679190"/>
            <a:ext cx="7388367" cy="1499619"/>
          </a:xfrm>
          <a:prstGeom prst="rect">
            <a:avLst/>
          </a:prstGeom>
        </p:spPr>
      </p:pic>
    </p:spTree>
    <p:extLst>
      <p:ext uri="{BB962C8B-B14F-4D97-AF65-F5344CB8AC3E}">
        <p14:creationId xmlns:p14="http://schemas.microsoft.com/office/powerpoint/2010/main" val="1311526912"/>
      </p:ext>
    </p:extLst>
  </p:cSld>
  <p:clrMapOvr>
    <a:masterClrMapping/>
  </p:clrMapOvr>
  <p:extLst>
    <p:ext uri="{DCECCB84-F9BA-43D5-87BE-67443E8EF086}">
      <p15:sldGuideLst xmlns:p15="http://schemas.microsoft.com/office/powerpoint/2012/main">
        <p15:guide id="1" orient="horz" pos="238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Rubrik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188000"/>
            <a:ext cx="10782000" cy="2881313"/>
          </a:xfrm>
        </p:spPr>
        <p:txBody>
          <a:bodyPr anchor="b">
            <a:normAutofit/>
          </a:bodyPr>
          <a:lstStyle>
            <a:lvl1pPr algn="l">
              <a:defRPr sz="7300">
                <a:solidFill>
                  <a:schemeClr val="bg1"/>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720000" y="4088760"/>
            <a:ext cx="10782000" cy="1872000"/>
          </a:xfrm>
        </p:spPr>
        <p:txBody>
          <a:bodyPr>
            <a:normAutofit/>
          </a:bodyPr>
          <a:lstStyle>
            <a:lvl1pPr marL="0" indent="0" algn="l">
              <a:buNone/>
              <a:defRPr sz="265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cxnSp>
        <p:nvCxnSpPr>
          <p:cNvPr id="9" name="Rak 11"/>
          <p:cNvCxnSpPr/>
          <p:nvPr userDrawn="1"/>
        </p:nvCxnSpPr>
        <p:spPr>
          <a:xfrm>
            <a:off x="359999" y="6192000"/>
            <a:ext cx="11484000" cy="0"/>
          </a:xfrm>
          <a:prstGeom prst="line">
            <a:avLst/>
          </a:prstGeom>
          <a:ln w="1016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6311265"/>
            <a:ext cx="1594804" cy="325657"/>
          </a:xfrm>
          <a:prstGeom prst="rect">
            <a:avLst/>
          </a:prstGeom>
        </p:spPr>
      </p:pic>
      <p:sp>
        <p:nvSpPr>
          <p:cNvPr id="7" name="Platshållare för datum 6"/>
          <p:cNvSpPr>
            <a:spLocks noGrp="1"/>
          </p:cNvSpPr>
          <p:nvPr>
            <p:ph type="dt" sz="half" idx="10"/>
          </p:nvPr>
        </p:nvSpPr>
        <p:spPr/>
        <p:txBody>
          <a:bodyPr/>
          <a:lstStyle>
            <a:lvl1pPr>
              <a:defRPr>
                <a:solidFill>
                  <a:schemeClr val="bg1"/>
                </a:solidFill>
              </a:defRPr>
            </a:lvl1pPr>
          </a:lstStyle>
          <a:p>
            <a:fld id="{010D46BE-75FC-4137-9D5E-ACF1EBC38173}" type="datetime1">
              <a:rPr lang="sv-SE" smtClean="0"/>
              <a:t>2023-03-27</a:t>
            </a:fld>
            <a:endParaRPr lang="en-US" dirty="0"/>
          </a:p>
        </p:txBody>
      </p:sp>
      <p:sp>
        <p:nvSpPr>
          <p:cNvPr id="11" name="Platshållare för sidfot 10"/>
          <p:cNvSpPr>
            <a:spLocks noGrp="1"/>
          </p:cNvSpPr>
          <p:nvPr>
            <p:ph type="ftr" sz="quarter" idx="11"/>
          </p:nvPr>
        </p:nvSpPr>
        <p:spPr/>
        <p:txBody>
          <a:bodyPr/>
          <a:lstStyle>
            <a:lvl1pPr>
              <a:defRPr>
                <a:solidFill>
                  <a:schemeClr val="bg1"/>
                </a:solidFill>
              </a:defRPr>
            </a:lvl1pPr>
          </a:lstStyle>
          <a:p>
            <a:r>
              <a:rPr lang="en-US" dirty="0" err="1"/>
              <a:t>Sidfot</a:t>
            </a:r>
            <a:endParaRPr lang="en-US" dirty="0"/>
          </a:p>
        </p:txBody>
      </p:sp>
      <p:sp>
        <p:nvSpPr>
          <p:cNvPr id="12" name="Platshållare för bildnummer 11"/>
          <p:cNvSpPr>
            <a:spLocks noGrp="1"/>
          </p:cNvSpPr>
          <p:nvPr>
            <p:ph type="sldNum" sz="quarter" idx="12"/>
          </p:nvPr>
        </p:nvSpPr>
        <p:spPr/>
        <p:txBody>
          <a:bodyPr/>
          <a:lstStyle>
            <a:lvl1pPr>
              <a:defRPr>
                <a:solidFill>
                  <a:schemeClr val="bg1"/>
                </a:solidFill>
              </a:defRPr>
            </a:lvl1pPr>
          </a:lstStyle>
          <a:p>
            <a:fld id="{EB711FBC-D166-4AB1-A3F9-BF7E013EE5B0}" type="slidenum">
              <a:rPr lang="en-US" smtClean="0"/>
              <a:pPr/>
              <a:t>‹#›</a:t>
            </a:fld>
            <a:endParaRPr lang="en-US" dirty="0"/>
          </a:p>
        </p:txBody>
      </p:sp>
    </p:spTree>
    <p:extLst>
      <p:ext uri="{BB962C8B-B14F-4D97-AF65-F5344CB8AC3E}">
        <p14:creationId xmlns:p14="http://schemas.microsoft.com/office/powerpoint/2010/main" val="4217413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Rubrikbi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188000"/>
            <a:ext cx="10782000" cy="2881313"/>
          </a:xfrm>
        </p:spPr>
        <p:txBody>
          <a:bodyPr anchor="b">
            <a:normAutofit/>
          </a:bodyPr>
          <a:lstStyle>
            <a:lvl1pPr algn="l">
              <a:defRPr sz="7300">
                <a:solidFill>
                  <a:schemeClr val="bg1"/>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720000" y="4088760"/>
            <a:ext cx="10782000" cy="1872000"/>
          </a:xfrm>
        </p:spPr>
        <p:txBody>
          <a:bodyPr>
            <a:normAutofit/>
          </a:bodyPr>
          <a:lstStyle>
            <a:lvl1pPr marL="0" indent="0" algn="l">
              <a:buNone/>
              <a:defRPr sz="265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cxnSp>
        <p:nvCxnSpPr>
          <p:cNvPr id="9" name="Rak 11"/>
          <p:cNvCxnSpPr/>
          <p:nvPr userDrawn="1"/>
        </p:nvCxnSpPr>
        <p:spPr>
          <a:xfrm>
            <a:off x="359999" y="6192000"/>
            <a:ext cx="11484000" cy="0"/>
          </a:xfrm>
          <a:prstGeom prst="line">
            <a:avLst/>
          </a:prstGeom>
          <a:ln w="1016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6311265"/>
            <a:ext cx="1594804" cy="325657"/>
          </a:xfrm>
          <a:prstGeom prst="rect">
            <a:avLst/>
          </a:prstGeom>
        </p:spPr>
      </p:pic>
      <p:sp>
        <p:nvSpPr>
          <p:cNvPr id="7" name="Platshållare för datum 6"/>
          <p:cNvSpPr>
            <a:spLocks noGrp="1"/>
          </p:cNvSpPr>
          <p:nvPr>
            <p:ph type="dt" sz="half" idx="10"/>
          </p:nvPr>
        </p:nvSpPr>
        <p:spPr/>
        <p:txBody>
          <a:bodyPr/>
          <a:lstStyle>
            <a:lvl1pPr>
              <a:defRPr>
                <a:solidFill>
                  <a:schemeClr val="bg1"/>
                </a:solidFill>
              </a:defRPr>
            </a:lvl1pPr>
          </a:lstStyle>
          <a:p>
            <a:fld id="{F565658E-5C57-4752-8C67-169C745835CA}" type="datetime1">
              <a:rPr lang="sv-SE" smtClean="0"/>
              <a:t>2023-03-27</a:t>
            </a:fld>
            <a:endParaRPr lang="en-US" dirty="0"/>
          </a:p>
        </p:txBody>
      </p:sp>
      <p:sp>
        <p:nvSpPr>
          <p:cNvPr id="11" name="Platshållare för sidfot 10"/>
          <p:cNvSpPr>
            <a:spLocks noGrp="1"/>
          </p:cNvSpPr>
          <p:nvPr>
            <p:ph type="ftr" sz="quarter" idx="11"/>
          </p:nvPr>
        </p:nvSpPr>
        <p:spPr/>
        <p:txBody>
          <a:bodyPr/>
          <a:lstStyle>
            <a:lvl1pPr>
              <a:defRPr>
                <a:solidFill>
                  <a:schemeClr val="bg1"/>
                </a:solidFill>
              </a:defRPr>
            </a:lvl1pPr>
          </a:lstStyle>
          <a:p>
            <a:r>
              <a:rPr lang="en-US" dirty="0" err="1"/>
              <a:t>Sidfot</a:t>
            </a:r>
            <a:endParaRPr lang="en-US" dirty="0"/>
          </a:p>
        </p:txBody>
      </p:sp>
      <p:sp>
        <p:nvSpPr>
          <p:cNvPr id="12" name="Platshållare för bildnummer 11"/>
          <p:cNvSpPr>
            <a:spLocks noGrp="1"/>
          </p:cNvSpPr>
          <p:nvPr>
            <p:ph type="sldNum" sz="quarter" idx="12"/>
          </p:nvPr>
        </p:nvSpPr>
        <p:spPr/>
        <p:txBody>
          <a:bodyPr/>
          <a:lstStyle>
            <a:lvl1pPr>
              <a:defRPr>
                <a:solidFill>
                  <a:schemeClr val="bg1"/>
                </a:solidFill>
              </a:defRPr>
            </a:lvl1pPr>
          </a:lstStyle>
          <a:p>
            <a:fld id="{EB711FBC-D166-4AB1-A3F9-BF7E013EE5B0}" type="slidenum">
              <a:rPr lang="en-US" smtClean="0"/>
              <a:pPr/>
              <a:t>‹#›</a:t>
            </a:fld>
            <a:endParaRPr lang="en-US" dirty="0"/>
          </a:p>
        </p:txBody>
      </p:sp>
    </p:spTree>
    <p:extLst>
      <p:ext uri="{BB962C8B-B14F-4D97-AF65-F5344CB8AC3E}">
        <p14:creationId xmlns:p14="http://schemas.microsoft.com/office/powerpoint/2010/main" val="3907674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Platshållare för datum 3"/>
          <p:cNvSpPr>
            <a:spLocks noGrp="1"/>
          </p:cNvSpPr>
          <p:nvPr>
            <p:ph type="dt" sz="half" idx="10"/>
          </p:nvPr>
        </p:nvSpPr>
        <p:spPr/>
        <p:txBody>
          <a:bodyPr/>
          <a:lstStyle/>
          <a:p>
            <a:fld id="{7462B6EC-C764-407C-A023-8339B77E0383}" type="datetime1">
              <a:rPr lang="sv-SE" smtClean="0"/>
              <a:t>2023-03-27</a:t>
            </a:fld>
            <a:endParaRPr lang="en-US" dirty="0"/>
          </a:p>
        </p:txBody>
      </p:sp>
      <p:sp>
        <p:nvSpPr>
          <p:cNvPr id="5" name="Platshållare för sidfot 4"/>
          <p:cNvSpPr>
            <a:spLocks noGrp="1"/>
          </p:cNvSpPr>
          <p:nvPr>
            <p:ph type="ftr" sz="quarter" idx="11"/>
          </p:nvPr>
        </p:nvSpPr>
        <p:spPr/>
        <p:txBody>
          <a:bodyPr/>
          <a:lstStyle/>
          <a:p>
            <a:r>
              <a:rPr lang="en-US" dirty="0" err="1"/>
              <a:t>Sidfot</a:t>
            </a:r>
            <a:endParaRPr lang="en-US" dirty="0"/>
          </a:p>
        </p:txBody>
      </p:sp>
      <p:sp>
        <p:nvSpPr>
          <p:cNvPr id="6" name="Platshållare för bildnummer 5"/>
          <p:cNvSpPr>
            <a:spLocks noGrp="1"/>
          </p:cNvSpPr>
          <p:nvPr>
            <p:ph type="sldNum" sz="quarter" idx="12"/>
          </p:nvPr>
        </p:nvSpPr>
        <p:spPr/>
        <p:txBody>
          <a:bodyPr/>
          <a:lstStyle/>
          <a:p>
            <a:fld id="{EB711FBC-D166-4AB1-A3F9-BF7E013EE5B0}" type="slidenum">
              <a:rPr lang="en-US" smtClean="0"/>
              <a:pPr/>
              <a:t>‹#›</a:t>
            </a:fld>
            <a:endParaRPr lang="en-US" dirty="0"/>
          </a:p>
        </p:txBody>
      </p:sp>
      <p:sp>
        <p:nvSpPr>
          <p:cNvPr id="10" name="Rubrik 9"/>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168535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0000" y="1467485"/>
            <a:ext cx="5202000" cy="4482000"/>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286500" y="1467485"/>
            <a:ext cx="5202000" cy="4482000"/>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8" name="Platshållare för datum 7"/>
          <p:cNvSpPr>
            <a:spLocks noGrp="1"/>
          </p:cNvSpPr>
          <p:nvPr>
            <p:ph type="dt" sz="half" idx="10"/>
          </p:nvPr>
        </p:nvSpPr>
        <p:spPr/>
        <p:txBody>
          <a:bodyPr/>
          <a:lstStyle/>
          <a:p>
            <a:fld id="{DEC95709-9AA5-41AE-98BC-26C7F9BCD4B5}" type="datetime1">
              <a:rPr lang="sv-SE" smtClean="0"/>
              <a:t>2023-03-27</a:t>
            </a:fld>
            <a:endParaRPr lang="en-US" dirty="0"/>
          </a:p>
        </p:txBody>
      </p:sp>
      <p:sp>
        <p:nvSpPr>
          <p:cNvPr id="9" name="Platshållare för sidfot 8"/>
          <p:cNvSpPr>
            <a:spLocks noGrp="1"/>
          </p:cNvSpPr>
          <p:nvPr>
            <p:ph type="ftr" sz="quarter" idx="11"/>
          </p:nvPr>
        </p:nvSpPr>
        <p:spPr/>
        <p:txBody>
          <a:bodyPr/>
          <a:lstStyle/>
          <a:p>
            <a:r>
              <a:rPr lang="en-US" dirty="0" err="1"/>
              <a:t>Sidfot</a:t>
            </a:r>
            <a:endParaRPr lang="en-US" dirty="0"/>
          </a:p>
        </p:txBody>
      </p:sp>
      <p:sp>
        <p:nvSpPr>
          <p:cNvPr id="10" name="Platshållare för bildnummer 9"/>
          <p:cNvSpPr>
            <a:spLocks noGrp="1"/>
          </p:cNvSpPr>
          <p:nvPr>
            <p:ph type="sldNum" sz="quarter" idx="12"/>
          </p:nvPr>
        </p:nvSpPr>
        <p:spPr/>
        <p:txBody>
          <a:bodyPr/>
          <a:lstStyle/>
          <a:p>
            <a:fld id="{EB711FBC-D166-4AB1-A3F9-BF7E013EE5B0}" type="slidenum">
              <a:rPr lang="en-US" smtClean="0"/>
              <a:pPr/>
              <a:t>‹#›</a:t>
            </a:fld>
            <a:endParaRPr lang="en-US" dirty="0"/>
          </a:p>
        </p:txBody>
      </p:sp>
      <p:sp>
        <p:nvSpPr>
          <p:cNvPr id="11" name="Rubrik 10"/>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585182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0000" y="1454150"/>
            <a:ext cx="5202000" cy="324000"/>
          </a:xfrm>
        </p:spPr>
        <p:txBody>
          <a:bodyPr anchor="t">
            <a:normAutofit/>
          </a:bodyPr>
          <a:lstStyle>
            <a:lvl1pPr marL="0" indent="0">
              <a:spcBef>
                <a:spcPts val="0"/>
              </a:spcBef>
              <a:spcAft>
                <a:spcPts val="0"/>
              </a:spcAft>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720000" y="1793966"/>
            <a:ext cx="5202000" cy="4155519"/>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286500" y="1462859"/>
            <a:ext cx="5202000" cy="324000"/>
          </a:xfrm>
        </p:spPr>
        <p:txBody>
          <a:bodyPr anchor="t">
            <a:normAutofit/>
          </a:bodyPr>
          <a:lstStyle>
            <a:lvl1pPr marL="0" indent="0">
              <a:spcBef>
                <a:spcPts val="0"/>
              </a:spcBef>
              <a:spcAft>
                <a:spcPts val="0"/>
              </a:spcAft>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286500" y="1793966"/>
            <a:ext cx="5202000" cy="4155519"/>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0" name="Platshållare för datum 9"/>
          <p:cNvSpPr>
            <a:spLocks noGrp="1"/>
          </p:cNvSpPr>
          <p:nvPr>
            <p:ph type="dt" sz="half" idx="10"/>
          </p:nvPr>
        </p:nvSpPr>
        <p:spPr/>
        <p:txBody>
          <a:bodyPr/>
          <a:lstStyle/>
          <a:p>
            <a:fld id="{4EA42500-9B96-428D-9CEA-8DEFB1610905}" type="datetime1">
              <a:rPr lang="sv-SE" smtClean="0"/>
              <a:t>2023-03-27</a:t>
            </a:fld>
            <a:endParaRPr lang="en-US" dirty="0"/>
          </a:p>
        </p:txBody>
      </p:sp>
      <p:sp>
        <p:nvSpPr>
          <p:cNvPr id="11" name="Platshållare för sidfot 10"/>
          <p:cNvSpPr>
            <a:spLocks noGrp="1"/>
          </p:cNvSpPr>
          <p:nvPr>
            <p:ph type="ftr" sz="quarter" idx="11"/>
          </p:nvPr>
        </p:nvSpPr>
        <p:spPr/>
        <p:txBody>
          <a:bodyPr/>
          <a:lstStyle/>
          <a:p>
            <a:r>
              <a:rPr lang="en-US" dirty="0" err="1"/>
              <a:t>Sidfot</a:t>
            </a:r>
            <a:endParaRPr lang="en-US" dirty="0"/>
          </a:p>
        </p:txBody>
      </p:sp>
      <p:sp>
        <p:nvSpPr>
          <p:cNvPr id="12" name="Platshållare för bildnummer 11"/>
          <p:cNvSpPr>
            <a:spLocks noGrp="1"/>
          </p:cNvSpPr>
          <p:nvPr>
            <p:ph type="sldNum" sz="quarter" idx="12"/>
          </p:nvPr>
        </p:nvSpPr>
        <p:spPr/>
        <p:txBody>
          <a:bodyPr/>
          <a:lstStyle/>
          <a:p>
            <a:fld id="{EB711FBC-D166-4AB1-A3F9-BF7E013EE5B0}" type="slidenum">
              <a:rPr lang="en-US" smtClean="0"/>
              <a:pPr/>
              <a:t>‹#›</a:t>
            </a:fld>
            <a:endParaRPr lang="en-US" dirty="0"/>
          </a:p>
        </p:txBody>
      </p:sp>
      <p:sp>
        <p:nvSpPr>
          <p:cNvPr id="13" name="Rubrik 12"/>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4206798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text (3 kolumner)">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20000" y="1467485"/>
            <a:ext cx="10800000" cy="4482000"/>
          </a:xfrm>
          <a:prstGeom prst="rect">
            <a:avLst/>
          </a:prstGeom>
        </p:spPr>
        <p:txBody>
          <a:bodyPr numCol="3" spcCol="180000">
            <a:noAutofit/>
          </a:bodyPr>
          <a:lstStyle>
            <a:lvl1pPr marL="0" indent="0">
              <a:lnSpc>
                <a:spcPts val="2177"/>
              </a:lnSpc>
              <a:spcBef>
                <a:spcPts val="1814"/>
              </a:spcBef>
              <a:spcAft>
                <a:spcPts val="0"/>
              </a:spcAft>
              <a:buFontTx/>
              <a:buNone/>
              <a:defRPr baseline="0">
                <a:latin typeface="+mn-lt"/>
              </a:defRPr>
            </a:lvl1pPr>
            <a:lvl2pPr marL="0" indent="0">
              <a:lnSpc>
                <a:spcPct val="100000"/>
              </a:lnSpc>
              <a:spcBef>
                <a:spcPts val="1814"/>
              </a:spcBef>
              <a:spcAft>
                <a:spcPts val="0"/>
              </a:spcAft>
              <a:buFontTx/>
              <a:buNone/>
              <a:defRPr>
                <a:latin typeface="+mj-lt"/>
              </a:defRPr>
            </a:lvl2pPr>
            <a:lvl3pPr marL="326592" indent="0">
              <a:lnSpc>
                <a:spcPct val="100000"/>
              </a:lnSpc>
              <a:spcBef>
                <a:spcPts val="454"/>
              </a:spcBef>
              <a:spcAft>
                <a:spcPts val="454"/>
              </a:spcAft>
              <a:buFontTx/>
              <a:buNone/>
              <a:defRPr>
                <a:latin typeface="+mj-lt"/>
              </a:defRPr>
            </a:lvl3pPr>
            <a:lvl4pPr marL="653184" indent="0">
              <a:lnSpc>
                <a:spcPct val="100000"/>
              </a:lnSpc>
              <a:spcBef>
                <a:spcPts val="454"/>
              </a:spcBef>
              <a:spcAft>
                <a:spcPts val="454"/>
              </a:spcAft>
              <a:buFontTx/>
              <a:buNone/>
              <a:defRPr>
                <a:latin typeface="+mj-lt"/>
              </a:defRPr>
            </a:lvl4pPr>
            <a:lvl5pPr marL="978211" indent="0">
              <a:lnSpc>
                <a:spcPct val="100000"/>
              </a:lnSpc>
              <a:spcBef>
                <a:spcPts val="454"/>
              </a:spcBef>
              <a:spcAft>
                <a:spcPts val="454"/>
              </a:spcAft>
              <a:buFontTx/>
              <a:buNone/>
              <a:tabLst/>
              <a:defRPr>
                <a:latin typeface="+mj-lt"/>
              </a:defRPr>
            </a:lvl5pPr>
          </a:lstStyle>
          <a:p>
            <a:pPr lvl="0"/>
            <a:r>
              <a:rPr lang="sv-SE"/>
              <a:t>Text I tre </a:t>
            </a:r>
            <a:r>
              <a:rPr lang="sv-SE" noProof="0"/>
              <a:t>kolumner</a:t>
            </a:r>
            <a:endParaRPr lang="sv-SE" noProof="0" dirty="0"/>
          </a:p>
        </p:txBody>
      </p:sp>
      <p:sp>
        <p:nvSpPr>
          <p:cNvPr id="2" name="Platshållare för datum 1"/>
          <p:cNvSpPr>
            <a:spLocks noGrp="1"/>
          </p:cNvSpPr>
          <p:nvPr>
            <p:ph type="dt" sz="half" idx="10"/>
          </p:nvPr>
        </p:nvSpPr>
        <p:spPr/>
        <p:txBody>
          <a:bodyPr/>
          <a:lstStyle/>
          <a:p>
            <a:fld id="{6937DA58-5EBB-4328-AC3B-6C0857DD332D}" type="datetime1">
              <a:rPr lang="sv-SE" smtClean="0"/>
              <a:t>2023-03-27</a:t>
            </a:fld>
            <a:endParaRPr lang="en-US" dirty="0"/>
          </a:p>
        </p:txBody>
      </p:sp>
      <p:sp>
        <p:nvSpPr>
          <p:cNvPr id="4" name="Platshållare för sidfot 3"/>
          <p:cNvSpPr>
            <a:spLocks noGrp="1"/>
          </p:cNvSpPr>
          <p:nvPr>
            <p:ph type="ftr" sz="quarter" idx="11"/>
          </p:nvPr>
        </p:nvSpPr>
        <p:spPr/>
        <p:txBody>
          <a:bodyPr/>
          <a:lstStyle/>
          <a:p>
            <a:r>
              <a:rPr lang="en-US" dirty="0" err="1"/>
              <a:t>Sidfot</a:t>
            </a:r>
            <a:endParaRPr lang="en-US" dirty="0"/>
          </a:p>
        </p:txBody>
      </p:sp>
      <p:sp>
        <p:nvSpPr>
          <p:cNvPr id="5" name="Platshållare för bildnummer 4"/>
          <p:cNvSpPr>
            <a:spLocks noGrp="1"/>
          </p:cNvSpPr>
          <p:nvPr>
            <p:ph type="sldNum" sz="quarter" idx="12"/>
          </p:nvPr>
        </p:nvSpPr>
        <p:spPr/>
        <p:txBody>
          <a:bodyPr/>
          <a:lstStyle/>
          <a:p>
            <a:fld id="{EB711FBC-D166-4AB1-A3F9-BF7E013EE5B0}" type="slidenum">
              <a:rPr lang="en-US" smtClean="0"/>
              <a:pPr/>
              <a:t>‹#›</a:t>
            </a:fld>
            <a:endParaRPr lang="en-US" dirty="0"/>
          </a:p>
        </p:txBody>
      </p:sp>
      <p:sp>
        <p:nvSpPr>
          <p:cNvPr id="6" name="Rubrik 5"/>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259876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17" name="Picture Placeholder 16"/>
          <p:cNvSpPr>
            <a:spLocks noGrp="1"/>
          </p:cNvSpPr>
          <p:nvPr>
            <p:ph type="pic" sz="quarter" idx="17"/>
          </p:nvPr>
        </p:nvSpPr>
        <p:spPr>
          <a:xfrm>
            <a:off x="358428" y="1188000"/>
            <a:ext cx="11484000" cy="5004000"/>
          </a:xfrm>
          <a:solidFill>
            <a:schemeClr val="bg2"/>
          </a:solidFill>
        </p:spPr>
        <p:txBody>
          <a:bodyPr/>
          <a:lstStyle>
            <a:lvl1pPr marL="0" indent="0">
              <a:buNone/>
              <a:defRPr/>
            </a:lvl1pPr>
          </a:lstStyle>
          <a:p>
            <a:r>
              <a:rPr lang="sv-SE"/>
              <a:t>Klicka på ikonen för att lägga till en bild</a:t>
            </a:r>
            <a:endParaRPr lang="en-US" dirty="0"/>
          </a:p>
        </p:txBody>
      </p:sp>
      <p:sp>
        <p:nvSpPr>
          <p:cNvPr id="2" name="Platshållare för datum 1"/>
          <p:cNvSpPr>
            <a:spLocks noGrp="1"/>
          </p:cNvSpPr>
          <p:nvPr>
            <p:ph type="dt" sz="half" idx="18"/>
          </p:nvPr>
        </p:nvSpPr>
        <p:spPr/>
        <p:txBody>
          <a:bodyPr/>
          <a:lstStyle/>
          <a:p>
            <a:fld id="{0BBC1F3E-5D5E-417E-A3DE-14FE3001051F}" type="datetime1">
              <a:rPr lang="sv-SE" smtClean="0"/>
              <a:t>2023-03-27</a:t>
            </a:fld>
            <a:endParaRPr lang="en-US" dirty="0"/>
          </a:p>
        </p:txBody>
      </p:sp>
      <p:sp>
        <p:nvSpPr>
          <p:cNvPr id="3" name="Platshållare för sidfot 2"/>
          <p:cNvSpPr>
            <a:spLocks noGrp="1"/>
          </p:cNvSpPr>
          <p:nvPr>
            <p:ph type="ftr" sz="quarter" idx="19"/>
          </p:nvPr>
        </p:nvSpPr>
        <p:spPr/>
        <p:txBody>
          <a:bodyPr/>
          <a:lstStyle/>
          <a:p>
            <a:r>
              <a:rPr lang="en-US" dirty="0" err="1"/>
              <a:t>Sidfot</a:t>
            </a:r>
            <a:endParaRPr lang="en-US" dirty="0"/>
          </a:p>
        </p:txBody>
      </p:sp>
      <p:sp>
        <p:nvSpPr>
          <p:cNvPr id="4" name="Platshållare för bildnummer 3"/>
          <p:cNvSpPr>
            <a:spLocks noGrp="1"/>
          </p:cNvSpPr>
          <p:nvPr>
            <p:ph type="sldNum" sz="quarter" idx="20"/>
          </p:nvPr>
        </p:nvSpPr>
        <p:spPr/>
        <p:txBody>
          <a:bodyPr/>
          <a:lstStyle/>
          <a:p>
            <a:fld id="{EB711FBC-D166-4AB1-A3F9-BF7E013EE5B0}" type="slidenum">
              <a:rPr lang="en-US" smtClean="0"/>
              <a:pPr/>
              <a:t>‹#›</a:t>
            </a:fld>
            <a:endParaRPr lang="en-US" dirty="0"/>
          </a:p>
        </p:txBody>
      </p:sp>
      <p:sp>
        <p:nvSpPr>
          <p:cNvPr id="5" name="Rubrik 4"/>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616279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liten bild">
    <p:spTree>
      <p:nvGrpSpPr>
        <p:cNvPr id="1" name=""/>
        <p:cNvGrpSpPr/>
        <p:nvPr/>
      </p:nvGrpSpPr>
      <p:grpSpPr>
        <a:xfrm>
          <a:off x="0" y="0"/>
          <a:ext cx="0" cy="0"/>
          <a:chOff x="0" y="0"/>
          <a:chExt cx="0" cy="0"/>
        </a:xfrm>
      </p:grpSpPr>
      <p:sp>
        <p:nvSpPr>
          <p:cNvPr id="17" name="Picture Placeholder 16"/>
          <p:cNvSpPr>
            <a:spLocks noGrp="1"/>
          </p:cNvSpPr>
          <p:nvPr>
            <p:ph type="pic" sz="quarter" idx="17"/>
          </p:nvPr>
        </p:nvSpPr>
        <p:spPr>
          <a:xfrm>
            <a:off x="358428" y="1188000"/>
            <a:ext cx="11484000" cy="3060000"/>
          </a:xfrm>
          <a:solidFill>
            <a:schemeClr val="bg2"/>
          </a:solidFill>
        </p:spPr>
        <p:txBody>
          <a:bodyPr/>
          <a:lstStyle>
            <a:lvl1pPr marL="0" indent="0">
              <a:buNone/>
              <a:defRPr/>
            </a:lvl1pPr>
          </a:lstStyle>
          <a:p>
            <a:r>
              <a:rPr lang="sv-SE"/>
              <a:t>Klicka på ikonen för att lägga till en bild</a:t>
            </a:r>
            <a:endParaRPr lang="en-US" dirty="0"/>
          </a:p>
        </p:txBody>
      </p:sp>
      <p:sp>
        <p:nvSpPr>
          <p:cNvPr id="2" name="Platshållare för datum 1"/>
          <p:cNvSpPr>
            <a:spLocks noGrp="1"/>
          </p:cNvSpPr>
          <p:nvPr>
            <p:ph type="dt" sz="half" idx="18"/>
          </p:nvPr>
        </p:nvSpPr>
        <p:spPr/>
        <p:txBody>
          <a:bodyPr/>
          <a:lstStyle/>
          <a:p>
            <a:fld id="{B2228183-535F-45E8-B812-4E6994EC4CF0}" type="datetime1">
              <a:rPr lang="sv-SE" smtClean="0"/>
              <a:t>2023-03-27</a:t>
            </a:fld>
            <a:endParaRPr lang="en-US" dirty="0"/>
          </a:p>
        </p:txBody>
      </p:sp>
      <p:sp>
        <p:nvSpPr>
          <p:cNvPr id="3" name="Platshållare för sidfot 2"/>
          <p:cNvSpPr>
            <a:spLocks noGrp="1"/>
          </p:cNvSpPr>
          <p:nvPr>
            <p:ph type="ftr" sz="quarter" idx="19"/>
          </p:nvPr>
        </p:nvSpPr>
        <p:spPr/>
        <p:txBody>
          <a:bodyPr/>
          <a:lstStyle/>
          <a:p>
            <a:r>
              <a:rPr lang="en-US" dirty="0" err="1"/>
              <a:t>Sidfot</a:t>
            </a:r>
            <a:endParaRPr lang="en-US" dirty="0"/>
          </a:p>
        </p:txBody>
      </p:sp>
      <p:sp>
        <p:nvSpPr>
          <p:cNvPr id="4" name="Platshållare för bildnummer 3"/>
          <p:cNvSpPr>
            <a:spLocks noGrp="1"/>
          </p:cNvSpPr>
          <p:nvPr>
            <p:ph type="sldNum" sz="quarter" idx="20"/>
          </p:nvPr>
        </p:nvSpPr>
        <p:spPr/>
        <p:txBody>
          <a:bodyPr/>
          <a:lstStyle/>
          <a:p>
            <a:fld id="{EB711FBC-D166-4AB1-A3F9-BF7E013EE5B0}" type="slidenum">
              <a:rPr lang="en-US" smtClean="0"/>
              <a:pPr/>
              <a:t>‹#›</a:t>
            </a:fld>
            <a:endParaRPr lang="en-US" dirty="0"/>
          </a:p>
        </p:txBody>
      </p:sp>
      <p:sp>
        <p:nvSpPr>
          <p:cNvPr id="5" name="Rubrik 4"/>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98372459"/>
      </p:ext>
    </p:extLst>
  </p:cSld>
  <p:clrMapOvr>
    <a:masterClrMapping/>
  </p:clrMapOvr>
  <p:extLst>
    <p:ext uri="{DCECCB84-F9BA-43D5-87BE-67443E8EF086}">
      <p15:sldGuideLst xmlns:p15="http://schemas.microsoft.com/office/powerpoint/2012/main">
        <p15:guide id="1" orient="horz" pos="2857">
          <p15:clr>
            <a:srgbClr val="FBAE40"/>
          </p15:clr>
        </p15:guide>
        <p15:guide id="2" orient="horz" pos="303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287338"/>
            <a:ext cx="11484000" cy="900000"/>
          </a:xfrm>
          <a:prstGeom prst="rect">
            <a:avLst/>
          </a:prstGeom>
        </p:spPr>
        <p:txBody>
          <a:bodyPr vert="horz" lIns="0" tIns="0" rIns="0" bIns="72000" rtlCol="0" anchor="b">
            <a:normAutofit/>
          </a:bodyPr>
          <a:lstStyle/>
          <a:p>
            <a:r>
              <a:rPr lang="sv-SE" dirty="0"/>
              <a:t>Klicka här för att ändra format</a:t>
            </a:r>
            <a:endParaRPr lang="en-US" dirty="0"/>
          </a:p>
        </p:txBody>
      </p:sp>
      <p:sp>
        <p:nvSpPr>
          <p:cNvPr id="3" name="Text Placeholder 2"/>
          <p:cNvSpPr>
            <a:spLocks noGrp="1"/>
          </p:cNvSpPr>
          <p:nvPr>
            <p:ph type="body" idx="1"/>
          </p:nvPr>
        </p:nvSpPr>
        <p:spPr>
          <a:xfrm>
            <a:off x="720000" y="1467485"/>
            <a:ext cx="10800000" cy="4482000"/>
          </a:xfrm>
          <a:prstGeom prst="rect">
            <a:avLst/>
          </a:prstGeom>
        </p:spPr>
        <p:txBody>
          <a:bodyPr vert="horz" lIns="0" tIns="0" rIns="0" bIns="0" rtlCol="0">
            <a:normAutofit/>
          </a:bodyPr>
          <a:lstStyle/>
          <a:p>
            <a:pPr lvl="0"/>
            <a:r>
              <a:rPr lang="sv-SE" noProof="0" dirty="0"/>
              <a:t>Redigera format för bakgrundstext</a:t>
            </a:r>
          </a:p>
          <a:p>
            <a:pPr lvl="1"/>
            <a:r>
              <a:rPr lang="sv-SE" noProof="0" dirty="0"/>
              <a:t>Nivå två</a:t>
            </a:r>
          </a:p>
          <a:p>
            <a:pPr lvl="2"/>
            <a:r>
              <a:rPr lang="sv-SE" noProof="0" dirty="0"/>
              <a:t>Nivå tre</a:t>
            </a:r>
          </a:p>
          <a:p>
            <a:pPr lvl="3"/>
            <a:r>
              <a:rPr lang="sv-SE" noProof="0" dirty="0"/>
              <a:t>Nivå fyra</a:t>
            </a:r>
          </a:p>
          <a:p>
            <a:pPr lvl="4"/>
            <a:r>
              <a:rPr lang="sv-SE" noProof="0" dirty="0"/>
              <a:t>Nivå fem</a:t>
            </a:r>
          </a:p>
        </p:txBody>
      </p:sp>
      <p:sp>
        <p:nvSpPr>
          <p:cNvPr id="5" name="Footer Placeholder 4"/>
          <p:cNvSpPr>
            <a:spLocks noGrp="1"/>
          </p:cNvSpPr>
          <p:nvPr>
            <p:ph type="ftr" sz="quarter" idx="3"/>
          </p:nvPr>
        </p:nvSpPr>
        <p:spPr>
          <a:xfrm>
            <a:off x="7863840" y="6318250"/>
            <a:ext cx="2160000" cy="324000"/>
          </a:xfrm>
          <a:prstGeom prst="rect">
            <a:avLst/>
          </a:prstGeom>
        </p:spPr>
        <p:txBody>
          <a:bodyPr vert="horz" lIns="0" tIns="0" rIns="0" bIns="0" rtlCol="0" anchor="t"/>
          <a:lstStyle>
            <a:lvl1pPr algn="l">
              <a:defRPr sz="700">
                <a:solidFill>
                  <a:srgbClr val="898989"/>
                </a:solidFill>
              </a:defRPr>
            </a:lvl1pPr>
          </a:lstStyle>
          <a:p>
            <a:r>
              <a:rPr lang="en-US" dirty="0" err="1"/>
              <a:t>Sidfot</a:t>
            </a:r>
            <a:endParaRPr lang="en-US" dirty="0"/>
          </a:p>
        </p:txBody>
      </p:sp>
      <p:sp>
        <p:nvSpPr>
          <p:cNvPr id="4" name="Date Placeholder 3"/>
          <p:cNvSpPr>
            <a:spLocks noGrp="1"/>
          </p:cNvSpPr>
          <p:nvPr>
            <p:ph type="dt" sz="half" idx="2"/>
          </p:nvPr>
        </p:nvSpPr>
        <p:spPr>
          <a:xfrm>
            <a:off x="10024428" y="6319202"/>
            <a:ext cx="900000" cy="324000"/>
          </a:xfrm>
          <a:prstGeom prst="rect">
            <a:avLst/>
          </a:prstGeom>
        </p:spPr>
        <p:txBody>
          <a:bodyPr vert="horz" lIns="0" tIns="0" rIns="0" bIns="0" rtlCol="0" anchor="t"/>
          <a:lstStyle>
            <a:lvl1pPr algn="ctr">
              <a:defRPr sz="700">
                <a:solidFill>
                  <a:srgbClr val="898989"/>
                </a:solidFill>
              </a:defRPr>
            </a:lvl1pPr>
          </a:lstStyle>
          <a:p>
            <a:fld id="{FF1A4E09-ADEB-43EA-9053-A3E7B6B496A1}" type="datetime1">
              <a:rPr lang="sv-SE" smtClean="0"/>
              <a:t>2023-03-27</a:t>
            </a:fld>
            <a:endParaRPr lang="en-US" dirty="0"/>
          </a:p>
        </p:txBody>
      </p:sp>
      <p:sp>
        <p:nvSpPr>
          <p:cNvPr id="6" name="Slide Number Placeholder 5"/>
          <p:cNvSpPr>
            <a:spLocks noGrp="1"/>
          </p:cNvSpPr>
          <p:nvPr>
            <p:ph type="sldNum" sz="quarter" idx="4"/>
          </p:nvPr>
        </p:nvSpPr>
        <p:spPr>
          <a:xfrm>
            <a:off x="10941900" y="6318000"/>
            <a:ext cx="900000" cy="324000"/>
          </a:xfrm>
          <a:prstGeom prst="rect">
            <a:avLst/>
          </a:prstGeom>
        </p:spPr>
        <p:txBody>
          <a:bodyPr vert="horz" lIns="0" tIns="0" rIns="0" bIns="0" rtlCol="0" anchor="t"/>
          <a:lstStyle>
            <a:lvl1pPr algn="r">
              <a:defRPr sz="700">
                <a:solidFill>
                  <a:srgbClr val="898989"/>
                </a:solidFill>
              </a:defRPr>
            </a:lvl1pPr>
          </a:lstStyle>
          <a:p>
            <a:fld id="{EB711FBC-D166-4AB1-A3F9-BF7E013EE5B0}" type="slidenum">
              <a:rPr lang="en-US" smtClean="0"/>
              <a:pPr/>
              <a:t>‹#›</a:t>
            </a:fld>
            <a:endParaRPr lang="en-US" dirty="0"/>
          </a:p>
        </p:txBody>
      </p:sp>
      <p:cxnSp>
        <p:nvCxnSpPr>
          <p:cNvPr id="9" name="Rak 11"/>
          <p:cNvCxnSpPr/>
          <p:nvPr userDrawn="1"/>
        </p:nvCxnSpPr>
        <p:spPr>
          <a:xfrm>
            <a:off x="359999" y="6192000"/>
            <a:ext cx="1148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60000" y="6311265"/>
            <a:ext cx="1594804" cy="325657"/>
          </a:xfrm>
          <a:prstGeom prst="rect">
            <a:avLst/>
          </a:prstGeom>
        </p:spPr>
      </p:pic>
      <p:cxnSp>
        <p:nvCxnSpPr>
          <p:cNvPr id="11" name="Rak 10"/>
          <p:cNvCxnSpPr/>
          <p:nvPr userDrawn="1"/>
        </p:nvCxnSpPr>
        <p:spPr>
          <a:xfrm>
            <a:off x="359999" y="1190513"/>
            <a:ext cx="1148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MSIPCMContentMarking" descr="{&quot;HashCode&quot;:-1525848495,&quot;Placement&quot;:&quot;Header&quot;,&quot;Top&quot;:0.0,&quot;Left&quot;:856.2896,&quot;SlideWidth&quot;:960,&quot;SlideHeight&quot;:540}">
            <a:extLst>
              <a:ext uri="{FF2B5EF4-FFF2-40B4-BE49-F238E27FC236}">
                <a16:creationId xmlns:a16="http://schemas.microsoft.com/office/drawing/2014/main" id="{6AD3A964-71AF-488C-ABCE-0085002D79C6}"/>
              </a:ext>
            </a:extLst>
          </p:cNvPr>
          <p:cNvSpPr txBox="1"/>
          <p:nvPr userDrawn="1"/>
        </p:nvSpPr>
        <p:spPr>
          <a:xfrm>
            <a:off x="10874878" y="0"/>
            <a:ext cx="1317122" cy="228163"/>
          </a:xfrm>
          <a:prstGeom prst="rect">
            <a:avLst/>
          </a:prstGeom>
          <a:noFill/>
        </p:spPr>
        <p:txBody>
          <a:bodyPr vert="horz" wrap="square" lIns="0" tIns="0" rIns="0" bIns="0" rtlCol="0" anchor="ctr" anchorCtr="1">
            <a:spAutoFit/>
          </a:bodyPr>
          <a:lstStyle/>
          <a:p>
            <a:pPr algn="r">
              <a:spcBef>
                <a:spcPts val="0"/>
              </a:spcBef>
              <a:spcAft>
                <a:spcPts val="0"/>
              </a:spcAft>
            </a:pPr>
            <a:r>
              <a:rPr lang="sv-SE" sz="800">
                <a:solidFill>
                  <a:srgbClr val="000000"/>
                </a:solidFill>
                <a:latin typeface="Calibri" panose="020F0502020204030204" pitchFamily="34" charset="0"/>
              </a:rPr>
              <a:t>Informationsklass: Öppen</a:t>
            </a:r>
            <a:endParaRPr lang="sv-SE" sz="8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78928197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2" r:id="rId5"/>
    <p:sldLayoutId id="2147483653" r:id="rId6"/>
    <p:sldLayoutId id="2147483665" r:id="rId7"/>
    <p:sldLayoutId id="2147483667" r:id="rId8"/>
    <p:sldLayoutId id="2147483668" r:id="rId9"/>
    <p:sldLayoutId id="2147483654" r:id="rId10"/>
    <p:sldLayoutId id="2147483663" r:id="rId11"/>
    <p:sldLayoutId id="2147483655" r:id="rId12"/>
    <p:sldLayoutId id="2147483669" r:id="rId13"/>
    <p:sldLayoutId id="2147483664" r:id="rId14"/>
    <p:sldLayoutId id="2147483666" r:id="rId15"/>
  </p:sldLayoutIdLst>
  <p:hf hdr="0" ftr="0"/>
  <p:txStyles>
    <p:title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270000" indent="-270000" algn="l" defTabSz="914400" rtl="0" eaLnBrk="1" latinLnBrk="0" hangingPunct="1">
        <a:lnSpc>
          <a:spcPct val="90000"/>
        </a:lnSpc>
        <a:spcBef>
          <a:spcPts val="1200"/>
        </a:spcBef>
        <a:spcAft>
          <a:spcPts val="300"/>
        </a:spcAft>
        <a:buFont typeface="Arial" panose="020B0604020202020204" pitchFamily="34" charset="0"/>
        <a:buChar char="•"/>
        <a:defRPr sz="1800" kern="1200">
          <a:solidFill>
            <a:schemeClr val="tx1"/>
          </a:solidFill>
          <a:latin typeface="+mn-lt"/>
          <a:ea typeface="+mn-ea"/>
          <a:cs typeface="+mn-cs"/>
        </a:defRPr>
      </a:lvl1pPr>
      <a:lvl2pPr marL="540000" indent="-270000" algn="l" defTabSz="914400" rtl="0" eaLnBrk="1" latinLnBrk="0" hangingPunct="1">
        <a:lnSpc>
          <a:spcPct val="90000"/>
        </a:lnSpc>
        <a:spcBef>
          <a:spcPts val="300"/>
        </a:spcBef>
        <a:spcAft>
          <a:spcPts val="300"/>
        </a:spcAft>
        <a:buFont typeface="Arial" panose="020B0604020202020204" pitchFamily="34" charset="0"/>
        <a:buChar char="–"/>
        <a:defRPr sz="1800" kern="1200">
          <a:solidFill>
            <a:schemeClr val="tx1"/>
          </a:solidFill>
          <a:latin typeface="+mn-lt"/>
          <a:ea typeface="+mn-ea"/>
          <a:cs typeface="+mn-cs"/>
        </a:defRPr>
      </a:lvl2pPr>
      <a:lvl3pPr marL="810000" indent="-270000" algn="l" defTabSz="914400" rtl="0" eaLnBrk="1" latinLnBrk="0" hangingPunct="1">
        <a:lnSpc>
          <a:spcPct val="90000"/>
        </a:lnSpc>
        <a:spcBef>
          <a:spcPts val="300"/>
        </a:spcBef>
        <a:spcAft>
          <a:spcPts val="300"/>
        </a:spcAft>
        <a:buFont typeface="Arial" panose="020B0604020202020204" pitchFamily="34" charset="0"/>
        <a:buChar char="•"/>
        <a:defRPr sz="1800" kern="1200">
          <a:solidFill>
            <a:schemeClr val="tx1"/>
          </a:solidFill>
          <a:latin typeface="+mn-lt"/>
          <a:ea typeface="+mn-ea"/>
          <a:cs typeface="+mn-cs"/>
        </a:defRPr>
      </a:lvl3pPr>
      <a:lvl4pPr marL="1080000" indent="-270000" algn="l" defTabSz="914400" rtl="0" eaLnBrk="1" latinLnBrk="0" hangingPunct="1">
        <a:lnSpc>
          <a:spcPct val="90000"/>
        </a:lnSpc>
        <a:spcBef>
          <a:spcPts val="300"/>
        </a:spcBef>
        <a:spcAft>
          <a:spcPts val="300"/>
        </a:spcAft>
        <a:buFont typeface="Arial" panose="020B0604020202020204" pitchFamily="34" charset="0"/>
        <a:buChar char="–"/>
        <a:defRPr sz="1800" kern="1200">
          <a:solidFill>
            <a:schemeClr val="tx1"/>
          </a:solidFill>
          <a:latin typeface="+mn-lt"/>
          <a:ea typeface="+mn-ea"/>
          <a:cs typeface="+mn-cs"/>
        </a:defRPr>
      </a:lvl4pPr>
      <a:lvl5pPr marL="1350000" indent="-270000" algn="l" defTabSz="914400" rtl="0" eaLnBrk="1" latinLnBrk="0" hangingPunct="1">
        <a:lnSpc>
          <a:spcPct val="90000"/>
        </a:lnSpc>
        <a:spcBef>
          <a:spcPts val="300"/>
        </a:spcBef>
        <a:spcAft>
          <a:spcPts val="3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6" userDrawn="1">
          <p15:clr>
            <a:srgbClr val="F26B43"/>
          </p15:clr>
        </p15:guide>
        <p15:guide id="2" pos="3840" userDrawn="1">
          <p15:clr>
            <a:srgbClr val="F26B43"/>
          </p15:clr>
        </p15:guide>
        <p15:guide id="3" pos="226" userDrawn="1">
          <p15:clr>
            <a:srgbClr val="F26B43"/>
          </p15:clr>
        </p15:guide>
        <p15:guide id="4" pos="7459" userDrawn="1">
          <p15:clr>
            <a:srgbClr val="F26B43"/>
          </p15:clr>
        </p15:guide>
        <p15:guide id="5" pos="438" userDrawn="1">
          <p15:clr>
            <a:srgbClr val="F26B43"/>
          </p15:clr>
        </p15:guide>
        <p15:guide id="6" pos="7242" userDrawn="1">
          <p15:clr>
            <a:srgbClr val="F26B43"/>
          </p15:clr>
        </p15:guide>
        <p15:guide id="7" pos="3727" userDrawn="1">
          <p15:clr>
            <a:srgbClr val="F26B43"/>
          </p15:clr>
        </p15:guide>
        <p15:guide id="8" pos="3953" userDrawn="1">
          <p15:clr>
            <a:srgbClr val="F26B43"/>
          </p15:clr>
        </p15:guide>
        <p15:guide id="9" orient="horz" pos="3974" userDrawn="1">
          <p15:clr>
            <a:srgbClr val="F26B43"/>
          </p15:clr>
        </p15:guide>
        <p15:guide id="10" orient="horz" pos="3748" userDrawn="1">
          <p15:clr>
            <a:srgbClr val="F26B43"/>
          </p15:clr>
        </p15:guide>
        <p15:guide id="11" orient="horz" pos="754" userDrawn="1">
          <p15:clr>
            <a:srgbClr val="F26B43"/>
          </p15:clr>
        </p15:guide>
        <p15:guide id="12" orient="horz" pos="187" userDrawn="1">
          <p15:clr>
            <a:srgbClr val="F26B43"/>
          </p15:clr>
        </p15:guide>
        <p15:guide id="13"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Föräldramöte P10</a:t>
            </a:r>
          </a:p>
        </p:txBody>
      </p:sp>
      <p:sp>
        <p:nvSpPr>
          <p:cNvPr id="3" name="Underrubrik 2"/>
          <p:cNvSpPr>
            <a:spLocks noGrp="1"/>
          </p:cNvSpPr>
          <p:nvPr>
            <p:ph type="subTitle" idx="1"/>
          </p:nvPr>
        </p:nvSpPr>
        <p:spPr/>
        <p:txBody>
          <a:bodyPr/>
          <a:lstStyle/>
          <a:p>
            <a:r>
              <a:rPr lang="sv-SE" dirty="0"/>
              <a:t>2023-03-19</a:t>
            </a:r>
          </a:p>
        </p:txBody>
      </p:sp>
      <p:sp>
        <p:nvSpPr>
          <p:cNvPr id="6" name="Platshållare för datum 5">
            <a:extLst>
              <a:ext uri="{FF2B5EF4-FFF2-40B4-BE49-F238E27FC236}">
                <a16:creationId xmlns:a16="http://schemas.microsoft.com/office/drawing/2014/main" id="{383EF194-6BCE-4CDC-9CA5-5F2B126458AF}"/>
              </a:ext>
            </a:extLst>
          </p:cNvPr>
          <p:cNvSpPr>
            <a:spLocks noGrp="1"/>
          </p:cNvSpPr>
          <p:nvPr>
            <p:ph type="dt" sz="half" idx="10"/>
          </p:nvPr>
        </p:nvSpPr>
        <p:spPr/>
        <p:txBody>
          <a:bodyPr/>
          <a:lstStyle/>
          <a:p>
            <a:fld id="{513F7A88-CEA1-474E-9390-962BB916BBA6}" type="datetime1">
              <a:rPr lang="sv-SE" smtClean="0"/>
              <a:t>2023-03-27</a:t>
            </a:fld>
            <a:endParaRPr lang="en-US" dirty="0"/>
          </a:p>
        </p:txBody>
      </p:sp>
      <p:sp>
        <p:nvSpPr>
          <p:cNvPr id="9" name="Platshållare för bildnummer 8">
            <a:extLst>
              <a:ext uri="{FF2B5EF4-FFF2-40B4-BE49-F238E27FC236}">
                <a16:creationId xmlns:a16="http://schemas.microsoft.com/office/drawing/2014/main" id="{8EEDDF0E-3601-4D1D-8F2B-32AD0208810F}"/>
              </a:ext>
            </a:extLst>
          </p:cNvPr>
          <p:cNvSpPr>
            <a:spLocks noGrp="1"/>
          </p:cNvSpPr>
          <p:nvPr>
            <p:ph type="sldNum" sz="quarter" idx="12"/>
          </p:nvPr>
        </p:nvSpPr>
        <p:spPr/>
        <p:txBody>
          <a:bodyPr/>
          <a:lstStyle/>
          <a:p>
            <a:fld id="{EB711FBC-D166-4AB1-A3F9-BF7E013EE5B0}" type="slidenum">
              <a:rPr lang="en-US" smtClean="0"/>
              <a:pPr/>
              <a:t>1</a:t>
            </a:fld>
            <a:endParaRPr lang="en-US" dirty="0"/>
          </a:p>
        </p:txBody>
      </p:sp>
      <p:sp useBgFill="1">
        <p:nvSpPr>
          <p:cNvPr id="7" name="Rektangel: rundade hörn 6">
            <a:extLst>
              <a:ext uri="{FF2B5EF4-FFF2-40B4-BE49-F238E27FC236}">
                <a16:creationId xmlns:a16="http://schemas.microsoft.com/office/drawing/2014/main" id="{F7E0CE80-D669-45C7-A52F-A696DABCA5E2}"/>
              </a:ext>
            </a:extLst>
          </p:cNvPr>
          <p:cNvSpPr/>
          <p:nvPr/>
        </p:nvSpPr>
        <p:spPr>
          <a:xfrm>
            <a:off x="121298" y="6223518"/>
            <a:ext cx="1950098" cy="5131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29605332"/>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a:lnSpc>
                <a:spcPct val="107000"/>
              </a:lnSpc>
              <a:spcAft>
                <a:spcPts val="800"/>
              </a:spcAft>
            </a:pPr>
            <a:r>
              <a:rPr lang="sv-SE" sz="1800">
                <a:effectLst/>
                <a:latin typeface="Calibri" panose="020F0502020204030204" pitchFamily="34" charset="0"/>
                <a:ea typeface="Calibri" panose="020F0502020204030204" pitchFamily="34" charset="0"/>
                <a:cs typeface="Times New Roman" panose="02020603050405020304" pitchFamily="18" charset="0"/>
              </a:rPr>
              <a:t>Den</a:t>
            </a:r>
            <a:r>
              <a:rPr lang="sv-SE" sz="1800" b="1">
                <a:effectLst/>
                <a:latin typeface="Calibri" panose="020F0502020204030204" pitchFamily="34" charset="0"/>
                <a:ea typeface="Calibri" panose="020F0502020204030204" pitchFamily="34" charset="0"/>
                <a:cs typeface="Times New Roman" panose="02020603050405020304" pitchFamily="18" charset="0"/>
              </a:rPr>
              <a:t> </a:t>
            </a:r>
            <a:r>
              <a:rPr lang="sv-SE" sz="1800" b="1" dirty="0">
                <a:effectLst/>
                <a:latin typeface="Calibri" panose="020F0502020204030204" pitchFamily="34" charset="0"/>
                <a:ea typeface="Calibri" panose="020F0502020204030204" pitchFamily="34" charset="0"/>
                <a:cs typeface="Times New Roman" panose="02020603050405020304" pitchFamily="18" charset="0"/>
              </a:rPr>
              <a:t>29:e </a:t>
            </a:r>
            <a:r>
              <a:rPr lang="sv-SE" sz="1800" b="1">
                <a:effectLst/>
                <a:latin typeface="Calibri" panose="020F0502020204030204" pitchFamily="34" charset="0"/>
                <a:ea typeface="Calibri" panose="020F0502020204030204" pitchFamily="34" charset="0"/>
                <a:cs typeface="Times New Roman" panose="02020603050405020304" pitchFamily="18" charset="0"/>
              </a:rPr>
              <a:t>Mars 16.30 </a:t>
            </a:r>
            <a:r>
              <a:rPr lang="sv-SE" sz="1800">
                <a:effectLst/>
                <a:latin typeface="Calibri" panose="020F0502020204030204" pitchFamily="34" charset="0"/>
                <a:ea typeface="Calibri" panose="020F0502020204030204" pitchFamily="34" charset="0"/>
                <a:cs typeface="Times New Roman" panose="02020603050405020304" pitchFamily="18" charset="0"/>
              </a:rPr>
              <a:t>anordnas </a:t>
            </a:r>
            <a:r>
              <a:rPr lang="sv-SE" sz="1800" dirty="0">
                <a:effectLst/>
                <a:latin typeface="Calibri" panose="020F0502020204030204" pitchFamily="34" charset="0"/>
                <a:ea typeface="Calibri" panose="020F0502020204030204" pitchFamily="34" charset="0"/>
                <a:cs typeface="Times New Roman" panose="02020603050405020304" pitchFamily="18" charset="0"/>
              </a:rPr>
              <a:t>fotografering med laget. </a:t>
            </a:r>
          </a:p>
          <a:p>
            <a:pPr lvl="1">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Mer information kommer, men det kommer krävas underskrift från förälder för att vara med på fotografering. </a:t>
            </a:r>
          </a:p>
          <a:p>
            <a:pPr lvl="1">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Vi kommer också ha tillgång till ett antal matchtröjor så att vi får någorlunda enhetlig klädsel.</a:t>
            </a:r>
          </a:p>
          <a:p>
            <a:pPr lvl="1">
              <a:lnSpc>
                <a:spcPct val="107000"/>
              </a:lnSpc>
              <a:spcAft>
                <a:spcPts val="800"/>
              </a:spcAft>
            </a:pPr>
            <a:r>
              <a:rPr lang="sv-SE" dirty="0">
                <a:latin typeface="Calibri" panose="020F0502020204030204" pitchFamily="34" charset="0"/>
                <a:cs typeface="Times New Roman" panose="02020603050405020304" pitchFamily="18" charset="0"/>
              </a:rPr>
              <a:t>Har barnen fortfarande tränings t-shirt som passar kan dem ta på sig det hemma.</a:t>
            </a:r>
            <a:endParaRPr lang="sv-SE" dirty="0"/>
          </a:p>
        </p:txBody>
      </p:sp>
      <p:sp>
        <p:nvSpPr>
          <p:cNvPr id="6" name="Rubrik 5"/>
          <p:cNvSpPr>
            <a:spLocks noGrp="1"/>
          </p:cNvSpPr>
          <p:nvPr>
            <p:ph type="title"/>
          </p:nvPr>
        </p:nvSpPr>
        <p:spPr/>
        <p:txBody>
          <a:bodyPr/>
          <a:lstStyle/>
          <a:p>
            <a:r>
              <a:rPr lang="sv-SE" dirty="0" err="1">
                <a:solidFill>
                  <a:srgbClr val="2352A5"/>
                </a:solidFill>
              </a:rPr>
              <a:t>Lagfoto</a:t>
            </a:r>
            <a:endParaRPr lang="sv-SE" dirty="0">
              <a:solidFill>
                <a:srgbClr val="2352A5"/>
              </a:solidFill>
            </a:endParaRPr>
          </a:p>
        </p:txBody>
      </p:sp>
      <p:sp>
        <p:nvSpPr>
          <p:cNvPr id="5" name="Platshållare för datum 4">
            <a:extLst>
              <a:ext uri="{FF2B5EF4-FFF2-40B4-BE49-F238E27FC236}">
                <a16:creationId xmlns:a16="http://schemas.microsoft.com/office/drawing/2014/main" id="{073C9B4D-5D66-41C9-8DAE-4934B3BAABE4}"/>
              </a:ext>
            </a:extLst>
          </p:cNvPr>
          <p:cNvSpPr>
            <a:spLocks noGrp="1"/>
          </p:cNvSpPr>
          <p:nvPr>
            <p:ph type="dt" sz="half" idx="10"/>
          </p:nvPr>
        </p:nvSpPr>
        <p:spPr/>
        <p:txBody>
          <a:bodyPr/>
          <a:lstStyle/>
          <a:p>
            <a:fld id="{6A2E6622-13F4-483D-ADDD-B14BFC0286DD}" type="datetime1">
              <a:rPr lang="sv-SE" smtClean="0"/>
              <a:t>2023-03-27</a:t>
            </a:fld>
            <a:endParaRPr lang="en-US" dirty="0"/>
          </a:p>
        </p:txBody>
      </p:sp>
      <p:sp>
        <p:nvSpPr>
          <p:cNvPr id="9" name="Platshållare för bildnummer 8">
            <a:extLst>
              <a:ext uri="{FF2B5EF4-FFF2-40B4-BE49-F238E27FC236}">
                <a16:creationId xmlns:a16="http://schemas.microsoft.com/office/drawing/2014/main" id="{8C341A6F-8287-4D6E-8E8F-D0F5A41658B7}"/>
              </a:ext>
            </a:extLst>
          </p:cNvPr>
          <p:cNvSpPr>
            <a:spLocks noGrp="1"/>
          </p:cNvSpPr>
          <p:nvPr>
            <p:ph type="sldNum" sz="quarter" idx="12"/>
          </p:nvPr>
        </p:nvSpPr>
        <p:spPr/>
        <p:txBody>
          <a:bodyPr/>
          <a:lstStyle/>
          <a:p>
            <a:fld id="{EB711FBC-D166-4AB1-A3F9-BF7E013EE5B0}" type="slidenum">
              <a:rPr lang="en-US" smtClean="0"/>
              <a:pPr/>
              <a:t>10</a:t>
            </a:fld>
            <a:endParaRPr lang="en-US" dirty="0"/>
          </a:p>
        </p:txBody>
      </p:sp>
      <p:sp>
        <p:nvSpPr>
          <p:cNvPr id="7" name="Rektangel: rundade hörn 6">
            <a:extLst>
              <a:ext uri="{FF2B5EF4-FFF2-40B4-BE49-F238E27FC236}">
                <a16:creationId xmlns:a16="http://schemas.microsoft.com/office/drawing/2014/main" id="{77F172C5-2591-4BB8-8C48-9CFB439A334D}"/>
              </a:ext>
            </a:extLst>
          </p:cNvPr>
          <p:cNvSpPr/>
          <p:nvPr/>
        </p:nvSpPr>
        <p:spPr>
          <a:xfrm>
            <a:off x="121298" y="6223518"/>
            <a:ext cx="1950098" cy="5131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0" name="Bildobjekt 9">
            <a:extLst>
              <a:ext uri="{FF2B5EF4-FFF2-40B4-BE49-F238E27FC236}">
                <a16:creationId xmlns:a16="http://schemas.microsoft.com/office/drawing/2014/main" id="{08194620-E7B1-4198-B957-287A9B055FC6}"/>
              </a:ext>
            </a:extLst>
          </p:cNvPr>
          <p:cNvPicPr>
            <a:picLocks noChangeAspect="1"/>
          </p:cNvPicPr>
          <p:nvPr/>
        </p:nvPicPr>
        <p:blipFill>
          <a:blip r:embed="rId2">
            <a:lum/>
            <a:alphaModFix/>
          </a:blip>
          <a:srcRect/>
          <a:stretch>
            <a:fillRect/>
          </a:stretch>
        </p:blipFill>
        <p:spPr>
          <a:xfrm>
            <a:off x="10743900" y="89338"/>
            <a:ext cx="1296000" cy="1296000"/>
          </a:xfrm>
          <a:prstGeom prst="rect">
            <a:avLst/>
          </a:prstGeom>
          <a:noFill/>
          <a:ln cap="flat">
            <a:noFill/>
          </a:ln>
        </p:spPr>
      </p:pic>
    </p:spTree>
    <p:extLst>
      <p:ext uri="{BB962C8B-B14F-4D97-AF65-F5344CB8AC3E}">
        <p14:creationId xmlns:p14="http://schemas.microsoft.com/office/powerpoint/2010/main" val="42298265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a:bodyPr>
          <a:lstStyle/>
          <a:p>
            <a:pPr>
              <a:lnSpc>
                <a:spcPct val="90000"/>
              </a:lnSpc>
              <a:buSzPct val="100000"/>
            </a:pPr>
            <a:r>
              <a:rPr lang="sv-SE" sz="1800" dirty="0">
                <a:effectLst/>
                <a:latin typeface="Calibri" panose="020F0502020204030204" pitchFamily="34" charset="0"/>
                <a:ea typeface="Calibri" panose="020F0502020204030204" pitchFamily="34" charset="0"/>
                <a:cs typeface="Times New Roman" panose="02020603050405020304" pitchFamily="18" charset="0"/>
              </a:rPr>
              <a:t>Jonas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Ejner</a:t>
            </a:r>
            <a:r>
              <a:rPr lang="sv-SE" sz="1800" dirty="0">
                <a:effectLst/>
                <a:latin typeface="Calibri" panose="020F0502020204030204" pitchFamily="34" charset="0"/>
                <a:ea typeface="Calibri" panose="020F0502020204030204" pitchFamily="34" charset="0"/>
                <a:cs typeface="Times New Roman" panose="02020603050405020304" pitchFamily="18" charset="0"/>
              </a:rPr>
              <a:t>, 070-3395218</a:t>
            </a:r>
          </a:p>
          <a:p>
            <a:pPr>
              <a:lnSpc>
                <a:spcPct val="90000"/>
              </a:lnSpc>
              <a:buSzPct val="100000"/>
            </a:pPr>
            <a:r>
              <a:rPr lang="sv-SE" sz="1800" dirty="0">
                <a:effectLst/>
                <a:latin typeface="Calibri" panose="020F0502020204030204" pitchFamily="34" charset="0"/>
                <a:ea typeface="Calibri" panose="020F0502020204030204" pitchFamily="34" charset="0"/>
                <a:cs typeface="Times New Roman" panose="02020603050405020304" pitchFamily="18" charset="0"/>
              </a:rPr>
              <a:t>Bernhard Eriksson, 070-6565792</a:t>
            </a:r>
          </a:p>
          <a:p>
            <a:pPr>
              <a:lnSpc>
                <a:spcPct val="90000"/>
              </a:lnSpc>
              <a:buSzPct val="100000"/>
            </a:pPr>
            <a:r>
              <a:rPr lang="sv-SE" sz="1800" dirty="0">
                <a:effectLst/>
                <a:latin typeface="Calibri" panose="020F0502020204030204" pitchFamily="34" charset="0"/>
                <a:ea typeface="Calibri" panose="020F0502020204030204" pitchFamily="34" charset="0"/>
                <a:cs typeface="Times New Roman" panose="02020603050405020304" pitchFamily="18" charset="0"/>
              </a:rPr>
              <a:t>Henrik</a:t>
            </a:r>
            <a:r>
              <a:rPr lang="sv-SE" sz="1800" b="1"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a:effectLst/>
                <a:latin typeface="Calibri" panose="020F0502020204030204" pitchFamily="34" charset="0"/>
                <a:ea typeface="Calibri" panose="020F0502020204030204" pitchFamily="34" charset="0"/>
                <a:cs typeface="Times New Roman" panose="02020603050405020304" pitchFamily="18" charset="0"/>
              </a:rPr>
              <a:t>Rinnemo, 070-2204031</a:t>
            </a:r>
          </a:p>
          <a:p>
            <a:pPr>
              <a:lnSpc>
                <a:spcPct val="90000"/>
              </a:lnSpc>
              <a:buSzPct val="100000"/>
            </a:pPr>
            <a:r>
              <a:rPr lang="sv-SE" sz="1800" dirty="0">
                <a:effectLst/>
                <a:latin typeface="Calibri" panose="020F0502020204030204" pitchFamily="34" charset="0"/>
                <a:ea typeface="Calibri" panose="020F0502020204030204" pitchFamily="34" charset="0"/>
                <a:cs typeface="Times New Roman" panose="02020603050405020304" pitchFamily="18" charset="0"/>
              </a:rPr>
              <a:t>Peter Hermansson, 073-5110256</a:t>
            </a:r>
          </a:p>
          <a:p>
            <a:pPr>
              <a:lnSpc>
                <a:spcPct val="90000"/>
              </a:lnSpc>
              <a:buSzPct val="100000"/>
            </a:pPr>
            <a:r>
              <a:rPr lang="sv-SE" sz="1800" dirty="0">
                <a:effectLst/>
                <a:latin typeface="Calibri" panose="020F0502020204030204" pitchFamily="34" charset="0"/>
                <a:ea typeface="Calibri" panose="020F0502020204030204" pitchFamily="34" charset="0"/>
                <a:cs typeface="Times New Roman" panose="02020603050405020304" pitchFamily="18" charset="0"/>
              </a:rPr>
              <a:t>Jonas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Läckström</a:t>
            </a:r>
            <a:r>
              <a:rPr lang="sv-SE" sz="1800" dirty="0">
                <a:effectLst/>
                <a:latin typeface="Calibri" panose="020F0502020204030204" pitchFamily="34" charset="0"/>
                <a:ea typeface="Calibri" panose="020F0502020204030204" pitchFamily="34" charset="0"/>
                <a:cs typeface="Times New Roman" panose="02020603050405020304" pitchFamily="18" charset="0"/>
              </a:rPr>
              <a:t>, 070-3851389</a:t>
            </a:r>
          </a:p>
          <a:p>
            <a:pPr>
              <a:lnSpc>
                <a:spcPct val="90000"/>
              </a:lnSpc>
              <a:buSzPct val="100000"/>
            </a:pPr>
            <a:r>
              <a:rPr lang="sv-SE" sz="1800" dirty="0">
                <a:effectLst/>
                <a:latin typeface="Calibri" panose="020F0502020204030204" pitchFamily="34" charset="0"/>
                <a:ea typeface="Calibri" panose="020F0502020204030204" pitchFamily="34" charset="0"/>
                <a:cs typeface="Times New Roman" panose="02020603050405020304" pitchFamily="18" charset="0"/>
              </a:rPr>
              <a:t>Martin Öhman, 070-6725542</a:t>
            </a:r>
          </a:p>
          <a:p>
            <a:pPr>
              <a:lnSpc>
                <a:spcPct val="90000"/>
              </a:lnSpc>
              <a:buSzPct val="100000"/>
            </a:pPr>
            <a:r>
              <a:rPr lang="sv-SE" sz="1800" dirty="0">
                <a:effectLst/>
                <a:latin typeface="Calibri" panose="020F0502020204030204" pitchFamily="34" charset="0"/>
                <a:ea typeface="Calibri" panose="020F0502020204030204" pitchFamily="34" charset="0"/>
                <a:cs typeface="Times New Roman" panose="02020603050405020304" pitchFamily="18" charset="0"/>
              </a:rPr>
              <a:t>Carl-Johan Brandin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admin</a:t>
            </a:r>
            <a:r>
              <a:rPr lang="sv-SE" sz="1800" dirty="0">
                <a:effectLst/>
                <a:latin typeface="Calibri" panose="020F0502020204030204" pitchFamily="34" charset="0"/>
                <a:ea typeface="Calibri" panose="020F0502020204030204" pitchFamily="34" charset="0"/>
                <a:cs typeface="Times New Roman" panose="02020603050405020304" pitchFamily="18" charset="0"/>
              </a:rPr>
              <a:t>), 070-0018955</a:t>
            </a:r>
            <a:endParaRPr lang="sv-SE" dirty="0">
              <a:latin typeface="Calibri" panose="020F0502020204030204" pitchFamily="34" charset="0"/>
              <a:ea typeface="Calibri" panose="020F0502020204030204" pitchFamily="34" charset="0"/>
              <a:cs typeface="Times New Roman" panose="02020603050405020304" pitchFamily="18" charset="0"/>
            </a:endParaRPr>
          </a:p>
          <a:p>
            <a:pPr>
              <a:lnSpc>
                <a:spcPct val="90000"/>
              </a:lnSpc>
              <a:buSzPct val="100000"/>
            </a:pPr>
            <a:r>
              <a:rPr lang="sv-SE" sz="1800" dirty="0">
                <a:effectLst/>
                <a:latin typeface="Calibri" panose="020F0502020204030204" pitchFamily="34" charset="0"/>
                <a:ea typeface="Calibri" panose="020F0502020204030204" pitchFamily="34" charset="0"/>
                <a:cs typeface="Times New Roman" panose="02020603050405020304" pitchFamily="18" charset="0"/>
              </a:rPr>
              <a:t>Vi önskar </a:t>
            </a:r>
            <a:r>
              <a:rPr lang="sv-SE" sz="1800" b="1" dirty="0">
                <a:effectLst/>
                <a:latin typeface="Calibri" panose="020F0502020204030204" pitchFamily="34" charset="0"/>
                <a:ea typeface="Calibri" panose="020F0502020204030204" pitchFamily="34" charset="0"/>
                <a:cs typeface="Times New Roman" panose="02020603050405020304" pitchFamily="18" charset="0"/>
              </a:rPr>
              <a:t>fler tränare</a:t>
            </a:r>
            <a:r>
              <a:rPr lang="sv-SE" sz="1800" dirty="0">
                <a:effectLst/>
                <a:latin typeface="Calibri" panose="020F0502020204030204" pitchFamily="34" charset="0"/>
                <a:ea typeface="Calibri" panose="020F0502020204030204" pitchFamily="34" charset="0"/>
                <a:cs typeface="Times New Roman" panose="02020603050405020304" pitchFamily="18" charset="0"/>
              </a:rPr>
              <a:t> så om det finns intresse hos någon av er, hör av er! Inga förkunskapskrav behövs. Extra bra om vi kunde få med en tjej.</a:t>
            </a:r>
          </a:p>
          <a:p>
            <a:endParaRPr lang="sv-SE" dirty="0"/>
          </a:p>
        </p:txBody>
      </p:sp>
      <p:sp>
        <p:nvSpPr>
          <p:cNvPr id="6" name="Rubrik 5"/>
          <p:cNvSpPr>
            <a:spLocks noGrp="1"/>
          </p:cNvSpPr>
          <p:nvPr>
            <p:ph type="title"/>
          </p:nvPr>
        </p:nvSpPr>
        <p:spPr/>
        <p:txBody>
          <a:bodyPr/>
          <a:lstStyle/>
          <a:p>
            <a:r>
              <a:rPr lang="sv-SE" dirty="0">
                <a:solidFill>
                  <a:srgbClr val="2352A5"/>
                </a:solidFill>
              </a:rPr>
              <a:t>Ledarpresentation</a:t>
            </a:r>
          </a:p>
        </p:txBody>
      </p:sp>
      <p:sp>
        <p:nvSpPr>
          <p:cNvPr id="5" name="Platshållare för datum 4">
            <a:extLst>
              <a:ext uri="{FF2B5EF4-FFF2-40B4-BE49-F238E27FC236}">
                <a16:creationId xmlns:a16="http://schemas.microsoft.com/office/drawing/2014/main" id="{073C9B4D-5D66-41C9-8DAE-4934B3BAABE4}"/>
              </a:ext>
            </a:extLst>
          </p:cNvPr>
          <p:cNvSpPr>
            <a:spLocks noGrp="1"/>
          </p:cNvSpPr>
          <p:nvPr>
            <p:ph type="dt" sz="half" idx="10"/>
          </p:nvPr>
        </p:nvSpPr>
        <p:spPr/>
        <p:txBody>
          <a:bodyPr/>
          <a:lstStyle/>
          <a:p>
            <a:fld id="{6A2E6622-13F4-483D-ADDD-B14BFC0286DD}" type="datetime1">
              <a:rPr lang="sv-SE" smtClean="0"/>
              <a:t>2023-03-27</a:t>
            </a:fld>
            <a:endParaRPr lang="en-US" dirty="0"/>
          </a:p>
        </p:txBody>
      </p:sp>
      <p:sp>
        <p:nvSpPr>
          <p:cNvPr id="9" name="Platshållare för bildnummer 8">
            <a:extLst>
              <a:ext uri="{FF2B5EF4-FFF2-40B4-BE49-F238E27FC236}">
                <a16:creationId xmlns:a16="http://schemas.microsoft.com/office/drawing/2014/main" id="{8C341A6F-8287-4D6E-8E8F-D0F5A41658B7}"/>
              </a:ext>
            </a:extLst>
          </p:cNvPr>
          <p:cNvSpPr>
            <a:spLocks noGrp="1"/>
          </p:cNvSpPr>
          <p:nvPr>
            <p:ph type="sldNum" sz="quarter" idx="12"/>
          </p:nvPr>
        </p:nvSpPr>
        <p:spPr/>
        <p:txBody>
          <a:bodyPr/>
          <a:lstStyle/>
          <a:p>
            <a:fld id="{EB711FBC-D166-4AB1-A3F9-BF7E013EE5B0}" type="slidenum">
              <a:rPr lang="en-US" smtClean="0"/>
              <a:pPr/>
              <a:t>2</a:t>
            </a:fld>
            <a:endParaRPr lang="en-US" dirty="0"/>
          </a:p>
        </p:txBody>
      </p:sp>
      <p:sp>
        <p:nvSpPr>
          <p:cNvPr id="7" name="Rektangel: rundade hörn 6">
            <a:extLst>
              <a:ext uri="{FF2B5EF4-FFF2-40B4-BE49-F238E27FC236}">
                <a16:creationId xmlns:a16="http://schemas.microsoft.com/office/drawing/2014/main" id="{77F172C5-2591-4BB8-8C48-9CFB439A334D}"/>
              </a:ext>
            </a:extLst>
          </p:cNvPr>
          <p:cNvSpPr/>
          <p:nvPr/>
        </p:nvSpPr>
        <p:spPr>
          <a:xfrm>
            <a:off x="121298" y="6223518"/>
            <a:ext cx="1950098" cy="5131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0" name="Bildobjekt 9">
            <a:extLst>
              <a:ext uri="{FF2B5EF4-FFF2-40B4-BE49-F238E27FC236}">
                <a16:creationId xmlns:a16="http://schemas.microsoft.com/office/drawing/2014/main" id="{08194620-E7B1-4198-B957-287A9B055FC6}"/>
              </a:ext>
            </a:extLst>
          </p:cNvPr>
          <p:cNvPicPr>
            <a:picLocks noChangeAspect="1"/>
          </p:cNvPicPr>
          <p:nvPr/>
        </p:nvPicPr>
        <p:blipFill>
          <a:blip r:embed="rId2">
            <a:lum/>
            <a:alphaModFix/>
          </a:blip>
          <a:srcRect/>
          <a:stretch>
            <a:fillRect/>
          </a:stretch>
        </p:blipFill>
        <p:spPr>
          <a:xfrm>
            <a:off x="10743900" y="89338"/>
            <a:ext cx="1296000" cy="1296000"/>
          </a:xfrm>
          <a:prstGeom prst="rect">
            <a:avLst/>
          </a:prstGeom>
          <a:noFill/>
          <a:ln cap="flat">
            <a:noFill/>
          </a:ln>
        </p:spPr>
      </p:pic>
    </p:spTree>
    <p:extLst>
      <p:ext uri="{BB962C8B-B14F-4D97-AF65-F5344CB8AC3E}">
        <p14:creationId xmlns:p14="http://schemas.microsoft.com/office/powerpoint/2010/main" val="362492228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a:bodyPr>
          <a:lstStyle/>
          <a:p>
            <a:r>
              <a:rPr lang="sv-SE" sz="1800" dirty="0">
                <a:effectLst/>
                <a:latin typeface="Calibri" panose="020F0502020204030204" pitchFamily="34" charset="0"/>
                <a:ea typeface="Calibri" panose="020F0502020204030204" pitchFamily="34" charset="0"/>
                <a:cs typeface="Times New Roman" panose="02020603050405020304" pitchFamily="18" charset="0"/>
              </a:rPr>
              <a:t> I nuläget är vi </a:t>
            </a:r>
            <a:r>
              <a:rPr lang="sv-SE" dirty="0">
                <a:latin typeface="Calibri" panose="020F0502020204030204" pitchFamily="34" charset="0"/>
                <a:ea typeface="Calibri" panose="020F0502020204030204" pitchFamily="34" charset="0"/>
                <a:cs typeface="Times New Roman" panose="02020603050405020304" pitchFamily="18" charset="0"/>
              </a:rPr>
              <a:t>~45</a:t>
            </a:r>
            <a:r>
              <a:rPr lang="sv-SE" sz="1800" dirty="0">
                <a:effectLst/>
                <a:latin typeface="Calibri" panose="020F0502020204030204" pitchFamily="34" charset="0"/>
                <a:ea typeface="Calibri" panose="020F0502020204030204" pitchFamily="34" charset="0"/>
                <a:cs typeface="Times New Roman" panose="02020603050405020304" pitchFamily="18" charset="0"/>
              </a:rPr>
              <a:t> spelare, kul att så många vill vara med i vårt lag! Men om det är någon som inte vill vara med i år, meddela oss så vi kan stryka er från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laglistan</a:t>
            </a:r>
            <a:r>
              <a:rPr lang="sv-SE" sz="1800" dirty="0">
                <a:effectLst/>
                <a:latin typeface="Calibri" panose="020F0502020204030204" pitchFamily="34" charset="0"/>
                <a:ea typeface="Calibri" panose="020F0502020204030204" pitchFamily="34" charset="0"/>
                <a:cs typeface="Times New Roman" panose="02020603050405020304" pitchFamily="18" charset="0"/>
              </a:rPr>
              <a:t>. Det blir enklare för oss om vi vet hur många barn vi har i gruppen.</a:t>
            </a:r>
          </a:p>
          <a:p>
            <a:r>
              <a:rPr lang="sv-SE" dirty="0">
                <a:effectLst/>
                <a:latin typeface="Calibri" panose="020F0502020204030204" pitchFamily="34" charset="0"/>
                <a:ea typeface="Calibri" panose="020F0502020204030204" pitchFamily="34" charset="0"/>
                <a:cs typeface="Times New Roman" panose="02020603050405020304" pitchFamily="18" charset="0"/>
              </a:rPr>
              <a:t>Prata med era barn om deras syn på träningarna och oss tränare. Om barnen upplever att andra barn eller vi tränare inte beter oss bra, prata med oss så vi kan ta tag i problemet snabbt. Vi har nolltolerans mot trakasserier och vill få till en bra lagkänsla där alla trivs. Vi upplever att vi i stort har en god stämning så om ni får höra något annat, tveka inte att ta upp det med oss.</a:t>
            </a:r>
          </a:p>
          <a:p>
            <a:r>
              <a:rPr lang="sv-SE" sz="1800" dirty="0">
                <a:effectLst/>
                <a:latin typeface="Calibri" panose="020F0502020204030204" pitchFamily="34" charset="0"/>
                <a:ea typeface="Calibri" panose="020F0502020204030204" pitchFamily="34" charset="0"/>
                <a:cs typeface="Times New Roman" panose="02020603050405020304" pitchFamily="18" charset="0"/>
              </a:rPr>
              <a:t>Vi lägger ut info kring laget via laget.se. Träningar, Matcher, Kallelser och annan info. Håll utkik! </a:t>
            </a:r>
          </a:p>
          <a:p>
            <a:r>
              <a:rPr lang="sv-SE" sz="1800" dirty="0">
                <a:effectLst/>
                <a:latin typeface="Calibri" panose="020F0502020204030204" pitchFamily="34" charset="0"/>
                <a:ea typeface="Calibri" panose="020F0502020204030204" pitchFamily="34" charset="0"/>
                <a:cs typeface="Times New Roman" panose="02020603050405020304" pitchFamily="18" charset="0"/>
              </a:rPr>
              <a:t>Vi finns på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Instagram</a:t>
            </a:r>
            <a:r>
              <a:rPr lang="sv-SE" sz="1800" dirty="0">
                <a:effectLst/>
                <a:latin typeface="Calibri" panose="020F0502020204030204" pitchFamily="34" charset="0"/>
                <a:ea typeface="Calibri" panose="020F0502020204030204" pitchFamily="34" charset="0"/>
                <a:cs typeface="Times New Roman" panose="02020603050405020304" pitchFamily="18" charset="0"/>
              </a:rPr>
              <a:t>. Adam ansvarar för detta, följ oss gärna.</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dirty="0">
                <a:effectLst/>
                <a:latin typeface="Calibri" panose="020F0502020204030204" pitchFamily="34" charset="0"/>
                <a:ea typeface="Calibri" panose="020F0502020204030204" pitchFamily="34" charset="0"/>
                <a:cs typeface="Times New Roman" panose="02020603050405020304" pitchFamily="18" charset="0"/>
              </a:rPr>
              <a:t>Medlems och träningsavgifter är 400 kr per spelare (familj 600 kr) Träningsavgift 1250 kr. Totalt</a:t>
            </a:r>
            <a:r>
              <a:rPr lang="sv-SE" sz="1800" b="1" dirty="0">
                <a:effectLst/>
                <a:latin typeface="Calibri" panose="020F0502020204030204" pitchFamily="34" charset="0"/>
                <a:ea typeface="Calibri" panose="020F0502020204030204" pitchFamily="34" charset="0"/>
                <a:cs typeface="Times New Roman" panose="02020603050405020304" pitchFamily="18" charset="0"/>
              </a:rPr>
              <a:t> 1650</a:t>
            </a:r>
            <a:r>
              <a:rPr lang="sv-SE" sz="1800" dirty="0">
                <a:effectLst/>
                <a:latin typeface="Calibri" panose="020F0502020204030204" pitchFamily="34" charset="0"/>
                <a:ea typeface="Calibri" panose="020F0502020204030204" pitchFamily="34" charset="0"/>
                <a:cs typeface="Times New Roman" panose="02020603050405020304" pitchFamily="18" charset="0"/>
              </a:rPr>
              <a:t> vid ett barn i föreningen. Inbetalningsuppgifter kommer via e-post under Mars. Viktigt att alla betalar. Saknas betalning kommer barnet inte kallas till match (spelar försäkring).</a:t>
            </a:r>
          </a:p>
          <a:p>
            <a:endParaRPr lang="sv-SE" dirty="0"/>
          </a:p>
        </p:txBody>
      </p:sp>
      <p:sp>
        <p:nvSpPr>
          <p:cNvPr id="6" name="Rubrik 5"/>
          <p:cNvSpPr>
            <a:spLocks noGrp="1"/>
          </p:cNvSpPr>
          <p:nvPr>
            <p:ph type="title"/>
          </p:nvPr>
        </p:nvSpPr>
        <p:spPr/>
        <p:txBody>
          <a:bodyPr/>
          <a:lstStyle/>
          <a:p>
            <a:r>
              <a:rPr lang="sv-SE" dirty="0">
                <a:solidFill>
                  <a:srgbClr val="2352A5"/>
                </a:solidFill>
              </a:rPr>
              <a:t>Spelartruppen, laget och administration</a:t>
            </a:r>
          </a:p>
        </p:txBody>
      </p:sp>
      <p:sp>
        <p:nvSpPr>
          <p:cNvPr id="5" name="Platshållare för datum 4">
            <a:extLst>
              <a:ext uri="{FF2B5EF4-FFF2-40B4-BE49-F238E27FC236}">
                <a16:creationId xmlns:a16="http://schemas.microsoft.com/office/drawing/2014/main" id="{073C9B4D-5D66-41C9-8DAE-4934B3BAABE4}"/>
              </a:ext>
            </a:extLst>
          </p:cNvPr>
          <p:cNvSpPr>
            <a:spLocks noGrp="1"/>
          </p:cNvSpPr>
          <p:nvPr>
            <p:ph type="dt" sz="half" idx="10"/>
          </p:nvPr>
        </p:nvSpPr>
        <p:spPr/>
        <p:txBody>
          <a:bodyPr/>
          <a:lstStyle/>
          <a:p>
            <a:fld id="{6A2E6622-13F4-483D-ADDD-B14BFC0286DD}" type="datetime1">
              <a:rPr lang="sv-SE" smtClean="0"/>
              <a:t>2023-03-27</a:t>
            </a:fld>
            <a:endParaRPr lang="en-US" dirty="0"/>
          </a:p>
        </p:txBody>
      </p:sp>
      <p:sp>
        <p:nvSpPr>
          <p:cNvPr id="9" name="Platshållare för bildnummer 8">
            <a:extLst>
              <a:ext uri="{FF2B5EF4-FFF2-40B4-BE49-F238E27FC236}">
                <a16:creationId xmlns:a16="http://schemas.microsoft.com/office/drawing/2014/main" id="{8C341A6F-8287-4D6E-8E8F-D0F5A41658B7}"/>
              </a:ext>
            </a:extLst>
          </p:cNvPr>
          <p:cNvSpPr>
            <a:spLocks noGrp="1"/>
          </p:cNvSpPr>
          <p:nvPr>
            <p:ph type="sldNum" sz="quarter" idx="12"/>
          </p:nvPr>
        </p:nvSpPr>
        <p:spPr/>
        <p:txBody>
          <a:bodyPr/>
          <a:lstStyle/>
          <a:p>
            <a:fld id="{EB711FBC-D166-4AB1-A3F9-BF7E013EE5B0}" type="slidenum">
              <a:rPr lang="en-US" smtClean="0"/>
              <a:pPr/>
              <a:t>3</a:t>
            </a:fld>
            <a:endParaRPr lang="en-US" dirty="0"/>
          </a:p>
        </p:txBody>
      </p:sp>
      <p:sp>
        <p:nvSpPr>
          <p:cNvPr id="7" name="Rektangel: rundade hörn 6">
            <a:extLst>
              <a:ext uri="{FF2B5EF4-FFF2-40B4-BE49-F238E27FC236}">
                <a16:creationId xmlns:a16="http://schemas.microsoft.com/office/drawing/2014/main" id="{77F172C5-2591-4BB8-8C48-9CFB439A334D}"/>
              </a:ext>
            </a:extLst>
          </p:cNvPr>
          <p:cNvSpPr/>
          <p:nvPr/>
        </p:nvSpPr>
        <p:spPr>
          <a:xfrm>
            <a:off x="121298" y="6223518"/>
            <a:ext cx="1950098" cy="5131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0" name="Bildobjekt 9">
            <a:extLst>
              <a:ext uri="{FF2B5EF4-FFF2-40B4-BE49-F238E27FC236}">
                <a16:creationId xmlns:a16="http://schemas.microsoft.com/office/drawing/2014/main" id="{08194620-E7B1-4198-B957-287A9B055FC6}"/>
              </a:ext>
            </a:extLst>
          </p:cNvPr>
          <p:cNvPicPr>
            <a:picLocks noChangeAspect="1"/>
          </p:cNvPicPr>
          <p:nvPr/>
        </p:nvPicPr>
        <p:blipFill>
          <a:blip r:embed="rId2">
            <a:lum/>
            <a:alphaModFix/>
          </a:blip>
          <a:srcRect/>
          <a:stretch>
            <a:fillRect/>
          </a:stretch>
        </p:blipFill>
        <p:spPr>
          <a:xfrm>
            <a:off x="10743900" y="89338"/>
            <a:ext cx="1296000" cy="1296000"/>
          </a:xfrm>
          <a:prstGeom prst="rect">
            <a:avLst/>
          </a:prstGeom>
          <a:noFill/>
          <a:ln cap="flat">
            <a:noFill/>
          </a:ln>
        </p:spPr>
      </p:pic>
    </p:spTree>
    <p:extLst>
      <p:ext uri="{BB962C8B-B14F-4D97-AF65-F5344CB8AC3E}">
        <p14:creationId xmlns:p14="http://schemas.microsoft.com/office/powerpoint/2010/main" val="120317770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a:bodyPr>
          <a:lstStyle/>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Vi spelar 7-mannaspel </a:t>
            </a:r>
            <a:r>
              <a:rPr lang="sv-SE" dirty="0">
                <a:latin typeface="Calibri" panose="020F0502020204030204" pitchFamily="34" charset="0"/>
                <a:ea typeface="Calibri" panose="020F0502020204030204" pitchFamily="34" charset="0"/>
                <a:cs typeface="Times New Roman" panose="02020603050405020304" pitchFamily="18" charset="0"/>
              </a:rPr>
              <a:t>för första året</a:t>
            </a:r>
            <a:r>
              <a:rPr lang="sv-SE" sz="1800" dirty="0">
                <a:effectLst/>
                <a:latin typeface="Calibri" panose="020F0502020204030204" pitchFamily="34" charset="0"/>
                <a:ea typeface="Calibri" panose="020F0502020204030204" pitchFamily="34" charset="0"/>
                <a:cs typeface="Times New Roman" panose="02020603050405020304" pitchFamily="18" charset="0"/>
              </a:rPr>
              <a:t>. Matcher spelas på helger. Anmälan via laget. Om ni får förhinder inom 24 h från matchstart så lägg även ett sms till ansvarig ledare, telefonnummer finns i detta dokument.</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Skjuts till match kan nästan alltid ordnas om ni föräldrar inte har möjlighet. Utnyttja varandra, eller prata med ledaren.</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Vissa matcher är det svårt att få ihop tillräckligt med deltagare eller ibland ställer många in med kort varsel. Vi önskar få en lista med barn (samt telenummer till förälder) som oftast kan tänka sig att spela dubbla matcher som vi kan kalla in med mer eller mindre kort varsel. Återkom med intresse till Henrik via sms. </a:t>
            </a:r>
          </a:p>
        </p:txBody>
      </p:sp>
      <p:sp>
        <p:nvSpPr>
          <p:cNvPr id="6" name="Rubrik 5"/>
          <p:cNvSpPr>
            <a:spLocks noGrp="1"/>
          </p:cNvSpPr>
          <p:nvPr>
            <p:ph type="title"/>
          </p:nvPr>
        </p:nvSpPr>
        <p:spPr/>
        <p:txBody>
          <a:bodyPr/>
          <a:lstStyle/>
          <a:p>
            <a:r>
              <a:rPr lang="sv-SE" dirty="0">
                <a:solidFill>
                  <a:srgbClr val="2352A5"/>
                </a:solidFill>
              </a:rPr>
              <a:t>Matcher och cuper</a:t>
            </a:r>
          </a:p>
        </p:txBody>
      </p:sp>
      <p:sp>
        <p:nvSpPr>
          <p:cNvPr id="5" name="Platshållare för datum 4">
            <a:extLst>
              <a:ext uri="{FF2B5EF4-FFF2-40B4-BE49-F238E27FC236}">
                <a16:creationId xmlns:a16="http://schemas.microsoft.com/office/drawing/2014/main" id="{073C9B4D-5D66-41C9-8DAE-4934B3BAABE4}"/>
              </a:ext>
            </a:extLst>
          </p:cNvPr>
          <p:cNvSpPr>
            <a:spLocks noGrp="1"/>
          </p:cNvSpPr>
          <p:nvPr>
            <p:ph type="dt" sz="half" idx="10"/>
          </p:nvPr>
        </p:nvSpPr>
        <p:spPr/>
        <p:txBody>
          <a:bodyPr/>
          <a:lstStyle/>
          <a:p>
            <a:fld id="{6A2E6622-13F4-483D-ADDD-B14BFC0286DD}" type="datetime1">
              <a:rPr lang="sv-SE" smtClean="0"/>
              <a:t>2023-03-27</a:t>
            </a:fld>
            <a:endParaRPr lang="en-US" dirty="0"/>
          </a:p>
        </p:txBody>
      </p:sp>
      <p:sp>
        <p:nvSpPr>
          <p:cNvPr id="9" name="Platshållare för bildnummer 8">
            <a:extLst>
              <a:ext uri="{FF2B5EF4-FFF2-40B4-BE49-F238E27FC236}">
                <a16:creationId xmlns:a16="http://schemas.microsoft.com/office/drawing/2014/main" id="{8C341A6F-8287-4D6E-8E8F-D0F5A41658B7}"/>
              </a:ext>
            </a:extLst>
          </p:cNvPr>
          <p:cNvSpPr>
            <a:spLocks noGrp="1"/>
          </p:cNvSpPr>
          <p:nvPr>
            <p:ph type="sldNum" sz="quarter" idx="12"/>
          </p:nvPr>
        </p:nvSpPr>
        <p:spPr/>
        <p:txBody>
          <a:bodyPr/>
          <a:lstStyle/>
          <a:p>
            <a:fld id="{EB711FBC-D166-4AB1-A3F9-BF7E013EE5B0}" type="slidenum">
              <a:rPr lang="en-US" smtClean="0"/>
              <a:pPr/>
              <a:t>4</a:t>
            </a:fld>
            <a:endParaRPr lang="en-US" dirty="0"/>
          </a:p>
        </p:txBody>
      </p:sp>
      <p:sp>
        <p:nvSpPr>
          <p:cNvPr id="7" name="Rektangel: rundade hörn 6">
            <a:extLst>
              <a:ext uri="{FF2B5EF4-FFF2-40B4-BE49-F238E27FC236}">
                <a16:creationId xmlns:a16="http://schemas.microsoft.com/office/drawing/2014/main" id="{77F172C5-2591-4BB8-8C48-9CFB439A334D}"/>
              </a:ext>
            </a:extLst>
          </p:cNvPr>
          <p:cNvSpPr/>
          <p:nvPr/>
        </p:nvSpPr>
        <p:spPr>
          <a:xfrm>
            <a:off x="121298" y="6223518"/>
            <a:ext cx="1950098" cy="5131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0" name="Bildobjekt 9">
            <a:extLst>
              <a:ext uri="{FF2B5EF4-FFF2-40B4-BE49-F238E27FC236}">
                <a16:creationId xmlns:a16="http://schemas.microsoft.com/office/drawing/2014/main" id="{08194620-E7B1-4198-B957-287A9B055FC6}"/>
              </a:ext>
            </a:extLst>
          </p:cNvPr>
          <p:cNvPicPr>
            <a:picLocks noChangeAspect="1"/>
          </p:cNvPicPr>
          <p:nvPr/>
        </p:nvPicPr>
        <p:blipFill>
          <a:blip r:embed="rId2">
            <a:lum/>
            <a:alphaModFix/>
          </a:blip>
          <a:srcRect/>
          <a:stretch>
            <a:fillRect/>
          </a:stretch>
        </p:blipFill>
        <p:spPr>
          <a:xfrm>
            <a:off x="10743900" y="89338"/>
            <a:ext cx="1296000" cy="1296000"/>
          </a:xfrm>
          <a:prstGeom prst="rect">
            <a:avLst/>
          </a:prstGeom>
          <a:noFill/>
          <a:ln cap="flat">
            <a:noFill/>
          </a:ln>
        </p:spPr>
      </p:pic>
    </p:spTree>
    <p:extLst>
      <p:ext uri="{BB962C8B-B14F-4D97-AF65-F5344CB8AC3E}">
        <p14:creationId xmlns:p14="http://schemas.microsoft.com/office/powerpoint/2010/main" val="417709051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20ABA232-BDC4-4A29-AC6F-D7EF98268BCF}"/>
              </a:ext>
            </a:extLst>
          </p:cNvPr>
          <p:cNvSpPr>
            <a:spLocks noGrp="1"/>
          </p:cNvSpPr>
          <p:nvPr>
            <p:ph idx="1"/>
          </p:nvPr>
        </p:nvSpPr>
        <p:spPr/>
        <p:txBody>
          <a:bodyPr/>
          <a:lstStyle/>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Vid matcher är ni föräldrar är viktiga men ge ledarna utrymme. </a:t>
            </a:r>
          </a:p>
          <a:p>
            <a:pPr lvl="1">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Inga föräldrar vid avbytarbänken. Föräldrarna står på motsatt sida och föräldrar hejar på alla barn. </a:t>
            </a:r>
          </a:p>
          <a:p>
            <a:pPr lvl="1">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Instruera inte barnen på match/träning. Prata positivt med era barn om ledarna, spelare.  Om ni har några frågor/funderingar ta det med ledarna efter träning/match. </a:t>
            </a:r>
          </a:p>
          <a:p>
            <a:r>
              <a:rPr lang="sv-SE" sz="1800" dirty="0">
                <a:effectLst/>
                <a:latin typeface="Calibri" panose="020F0502020204030204" pitchFamily="34" charset="0"/>
                <a:ea typeface="Calibri" panose="020F0502020204030204" pitchFamily="34" charset="0"/>
                <a:cs typeface="Times New Roman" panose="02020603050405020304" pitchFamily="18" charset="0"/>
              </a:rPr>
              <a:t>Vi kommer åka på ett par endagscuper. Vi har redan anmält oss till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Sun</a:t>
            </a:r>
            <a:r>
              <a:rPr lang="sv-SE" sz="1800" dirty="0">
                <a:effectLst/>
                <a:latin typeface="Calibri" panose="020F0502020204030204" pitchFamily="34" charset="0"/>
                <a:ea typeface="Calibri" panose="020F0502020204030204" pitchFamily="34" charset="0"/>
                <a:cs typeface="Times New Roman" panose="02020603050405020304" pitchFamily="18" charset="0"/>
              </a:rPr>
              <a:t> cup på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Örsholmen</a:t>
            </a:r>
            <a:r>
              <a:rPr lang="sv-SE" sz="1800" dirty="0">
                <a:effectLst/>
                <a:latin typeface="Calibri" panose="020F0502020204030204" pitchFamily="34" charset="0"/>
                <a:ea typeface="Calibri" panose="020F0502020204030204" pitchFamily="34" charset="0"/>
                <a:cs typeface="Times New Roman" panose="02020603050405020304" pitchFamily="18" charset="0"/>
              </a:rPr>
              <a:t> i början av Juli och avser anmäla till Hertzögas cup i Augusti. Cuperna är förenande med en avgift.</a:t>
            </a:r>
            <a:endParaRPr lang="sv-SE" dirty="0">
              <a:latin typeface="Calibri" panose="020F0502020204030204" pitchFamily="34" charset="0"/>
              <a:ea typeface="Calibri" panose="020F0502020204030204" pitchFamily="34" charset="0"/>
              <a:cs typeface="Times New Roman" panose="02020603050405020304" pitchFamily="18" charset="0"/>
            </a:endParaRPr>
          </a:p>
          <a:p>
            <a:r>
              <a:rPr lang="sv-SE" dirty="0">
                <a:latin typeface="Calibri" panose="020F0502020204030204" pitchFamily="34" charset="0"/>
                <a:cs typeface="Times New Roman" panose="02020603050405020304" pitchFamily="18" charset="0"/>
              </a:rPr>
              <a:t>Extra matcher dyker upp ibland. Uttagning för dessa sker i första hand med hjälp av träningsnärvaro. </a:t>
            </a:r>
            <a:endParaRPr lang="sv-SE" dirty="0"/>
          </a:p>
          <a:p>
            <a:endParaRPr lang="sv-SE" dirty="0"/>
          </a:p>
        </p:txBody>
      </p:sp>
      <p:sp>
        <p:nvSpPr>
          <p:cNvPr id="3" name="Platshållare för datum 2">
            <a:extLst>
              <a:ext uri="{FF2B5EF4-FFF2-40B4-BE49-F238E27FC236}">
                <a16:creationId xmlns:a16="http://schemas.microsoft.com/office/drawing/2014/main" id="{EC2D7A69-FCB7-4371-BE14-8414D360141A}"/>
              </a:ext>
            </a:extLst>
          </p:cNvPr>
          <p:cNvSpPr>
            <a:spLocks noGrp="1"/>
          </p:cNvSpPr>
          <p:nvPr>
            <p:ph type="dt" sz="half" idx="10"/>
          </p:nvPr>
        </p:nvSpPr>
        <p:spPr/>
        <p:txBody>
          <a:bodyPr/>
          <a:lstStyle/>
          <a:p>
            <a:fld id="{7462B6EC-C764-407C-A023-8339B77E0383}" type="datetime1">
              <a:rPr lang="sv-SE" smtClean="0"/>
              <a:t>2023-03-27</a:t>
            </a:fld>
            <a:endParaRPr lang="en-US" dirty="0"/>
          </a:p>
        </p:txBody>
      </p:sp>
      <p:sp>
        <p:nvSpPr>
          <p:cNvPr id="4" name="Platshållare för bildnummer 3">
            <a:extLst>
              <a:ext uri="{FF2B5EF4-FFF2-40B4-BE49-F238E27FC236}">
                <a16:creationId xmlns:a16="http://schemas.microsoft.com/office/drawing/2014/main" id="{709BFE65-2C7A-40C4-A319-8837D1B4698A}"/>
              </a:ext>
            </a:extLst>
          </p:cNvPr>
          <p:cNvSpPr>
            <a:spLocks noGrp="1"/>
          </p:cNvSpPr>
          <p:nvPr>
            <p:ph type="sldNum" sz="quarter" idx="12"/>
          </p:nvPr>
        </p:nvSpPr>
        <p:spPr/>
        <p:txBody>
          <a:bodyPr/>
          <a:lstStyle/>
          <a:p>
            <a:fld id="{EB711FBC-D166-4AB1-A3F9-BF7E013EE5B0}" type="slidenum">
              <a:rPr lang="en-US" smtClean="0"/>
              <a:pPr/>
              <a:t>5</a:t>
            </a:fld>
            <a:endParaRPr lang="en-US" dirty="0"/>
          </a:p>
        </p:txBody>
      </p:sp>
      <p:sp>
        <p:nvSpPr>
          <p:cNvPr id="5" name="Rubrik 4">
            <a:extLst>
              <a:ext uri="{FF2B5EF4-FFF2-40B4-BE49-F238E27FC236}">
                <a16:creationId xmlns:a16="http://schemas.microsoft.com/office/drawing/2014/main" id="{4FDD9AE1-2045-405F-A595-4982030AB05A}"/>
              </a:ext>
            </a:extLst>
          </p:cNvPr>
          <p:cNvSpPr>
            <a:spLocks noGrp="1"/>
          </p:cNvSpPr>
          <p:nvPr>
            <p:ph type="title"/>
          </p:nvPr>
        </p:nvSpPr>
        <p:spPr/>
        <p:txBody>
          <a:bodyPr/>
          <a:lstStyle/>
          <a:p>
            <a:r>
              <a:rPr lang="sv-SE" dirty="0">
                <a:solidFill>
                  <a:srgbClr val="2352A5"/>
                </a:solidFill>
              </a:rPr>
              <a:t>Matcher och cuper</a:t>
            </a:r>
            <a:endParaRPr lang="sv-SE" dirty="0"/>
          </a:p>
        </p:txBody>
      </p:sp>
      <p:pic>
        <p:nvPicPr>
          <p:cNvPr id="6" name="Bildobjekt 5">
            <a:extLst>
              <a:ext uri="{FF2B5EF4-FFF2-40B4-BE49-F238E27FC236}">
                <a16:creationId xmlns:a16="http://schemas.microsoft.com/office/drawing/2014/main" id="{C137D266-D02B-4559-B13E-7BCB60A2249E}"/>
              </a:ext>
            </a:extLst>
          </p:cNvPr>
          <p:cNvPicPr>
            <a:picLocks noChangeAspect="1"/>
          </p:cNvPicPr>
          <p:nvPr/>
        </p:nvPicPr>
        <p:blipFill>
          <a:blip r:embed="rId2">
            <a:lum/>
            <a:alphaModFix/>
          </a:blip>
          <a:srcRect/>
          <a:stretch>
            <a:fillRect/>
          </a:stretch>
        </p:blipFill>
        <p:spPr>
          <a:xfrm>
            <a:off x="10743900" y="89338"/>
            <a:ext cx="1296000" cy="1296000"/>
          </a:xfrm>
          <a:prstGeom prst="rect">
            <a:avLst/>
          </a:prstGeom>
          <a:noFill/>
          <a:ln cap="flat">
            <a:noFill/>
          </a:ln>
        </p:spPr>
      </p:pic>
    </p:spTree>
    <p:extLst>
      <p:ext uri="{BB962C8B-B14F-4D97-AF65-F5344CB8AC3E}">
        <p14:creationId xmlns:p14="http://schemas.microsoft.com/office/powerpoint/2010/main" val="3873045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sz="1800" dirty="0">
                <a:effectLst/>
                <a:latin typeface="Calibri" panose="020F0502020204030204" pitchFamily="34" charset="0"/>
                <a:ea typeface="Calibri" panose="020F0502020204030204" pitchFamily="34" charset="0"/>
                <a:cs typeface="Times New Roman" panose="02020603050405020304" pitchFamily="18" charset="0"/>
              </a:rPr>
              <a:t>Träningar sker inomhus ytterligare några veckor tills gräset torkat upp. </a:t>
            </a:r>
          </a:p>
          <a:p>
            <a:r>
              <a:rPr lang="sv-SE" sz="1800" dirty="0">
                <a:effectLst/>
                <a:latin typeface="Calibri" panose="020F0502020204030204" pitchFamily="34" charset="0"/>
                <a:ea typeface="Calibri" panose="020F0502020204030204" pitchFamily="34" charset="0"/>
                <a:cs typeface="Times New Roman" panose="02020603050405020304" pitchFamily="18" charset="0"/>
              </a:rPr>
              <a:t>Utomhusträningar kan sedan förhoppningsvis förläggas till Karmen, parkområdet mellan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Airdome</a:t>
            </a:r>
            <a:r>
              <a:rPr lang="sv-SE" sz="1800" dirty="0">
                <a:effectLst/>
                <a:latin typeface="Calibri" panose="020F0502020204030204" pitchFamily="34" charset="0"/>
                <a:ea typeface="Calibri" panose="020F0502020204030204" pitchFamily="34" charset="0"/>
                <a:cs typeface="Times New Roman" panose="02020603050405020304" pitchFamily="18" charset="0"/>
              </a:rPr>
              <a:t> och industriområdet. </a:t>
            </a:r>
          </a:p>
          <a:p>
            <a:r>
              <a:rPr lang="sv-SE" sz="1800" dirty="0">
                <a:effectLst/>
                <a:latin typeface="Calibri" panose="020F0502020204030204" pitchFamily="34" charset="0"/>
                <a:ea typeface="Calibri" panose="020F0502020204030204" pitchFamily="34" charset="0"/>
                <a:cs typeface="Times New Roman" panose="02020603050405020304" pitchFamily="18" charset="0"/>
              </a:rPr>
              <a:t>Vi kommer att ha två träningstider på vardagar. Vi får återkomma mer när pusslet mellan alla lags önskemål lagts. </a:t>
            </a:r>
          </a:p>
          <a:p>
            <a:r>
              <a:rPr lang="sv-SE" sz="1800" dirty="0">
                <a:effectLst/>
                <a:latin typeface="Calibri" panose="020F0502020204030204" pitchFamily="34" charset="0"/>
                <a:ea typeface="Calibri" panose="020F0502020204030204" pitchFamily="34" charset="0"/>
                <a:cs typeface="Times New Roman" panose="02020603050405020304" pitchFamily="18" charset="0"/>
              </a:rPr>
              <a:t>Vi kommer skicka ut anmälningar före träningar så att vi som tränare får en uppfattning hur många som kommer, försök och svara på dessa gärna dagen före. Observera att träningstiderna kan komma att ändras. </a:t>
            </a:r>
          </a:p>
          <a:p>
            <a:r>
              <a:rPr lang="sv-SE" sz="1800" dirty="0">
                <a:effectLst/>
                <a:latin typeface="Calibri" panose="020F0502020204030204" pitchFamily="34" charset="0"/>
                <a:ea typeface="Calibri" panose="020F0502020204030204" pitchFamily="34" charset="0"/>
                <a:cs typeface="Times New Roman" panose="02020603050405020304" pitchFamily="18" charset="0"/>
              </a:rPr>
              <a:t>Kom gärna 10 minuter före träning så blir det lättare att börja i tid. </a:t>
            </a:r>
          </a:p>
          <a:p>
            <a:r>
              <a:rPr lang="sv-SE" sz="1800" dirty="0">
                <a:effectLst/>
                <a:latin typeface="Calibri" panose="020F0502020204030204" pitchFamily="34" charset="0"/>
                <a:ea typeface="Calibri" panose="020F0502020204030204" pitchFamily="34" charset="0"/>
                <a:cs typeface="Times New Roman" panose="02020603050405020304" pitchFamily="18" charset="0"/>
              </a:rPr>
              <a:t>Vi ska försöka påbörja </a:t>
            </a:r>
            <a:r>
              <a:rPr lang="sv-SE" sz="1800" i="1" dirty="0">
                <a:effectLst/>
                <a:latin typeface="Calibri" panose="020F0502020204030204" pitchFamily="34" charset="0"/>
                <a:ea typeface="Calibri" panose="020F0502020204030204" pitchFamily="34" charset="0"/>
                <a:cs typeface="Times New Roman" panose="02020603050405020304" pitchFamily="18" charset="0"/>
              </a:rPr>
              <a:t>målvaktsträning</a:t>
            </a:r>
            <a:r>
              <a:rPr lang="sv-SE" sz="1800" dirty="0">
                <a:effectLst/>
                <a:latin typeface="Calibri" panose="020F0502020204030204" pitchFamily="34" charset="0"/>
                <a:ea typeface="Calibri" panose="020F0502020204030204" pitchFamily="34" charset="0"/>
                <a:cs typeface="Times New Roman" panose="02020603050405020304" pitchFamily="18" charset="0"/>
              </a:rPr>
              <a:t> vissa träningar, de barn som är intresserade får säga till för deltagande. De kommer få tid som målvakt även vid match.</a:t>
            </a:r>
            <a:endParaRPr lang="sv-SE" dirty="0"/>
          </a:p>
        </p:txBody>
      </p:sp>
      <p:sp>
        <p:nvSpPr>
          <p:cNvPr id="6" name="Rubrik 5"/>
          <p:cNvSpPr>
            <a:spLocks noGrp="1"/>
          </p:cNvSpPr>
          <p:nvPr>
            <p:ph type="title"/>
          </p:nvPr>
        </p:nvSpPr>
        <p:spPr/>
        <p:txBody>
          <a:bodyPr/>
          <a:lstStyle/>
          <a:p>
            <a:r>
              <a:rPr lang="sv-SE" dirty="0">
                <a:solidFill>
                  <a:srgbClr val="2352A5"/>
                </a:solidFill>
              </a:rPr>
              <a:t>Träningar</a:t>
            </a:r>
          </a:p>
        </p:txBody>
      </p:sp>
      <p:sp>
        <p:nvSpPr>
          <p:cNvPr id="5" name="Platshållare för datum 4">
            <a:extLst>
              <a:ext uri="{FF2B5EF4-FFF2-40B4-BE49-F238E27FC236}">
                <a16:creationId xmlns:a16="http://schemas.microsoft.com/office/drawing/2014/main" id="{073C9B4D-5D66-41C9-8DAE-4934B3BAABE4}"/>
              </a:ext>
            </a:extLst>
          </p:cNvPr>
          <p:cNvSpPr>
            <a:spLocks noGrp="1"/>
          </p:cNvSpPr>
          <p:nvPr>
            <p:ph type="dt" sz="half" idx="10"/>
          </p:nvPr>
        </p:nvSpPr>
        <p:spPr/>
        <p:txBody>
          <a:bodyPr/>
          <a:lstStyle/>
          <a:p>
            <a:fld id="{6A2E6622-13F4-483D-ADDD-B14BFC0286DD}" type="datetime1">
              <a:rPr lang="sv-SE" smtClean="0"/>
              <a:t>2023-03-27</a:t>
            </a:fld>
            <a:endParaRPr lang="en-US" dirty="0"/>
          </a:p>
        </p:txBody>
      </p:sp>
      <p:sp>
        <p:nvSpPr>
          <p:cNvPr id="9" name="Platshållare för bildnummer 8">
            <a:extLst>
              <a:ext uri="{FF2B5EF4-FFF2-40B4-BE49-F238E27FC236}">
                <a16:creationId xmlns:a16="http://schemas.microsoft.com/office/drawing/2014/main" id="{8C341A6F-8287-4D6E-8E8F-D0F5A41658B7}"/>
              </a:ext>
            </a:extLst>
          </p:cNvPr>
          <p:cNvSpPr>
            <a:spLocks noGrp="1"/>
          </p:cNvSpPr>
          <p:nvPr>
            <p:ph type="sldNum" sz="quarter" idx="12"/>
          </p:nvPr>
        </p:nvSpPr>
        <p:spPr/>
        <p:txBody>
          <a:bodyPr/>
          <a:lstStyle/>
          <a:p>
            <a:fld id="{EB711FBC-D166-4AB1-A3F9-BF7E013EE5B0}" type="slidenum">
              <a:rPr lang="en-US" smtClean="0"/>
              <a:pPr/>
              <a:t>6</a:t>
            </a:fld>
            <a:endParaRPr lang="en-US" dirty="0"/>
          </a:p>
        </p:txBody>
      </p:sp>
      <p:sp>
        <p:nvSpPr>
          <p:cNvPr id="7" name="Rektangel: rundade hörn 6">
            <a:extLst>
              <a:ext uri="{FF2B5EF4-FFF2-40B4-BE49-F238E27FC236}">
                <a16:creationId xmlns:a16="http://schemas.microsoft.com/office/drawing/2014/main" id="{77F172C5-2591-4BB8-8C48-9CFB439A334D}"/>
              </a:ext>
            </a:extLst>
          </p:cNvPr>
          <p:cNvSpPr/>
          <p:nvPr/>
        </p:nvSpPr>
        <p:spPr>
          <a:xfrm>
            <a:off x="121298" y="6223518"/>
            <a:ext cx="1950098" cy="5131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0" name="Bildobjekt 9">
            <a:extLst>
              <a:ext uri="{FF2B5EF4-FFF2-40B4-BE49-F238E27FC236}">
                <a16:creationId xmlns:a16="http://schemas.microsoft.com/office/drawing/2014/main" id="{08194620-E7B1-4198-B957-287A9B055FC6}"/>
              </a:ext>
            </a:extLst>
          </p:cNvPr>
          <p:cNvPicPr>
            <a:picLocks noChangeAspect="1"/>
          </p:cNvPicPr>
          <p:nvPr/>
        </p:nvPicPr>
        <p:blipFill>
          <a:blip r:embed="rId2">
            <a:lum/>
            <a:alphaModFix/>
          </a:blip>
          <a:srcRect/>
          <a:stretch>
            <a:fillRect/>
          </a:stretch>
        </p:blipFill>
        <p:spPr>
          <a:xfrm>
            <a:off x="10743900" y="89338"/>
            <a:ext cx="1296000" cy="1296000"/>
          </a:xfrm>
          <a:prstGeom prst="rect">
            <a:avLst/>
          </a:prstGeom>
          <a:noFill/>
          <a:ln cap="flat">
            <a:noFill/>
          </a:ln>
        </p:spPr>
      </p:pic>
    </p:spTree>
    <p:extLst>
      <p:ext uri="{BB962C8B-B14F-4D97-AF65-F5344CB8AC3E}">
        <p14:creationId xmlns:p14="http://schemas.microsoft.com/office/powerpoint/2010/main" val="239728861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sz="1800" dirty="0">
                <a:effectLst/>
                <a:latin typeface="Calibri" panose="020F0502020204030204" pitchFamily="34" charset="0"/>
                <a:ea typeface="Calibri" panose="020F0502020204030204" pitchFamily="34" charset="0"/>
                <a:cs typeface="Times New Roman" panose="02020603050405020304" pitchFamily="18" charset="0"/>
              </a:rPr>
              <a:t>Vi </a:t>
            </a:r>
            <a:r>
              <a:rPr lang="sv-SE" dirty="0">
                <a:latin typeface="Calibri" panose="020F0502020204030204" pitchFamily="34" charset="0"/>
                <a:ea typeface="Calibri" panose="020F0502020204030204" pitchFamily="34" charset="0"/>
                <a:cs typeface="Times New Roman" panose="02020603050405020304" pitchFamily="18" charset="0"/>
              </a:rPr>
              <a:t>hoppas kunna </a:t>
            </a:r>
            <a:r>
              <a:rPr lang="sv-SE" sz="1800" dirty="0">
                <a:effectLst/>
                <a:latin typeface="Calibri" panose="020F0502020204030204" pitchFamily="34" charset="0"/>
                <a:ea typeface="Calibri" panose="020F0502020204030204" pitchFamily="34" charset="0"/>
                <a:cs typeface="Times New Roman" panose="02020603050405020304" pitchFamily="18" charset="0"/>
              </a:rPr>
              <a:t>beställa träningsoveraller i år. </a:t>
            </a:r>
          </a:p>
          <a:p>
            <a:pPr lvl="1"/>
            <a:r>
              <a:rPr lang="sv-SE"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Vi behöver en ansvarig förälder</a:t>
            </a:r>
            <a:r>
              <a:rPr lang="sv-SE"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a:p>
            <a:r>
              <a:rPr lang="sv-SE" sz="1800" dirty="0">
                <a:effectLst/>
                <a:latin typeface="Calibri" panose="020F0502020204030204" pitchFamily="34" charset="0"/>
                <a:ea typeface="Calibri" panose="020F0502020204030204" pitchFamily="34" charset="0"/>
                <a:cs typeface="Times New Roman" panose="02020603050405020304" pitchFamily="18" charset="0"/>
              </a:rPr>
              <a:t>Matchkläder/tvätt – Vi kommer fortsätta som tidigare år med utdelning av matchkläder inför match och tvätt sker sedan av någon frivillig (ofta en ledare), vilket fungerat ganska bra hittills.</a:t>
            </a:r>
          </a:p>
          <a:p>
            <a:endParaRPr lang="sv-SE" dirty="0"/>
          </a:p>
        </p:txBody>
      </p:sp>
      <p:sp>
        <p:nvSpPr>
          <p:cNvPr id="6" name="Rubrik 5"/>
          <p:cNvSpPr>
            <a:spLocks noGrp="1"/>
          </p:cNvSpPr>
          <p:nvPr>
            <p:ph type="title"/>
          </p:nvPr>
        </p:nvSpPr>
        <p:spPr/>
        <p:txBody>
          <a:bodyPr/>
          <a:lstStyle/>
          <a:p>
            <a:r>
              <a:rPr lang="sv-SE" dirty="0">
                <a:solidFill>
                  <a:srgbClr val="2352A5"/>
                </a:solidFill>
              </a:rPr>
              <a:t>Kläder</a:t>
            </a:r>
          </a:p>
        </p:txBody>
      </p:sp>
      <p:sp>
        <p:nvSpPr>
          <p:cNvPr id="5" name="Platshållare för datum 4">
            <a:extLst>
              <a:ext uri="{FF2B5EF4-FFF2-40B4-BE49-F238E27FC236}">
                <a16:creationId xmlns:a16="http://schemas.microsoft.com/office/drawing/2014/main" id="{073C9B4D-5D66-41C9-8DAE-4934B3BAABE4}"/>
              </a:ext>
            </a:extLst>
          </p:cNvPr>
          <p:cNvSpPr>
            <a:spLocks noGrp="1"/>
          </p:cNvSpPr>
          <p:nvPr>
            <p:ph type="dt" sz="half" idx="10"/>
          </p:nvPr>
        </p:nvSpPr>
        <p:spPr/>
        <p:txBody>
          <a:bodyPr/>
          <a:lstStyle/>
          <a:p>
            <a:fld id="{6A2E6622-13F4-483D-ADDD-B14BFC0286DD}" type="datetime1">
              <a:rPr lang="sv-SE" smtClean="0"/>
              <a:t>2023-03-27</a:t>
            </a:fld>
            <a:endParaRPr lang="en-US" dirty="0"/>
          </a:p>
        </p:txBody>
      </p:sp>
      <p:sp>
        <p:nvSpPr>
          <p:cNvPr id="9" name="Platshållare för bildnummer 8">
            <a:extLst>
              <a:ext uri="{FF2B5EF4-FFF2-40B4-BE49-F238E27FC236}">
                <a16:creationId xmlns:a16="http://schemas.microsoft.com/office/drawing/2014/main" id="{8C341A6F-8287-4D6E-8E8F-D0F5A41658B7}"/>
              </a:ext>
            </a:extLst>
          </p:cNvPr>
          <p:cNvSpPr>
            <a:spLocks noGrp="1"/>
          </p:cNvSpPr>
          <p:nvPr>
            <p:ph type="sldNum" sz="quarter" idx="12"/>
          </p:nvPr>
        </p:nvSpPr>
        <p:spPr/>
        <p:txBody>
          <a:bodyPr/>
          <a:lstStyle/>
          <a:p>
            <a:fld id="{EB711FBC-D166-4AB1-A3F9-BF7E013EE5B0}" type="slidenum">
              <a:rPr lang="en-US" smtClean="0"/>
              <a:pPr/>
              <a:t>7</a:t>
            </a:fld>
            <a:endParaRPr lang="en-US" dirty="0"/>
          </a:p>
        </p:txBody>
      </p:sp>
      <p:sp>
        <p:nvSpPr>
          <p:cNvPr id="7" name="Rektangel: rundade hörn 6">
            <a:extLst>
              <a:ext uri="{FF2B5EF4-FFF2-40B4-BE49-F238E27FC236}">
                <a16:creationId xmlns:a16="http://schemas.microsoft.com/office/drawing/2014/main" id="{77F172C5-2591-4BB8-8C48-9CFB439A334D}"/>
              </a:ext>
            </a:extLst>
          </p:cNvPr>
          <p:cNvSpPr/>
          <p:nvPr/>
        </p:nvSpPr>
        <p:spPr>
          <a:xfrm>
            <a:off x="121298" y="6223518"/>
            <a:ext cx="1950098" cy="5131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0" name="Bildobjekt 9">
            <a:extLst>
              <a:ext uri="{FF2B5EF4-FFF2-40B4-BE49-F238E27FC236}">
                <a16:creationId xmlns:a16="http://schemas.microsoft.com/office/drawing/2014/main" id="{08194620-E7B1-4198-B957-287A9B055FC6}"/>
              </a:ext>
            </a:extLst>
          </p:cNvPr>
          <p:cNvPicPr>
            <a:picLocks noChangeAspect="1"/>
          </p:cNvPicPr>
          <p:nvPr/>
        </p:nvPicPr>
        <p:blipFill>
          <a:blip r:embed="rId2">
            <a:lum/>
            <a:alphaModFix/>
          </a:blip>
          <a:srcRect/>
          <a:stretch>
            <a:fillRect/>
          </a:stretch>
        </p:blipFill>
        <p:spPr>
          <a:xfrm>
            <a:off x="10743900" y="89338"/>
            <a:ext cx="1296000" cy="1296000"/>
          </a:xfrm>
          <a:prstGeom prst="rect">
            <a:avLst/>
          </a:prstGeom>
          <a:noFill/>
          <a:ln cap="flat">
            <a:noFill/>
          </a:ln>
        </p:spPr>
      </p:pic>
    </p:spTree>
    <p:extLst>
      <p:ext uri="{BB962C8B-B14F-4D97-AF65-F5344CB8AC3E}">
        <p14:creationId xmlns:p14="http://schemas.microsoft.com/office/powerpoint/2010/main" val="198337897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a:bodyPr>
          <a:lstStyle/>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I år ska vi sälja träningskläder från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Gutz</a:t>
            </a:r>
            <a:r>
              <a:rPr lang="sv-SE" sz="1800" dirty="0">
                <a:effectLst/>
                <a:latin typeface="Calibri" panose="020F0502020204030204" pitchFamily="34" charset="0"/>
                <a:ea typeface="Calibri" panose="020F0502020204030204" pitchFamily="34" charset="0"/>
                <a:cs typeface="Times New Roman" panose="02020603050405020304" pitchFamily="18" charset="0"/>
              </a:rPr>
              <a:t>. Enligt ansvariga ska kläderna vara av hög kvalitet. Se </a:t>
            </a:r>
            <a:r>
              <a:rPr lang="sv-SE" sz="18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gutz.se</a:t>
            </a:r>
          </a:p>
          <a:p>
            <a:pPr lvl="1">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Försäljningsperiod under April.</a:t>
            </a:r>
          </a:p>
          <a:p>
            <a:pPr lvl="1">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Varje paket säljs för 200 kronor och klubben får 40 kronor per paket och laget 20.</a:t>
            </a:r>
          </a:p>
          <a:p>
            <a:pPr lvl="1">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Alla barn måste göra ett försök att sälja. Förhoppningen från klubben ligger högt på tio paket per barn (2000 kronor), vilket innebär att barnen behöver sälja i grannskapet.</a:t>
            </a:r>
          </a:p>
          <a:p>
            <a:pPr lvl="1">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December är det Bingolottoförsäljning. Betalning för lotter sker vid uthämtning, helst via </a:t>
            </a:r>
            <a:r>
              <a:rPr lang="sv-SE" dirty="0" err="1">
                <a:effectLst/>
                <a:latin typeface="Calibri" panose="020F0502020204030204" pitchFamily="34" charset="0"/>
                <a:ea typeface="Calibri" panose="020F0502020204030204" pitchFamily="34" charset="0"/>
                <a:cs typeface="Times New Roman" panose="02020603050405020304" pitchFamily="18" charset="0"/>
              </a:rPr>
              <a:t>Swish</a:t>
            </a:r>
            <a:r>
              <a:rPr lang="sv-SE" dirty="0">
                <a:effectLst/>
                <a:latin typeface="Calibri" panose="020F0502020204030204" pitchFamily="34" charset="0"/>
                <a:ea typeface="Calibri" panose="020F0502020204030204" pitchFamily="34" charset="0"/>
                <a:cs typeface="Times New Roman" panose="02020603050405020304" pitchFamily="18" charset="0"/>
              </a:rPr>
              <a:t>. Har fungerat bra hittills.</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Barnen kommer även få vara </a:t>
            </a:r>
            <a:r>
              <a:rPr lang="sv-SE" sz="1800" b="1" dirty="0">
                <a:effectLst/>
                <a:latin typeface="Calibri" panose="020F0502020204030204" pitchFamily="34" charset="0"/>
                <a:ea typeface="Calibri" panose="020F0502020204030204" pitchFamily="34" charset="0"/>
                <a:cs typeface="Times New Roman" panose="02020603050405020304" pitchFamily="18" charset="0"/>
              </a:rPr>
              <a:t>bollkallar</a:t>
            </a:r>
            <a:r>
              <a:rPr lang="sv-SE" sz="1800" dirty="0">
                <a:effectLst/>
                <a:latin typeface="Calibri" panose="020F0502020204030204" pitchFamily="34" charset="0"/>
                <a:ea typeface="Calibri" panose="020F0502020204030204" pitchFamily="34" charset="0"/>
                <a:cs typeface="Times New Roman" panose="02020603050405020304" pitchFamily="18" charset="0"/>
              </a:rPr>
              <a:t> vid ett antal tillfällen på </a:t>
            </a:r>
            <a:r>
              <a:rPr lang="sv-SE" dirty="0" err="1">
                <a:latin typeface="Calibri" panose="020F0502020204030204" pitchFamily="34" charset="0"/>
                <a:ea typeface="Calibri" panose="020F0502020204030204" pitchFamily="34" charset="0"/>
                <a:cs typeface="Times New Roman" panose="02020603050405020304" pitchFamily="18" charset="0"/>
              </a:rPr>
              <a:t>Våxnäs</a:t>
            </a:r>
            <a:r>
              <a:rPr lang="sv-SE" dirty="0">
                <a:latin typeface="Calibri" panose="020F0502020204030204" pitchFamily="34" charset="0"/>
                <a:ea typeface="Calibri" panose="020F0502020204030204" pitchFamily="34" charset="0"/>
                <a:cs typeface="Times New Roman" panose="02020603050405020304" pitchFamily="18" charset="0"/>
              </a:rPr>
              <a:t> eller stadion</a:t>
            </a:r>
            <a:r>
              <a:rPr lang="sv-SE" sz="1800" dirty="0">
                <a:effectLst/>
                <a:latin typeface="Calibri" panose="020F0502020204030204" pitchFamily="34" charset="0"/>
                <a:ea typeface="Calibri" panose="020F0502020204030204" pitchFamily="34" charset="0"/>
                <a:cs typeface="Times New Roman" panose="02020603050405020304" pitchFamily="18" charset="0"/>
              </a:rPr>
              <a:t>. Vid dessa tillfällen blir det även kioskverksamhet för </a:t>
            </a:r>
            <a:r>
              <a:rPr lang="sv-SE" sz="1800" b="1" dirty="0">
                <a:effectLst/>
                <a:latin typeface="Calibri" panose="020F0502020204030204" pitchFamily="34" charset="0"/>
                <a:ea typeface="Calibri" panose="020F0502020204030204" pitchFamily="34" charset="0"/>
                <a:cs typeface="Times New Roman" panose="02020603050405020304" pitchFamily="18" charset="0"/>
              </a:rPr>
              <a:t>medföljande vuxna</a:t>
            </a:r>
            <a:r>
              <a:rPr lang="sv-SE" sz="1800" dirty="0">
                <a:effectLst/>
                <a:latin typeface="Calibri" panose="020F0502020204030204" pitchFamily="34" charset="0"/>
                <a:ea typeface="Calibri" panose="020F0502020204030204" pitchFamily="34" charset="0"/>
                <a:cs typeface="Times New Roman" panose="02020603050405020304" pitchFamily="18" charset="0"/>
              </a:rPr>
              <a:t>. Även Erics kiosk i klubbstugan ska bemannas vid några tillfällen, hur många och när är inte bestämt ännu. </a:t>
            </a:r>
          </a:p>
          <a:p>
            <a:pPr>
              <a:lnSpc>
                <a:spcPct val="107000"/>
              </a:lnSpc>
              <a:spcAft>
                <a:spcPts val="800"/>
              </a:spcAft>
            </a:pPr>
            <a:r>
              <a:rPr lang="sv-SE"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 år skapar vi en föräldragrupp. Linnea </a:t>
            </a:r>
            <a:r>
              <a:rPr lang="sv-SE" sz="18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Klasa</a:t>
            </a:r>
            <a:r>
              <a:rPr lang="sv-SE"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håller ihop gruppen.</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6" name="Rubrik 5"/>
          <p:cNvSpPr>
            <a:spLocks noGrp="1"/>
          </p:cNvSpPr>
          <p:nvPr>
            <p:ph type="title"/>
          </p:nvPr>
        </p:nvSpPr>
        <p:spPr/>
        <p:txBody>
          <a:bodyPr/>
          <a:lstStyle/>
          <a:p>
            <a:r>
              <a:rPr lang="sv-SE" dirty="0">
                <a:solidFill>
                  <a:srgbClr val="2352A5"/>
                </a:solidFill>
              </a:rPr>
              <a:t>Uppgifter</a:t>
            </a:r>
          </a:p>
        </p:txBody>
      </p:sp>
      <p:sp>
        <p:nvSpPr>
          <p:cNvPr id="5" name="Platshållare för datum 4">
            <a:extLst>
              <a:ext uri="{FF2B5EF4-FFF2-40B4-BE49-F238E27FC236}">
                <a16:creationId xmlns:a16="http://schemas.microsoft.com/office/drawing/2014/main" id="{073C9B4D-5D66-41C9-8DAE-4934B3BAABE4}"/>
              </a:ext>
            </a:extLst>
          </p:cNvPr>
          <p:cNvSpPr>
            <a:spLocks noGrp="1"/>
          </p:cNvSpPr>
          <p:nvPr>
            <p:ph type="dt" sz="half" idx="10"/>
          </p:nvPr>
        </p:nvSpPr>
        <p:spPr/>
        <p:txBody>
          <a:bodyPr/>
          <a:lstStyle/>
          <a:p>
            <a:fld id="{6A2E6622-13F4-483D-ADDD-B14BFC0286DD}" type="datetime1">
              <a:rPr lang="sv-SE" smtClean="0"/>
              <a:t>2023-03-27</a:t>
            </a:fld>
            <a:endParaRPr lang="en-US" dirty="0"/>
          </a:p>
        </p:txBody>
      </p:sp>
      <p:sp>
        <p:nvSpPr>
          <p:cNvPr id="9" name="Platshållare för bildnummer 8">
            <a:extLst>
              <a:ext uri="{FF2B5EF4-FFF2-40B4-BE49-F238E27FC236}">
                <a16:creationId xmlns:a16="http://schemas.microsoft.com/office/drawing/2014/main" id="{8C341A6F-8287-4D6E-8E8F-D0F5A41658B7}"/>
              </a:ext>
            </a:extLst>
          </p:cNvPr>
          <p:cNvSpPr>
            <a:spLocks noGrp="1"/>
          </p:cNvSpPr>
          <p:nvPr>
            <p:ph type="sldNum" sz="quarter" idx="12"/>
          </p:nvPr>
        </p:nvSpPr>
        <p:spPr/>
        <p:txBody>
          <a:bodyPr/>
          <a:lstStyle/>
          <a:p>
            <a:fld id="{EB711FBC-D166-4AB1-A3F9-BF7E013EE5B0}" type="slidenum">
              <a:rPr lang="en-US" smtClean="0"/>
              <a:pPr/>
              <a:t>8</a:t>
            </a:fld>
            <a:endParaRPr lang="en-US" dirty="0"/>
          </a:p>
        </p:txBody>
      </p:sp>
      <p:sp>
        <p:nvSpPr>
          <p:cNvPr id="7" name="Rektangel: rundade hörn 6">
            <a:extLst>
              <a:ext uri="{FF2B5EF4-FFF2-40B4-BE49-F238E27FC236}">
                <a16:creationId xmlns:a16="http://schemas.microsoft.com/office/drawing/2014/main" id="{77F172C5-2591-4BB8-8C48-9CFB439A334D}"/>
              </a:ext>
            </a:extLst>
          </p:cNvPr>
          <p:cNvSpPr/>
          <p:nvPr/>
        </p:nvSpPr>
        <p:spPr>
          <a:xfrm>
            <a:off x="121298" y="6223518"/>
            <a:ext cx="1950098" cy="5131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0" name="Bildobjekt 9">
            <a:extLst>
              <a:ext uri="{FF2B5EF4-FFF2-40B4-BE49-F238E27FC236}">
                <a16:creationId xmlns:a16="http://schemas.microsoft.com/office/drawing/2014/main" id="{08194620-E7B1-4198-B957-287A9B055FC6}"/>
              </a:ext>
            </a:extLst>
          </p:cNvPr>
          <p:cNvPicPr>
            <a:picLocks noChangeAspect="1"/>
          </p:cNvPicPr>
          <p:nvPr/>
        </p:nvPicPr>
        <p:blipFill>
          <a:blip r:embed="rId2">
            <a:lum/>
            <a:alphaModFix/>
          </a:blip>
          <a:srcRect/>
          <a:stretch>
            <a:fillRect/>
          </a:stretch>
        </p:blipFill>
        <p:spPr>
          <a:xfrm>
            <a:off x="10743900" y="89338"/>
            <a:ext cx="1296000" cy="1296000"/>
          </a:xfrm>
          <a:prstGeom prst="rect">
            <a:avLst/>
          </a:prstGeom>
          <a:noFill/>
          <a:ln cap="flat">
            <a:noFill/>
          </a:ln>
        </p:spPr>
      </p:pic>
    </p:spTree>
    <p:extLst>
      <p:ext uri="{BB962C8B-B14F-4D97-AF65-F5344CB8AC3E}">
        <p14:creationId xmlns:p14="http://schemas.microsoft.com/office/powerpoint/2010/main" val="3181375805"/>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Barn oc</a:t>
            </a:r>
            <a:r>
              <a:rPr lang="sv-SE" dirty="0">
                <a:latin typeface="Calibri" panose="020F0502020204030204" pitchFamily="34" charset="0"/>
                <a:ea typeface="Calibri" panose="020F0502020204030204" pitchFamily="34" charset="0"/>
                <a:cs typeface="Times New Roman" panose="02020603050405020304" pitchFamily="18" charset="0"/>
              </a:rPr>
              <a:t>h ledare får gratis gå på A-lagsmatcher</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a:p>
            <a:pPr lvl="1">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Det är en trevlig aktivitet och bra tillfälle för barnen att prata med andra i laget från andra områden. </a:t>
            </a:r>
          </a:p>
          <a:p>
            <a:pPr lvl="1">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Föräldrar får betala inträde. Ibland är det dock lite dåligt med ledare som vill se match så det finns goda chanser som förälder att vara hjälpledare och </a:t>
            </a:r>
            <a:r>
              <a:rPr lang="sv-SE" i="1" dirty="0">
                <a:effectLst/>
                <a:latin typeface="Calibri" panose="020F0502020204030204" pitchFamily="34" charset="0"/>
                <a:ea typeface="Calibri" panose="020F0502020204030204" pitchFamily="34" charset="0"/>
                <a:cs typeface="Times New Roman" panose="02020603050405020304" pitchFamily="18" charset="0"/>
              </a:rPr>
              <a:t>troligtvis</a:t>
            </a:r>
            <a:r>
              <a:rPr lang="sv-SE" dirty="0">
                <a:effectLst/>
                <a:latin typeface="Calibri" panose="020F0502020204030204" pitchFamily="34" charset="0"/>
                <a:ea typeface="Calibri" panose="020F0502020204030204" pitchFamily="34" charset="0"/>
                <a:cs typeface="Times New Roman" panose="02020603050405020304" pitchFamily="18" charset="0"/>
              </a:rPr>
              <a:t> se matchen gratis (men även ha koll på barnen förstås), bara att höra av sig om ni vill med.</a:t>
            </a:r>
          </a:p>
          <a:p>
            <a:pPr lvl="1">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Några matcher ska vi sikta på att se tillsammans, kallelse kommer via laget.</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Klä på barnen ordentligt, det blir ofta mycket kallt. Vid regn är regnkläder krav då vi står utan tak. </a:t>
            </a:r>
          </a:p>
          <a:p>
            <a:endParaRPr lang="sv-SE" dirty="0"/>
          </a:p>
        </p:txBody>
      </p:sp>
      <p:sp>
        <p:nvSpPr>
          <p:cNvPr id="6" name="Rubrik 5"/>
          <p:cNvSpPr>
            <a:spLocks noGrp="1"/>
          </p:cNvSpPr>
          <p:nvPr>
            <p:ph type="title"/>
          </p:nvPr>
        </p:nvSpPr>
        <p:spPr/>
        <p:txBody>
          <a:bodyPr/>
          <a:lstStyle/>
          <a:p>
            <a:r>
              <a:rPr lang="sv-SE" dirty="0">
                <a:solidFill>
                  <a:srgbClr val="2352A5"/>
                </a:solidFill>
              </a:rPr>
              <a:t>A-lagsmatcher</a:t>
            </a:r>
          </a:p>
        </p:txBody>
      </p:sp>
      <p:sp>
        <p:nvSpPr>
          <p:cNvPr id="5" name="Platshållare för datum 4">
            <a:extLst>
              <a:ext uri="{FF2B5EF4-FFF2-40B4-BE49-F238E27FC236}">
                <a16:creationId xmlns:a16="http://schemas.microsoft.com/office/drawing/2014/main" id="{073C9B4D-5D66-41C9-8DAE-4934B3BAABE4}"/>
              </a:ext>
            </a:extLst>
          </p:cNvPr>
          <p:cNvSpPr>
            <a:spLocks noGrp="1"/>
          </p:cNvSpPr>
          <p:nvPr>
            <p:ph type="dt" sz="half" idx="10"/>
          </p:nvPr>
        </p:nvSpPr>
        <p:spPr/>
        <p:txBody>
          <a:bodyPr/>
          <a:lstStyle/>
          <a:p>
            <a:fld id="{6A2E6622-13F4-483D-ADDD-B14BFC0286DD}" type="datetime1">
              <a:rPr lang="sv-SE" smtClean="0"/>
              <a:t>2023-03-27</a:t>
            </a:fld>
            <a:endParaRPr lang="en-US" dirty="0"/>
          </a:p>
        </p:txBody>
      </p:sp>
      <p:sp>
        <p:nvSpPr>
          <p:cNvPr id="9" name="Platshållare för bildnummer 8">
            <a:extLst>
              <a:ext uri="{FF2B5EF4-FFF2-40B4-BE49-F238E27FC236}">
                <a16:creationId xmlns:a16="http://schemas.microsoft.com/office/drawing/2014/main" id="{8C341A6F-8287-4D6E-8E8F-D0F5A41658B7}"/>
              </a:ext>
            </a:extLst>
          </p:cNvPr>
          <p:cNvSpPr>
            <a:spLocks noGrp="1"/>
          </p:cNvSpPr>
          <p:nvPr>
            <p:ph type="sldNum" sz="quarter" idx="12"/>
          </p:nvPr>
        </p:nvSpPr>
        <p:spPr/>
        <p:txBody>
          <a:bodyPr/>
          <a:lstStyle/>
          <a:p>
            <a:fld id="{EB711FBC-D166-4AB1-A3F9-BF7E013EE5B0}" type="slidenum">
              <a:rPr lang="en-US" smtClean="0"/>
              <a:pPr/>
              <a:t>9</a:t>
            </a:fld>
            <a:endParaRPr lang="en-US" dirty="0"/>
          </a:p>
        </p:txBody>
      </p:sp>
      <p:sp>
        <p:nvSpPr>
          <p:cNvPr id="7" name="Rektangel: rundade hörn 6">
            <a:extLst>
              <a:ext uri="{FF2B5EF4-FFF2-40B4-BE49-F238E27FC236}">
                <a16:creationId xmlns:a16="http://schemas.microsoft.com/office/drawing/2014/main" id="{77F172C5-2591-4BB8-8C48-9CFB439A334D}"/>
              </a:ext>
            </a:extLst>
          </p:cNvPr>
          <p:cNvSpPr/>
          <p:nvPr/>
        </p:nvSpPr>
        <p:spPr>
          <a:xfrm>
            <a:off x="121298" y="6223518"/>
            <a:ext cx="1950098" cy="5131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0" name="Bildobjekt 9">
            <a:extLst>
              <a:ext uri="{FF2B5EF4-FFF2-40B4-BE49-F238E27FC236}">
                <a16:creationId xmlns:a16="http://schemas.microsoft.com/office/drawing/2014/main" id="{08194620-E7B1-4198-B957-287A9B055FC6}"/>
              </a:ext>
            </a:extLst>
          </p:cNvPr>
          <p:cNvPicPr>
            <a:picLocks noChangeAspect="1"/>
          </p:cNvPicPr>
          <p:nvPr/>
        </p:nvPicPr>
        <p:blipFill>
          <a:blip r:embed="rId2">
            <a:lum/>
            <a:alphaModFix/>
          </a:blip>
          <a:srcRect/>
          <a:stretch>
            <a:fillRect/>
          </a:stretch>
        </p:blipFill>
        <p:spPr>
          <a:xfrm>
            <a:off x="10743900" y="89338"/>
            <a:ext cx="1296000" cy="1296000"/>
          </a:xfrm>
          <a:prstGeom prst="rect">
            <a:avLst/>
          </a:prstGeom>
          <a:noFill/>
          <a:ln cap="flat">
            <a:noFill/>
          </a:ln>
        </p:spPr>
      </p:pic>
    </p:spTree>
    <p:extLst>
      <p:ext uri="{BB962C8B-B14F-4D97-AF65-F5344CB8AC3E}">
        <p14:creationId xmlns:p14="http://schemas.microsoft.com/office/powerpoint/2010/main" val="2171198638"/>
      </p:ext>
    </p:extLst>
  </p:cSld>
  <p:clrMapOvr>
    <a:masterClrMapping/>
  </p:clrMapOvr>
  <p:transition spd="slow">
    <p:wipe/>
  </p:transition>
</p:sld>
</file>

<file path=ppt/theme/theme1.xml><?xml version="1.0" encoding="utf-8"?>
<a:theme xmlns:a="http://schemas.openxmlformats.org/drawingml/2006/main" name="Ellevio Bredbild">
  <a:themeElements>
    <a:clrScheme name="Ellevio Theme Colors">
      <a:dk1>
        <a:sysClr val="windowText" lastClr="000000"/>
      </a:dk1>
      <a:lt1>
        <a:sysClr val="window" lastClr="FFFFFF"/>
      </a:lt1>
      <a:dk2>
        <a:srgbClr val="44546A"/>
      </a:dk2>
      <a:lt2>
        <a:srgbClr val="E7E6E6"/>
      </a:lt2>
      <a:accent1>
        <a:srgbClr val="FF8200"/>
      </a:accent1>
      <a:accent2>
        <a:srgbClr val="FF91A5"/>
      </a:accent2>
      <a:accent3>
        <a:srgbClr val="00A0DC"/>
      </a:accent3>
      <a:accent4>
        <a:srgbClr val="00AF69"/>
      </a:accent4>
      <a:accent5>
        <a:srgbClr val="FFD200"/>
      </a:accent5>
      <a:accent6>
        <a:srgbClr val="EB0028"/>
      </a:accent6>
      <a:hlink>
        <a:srgbClr val="000000"/>
      </a:hlink>
      <a:folHlink>
        <a:srgbClr val="FF8200"/>
      </a:folHlink>
    </a:clrScheme>
    <a:fontScheme name="Ellevio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bg1"/>
          </a:solid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smtClean="0"/>
        </a:defPPr>
      </a:lstStyle>
    </a:txDef>
  </a:objectDefaults>
  <a:extraClrSchemeLst/>
  <a:extLst>
    <a:ext uri="{05A4C25C-085E-4340-85A3-A5531E510DB2}">
      <thm15:themeFamily xmlns:thm15="http://schemas.microsoft.com/office/thememl/2012/main" name="Presentation Ellevio" id="{E877F96C-1B54-4331-9C08-D4C55D1684AE}" vid="{93B0582F-E0DC-4B8D-BF5F-80C7114B09F9}"/>
    </a:ext>
  </a:extLst>
</a:theme>
</file>

<file path=ppt/theme/theme2.xml><?xml version="1.0" encoding="utf-8"?>
<a:theme xmlns:a="http://schemas.openxmlformats.org/drawingml/2006/main" name="Office Theme">
  <a:themeElements>
    <a:clrScheme name="Ellevio Theme Colors">
      <a:dk1>
        <a:sysClr val="windowText" lastClr="000000"/>
      </a:dk1>
      <a:lt1>
        <a:sysClr val="window" lastClr="FFFFFF"/>
      </a:lt1>
      <a:dk2>
        <a:srgbClr val="44546A"/>
      </a:dk2>
      <a:lt2>
        <a:srgbClr val="E7E6E6"/>
      </a:lt2>
      <a:accent1>
        <a:srgbClr val="FF8200"/>
      </a:accent1>
      <a:accent2>
        <a:srgbClr val="FF91A5"/>
      </a:accent2>
      <a:accent3>
        <a:srgbClr val="00A0DC"/>
      </a:accent3>
      <a:accent4>
        <a:srgbClr val="00AF69"/>
      </a:accent4>
      <a:accent5>
        <a:srgbClr val="FFD200"/>
      </a:accent5>
      <a:accent6>
        <a:srgbClr val="EB0028"/>
      </a:accent6>
      <a:hlink>
        <a:srgbClr val="000000"/>
      </a:hlink>
      <a:folHlink>
        <a:srgbClr val="FF8200"/>
      </a:folHlink>
    </a:clrScheme>
    <a:fontScheme name="Ellevio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llevio Theme Colors">
      <a:dk1>
        <a:sysClr val="windowText" lastClr="000000"/>
      </a:dk1>
      <a:lt1>
        <a:sysClr val="window" lastClr="FFFFFF"/>
      </a:lt1>
      <a:dk2>
        <a:srgbClr val="44546A"/>
      </a:dk2>
      <a:lt2>
        <a:srgbClr val="E7E6E6"/>
      </a:lt2>
      <a:accent1>
        <a:srgbClr val="FF8200"/>
      </a:accent1>
      <a:accent2>
        <a:srgbClr val="FF91A5"/>
      </a:accent2>
      <a:accent3>
        <a:srgbClr val="00A0DC"/>
      </a:accent3>
      <a:accent4>
        <a:srgbClr val="00AF69"/>
      </a:accent4>
      <a:accent5>
        <a:srgbClr val="FFD200"/>
      </a:accent5>
      <a:accent6>
        <a:srgbClr val="EB0028"/>
      </a:accent6>
      <a:hlink>
        <a:srgbClr val="000000"/>
      </a:hlink>
      <a:folHlink>
        <a:srgbClr val="FF8200"/>
      </a:folHlink>
    </a:clrScheme>
    <a:fontScheme name="Ellevio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Ellevio</Template>
  <TotalTime>661</TotalTime>
  <Words>1080</Words>
  <Application>Microsoft Office PowerPoint</Application>
  <PresentationFormat>Bredbild</PresentationFormat>
  <Paragraphs>77</Paragraphs>
  <Slides>10</Slides>
  <Notes>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10</vt:i4>
      </vt:variant>
    </vt:vector>
  </HeadingPairs>
  <TitlesOfParts>
    <vt:vector size="13" baseType="lpstr">
      <vt:lpstr>Arial</vt:lpstr>
      <vt:lpstr>Calibri</vt:lpstr>
      <vt:lpstr>Ellevio Bredbild</vt:lpstr>
      <vt:lpstr>Föräldramöte P10</vt:lpstr>
      <vt:lpstr>Ledarpresentation</vt:lpstr>
      <vt:lpstr>Spelartruppen, laget och administration</vt:lpstr>
      <vt:lpstr>Matcher och cuper</vt:lpstr>
      <vt:lpstr>Matcher och cuper</vt:lpstr>
      <vt:lpstr>Träningar</vt:lpstr>
      <vt:lpstr>Kläder</vt:lpstr>
      <vt:lpstr>Uppgifter</vt:lpstr>
      <vt:lpstr>A-lagsmatcher</vt:lpstr>
      <vt:lpstr>Lagfoto</vt:lpstr>
    </vt:vector>
  </TitlesOfParts>
  <Company>Hallvarsson &amp; Halvarsson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Föräldramöte P11</dc:title>
  <dc:creator>Henrik Rinnemo</dc:creator>
  <cp:lastModifiedBy>Henrik Rinnemo</cp:lastModifiedBy>
  <cp:revision>30</cp:revision>
  <cp:lastPrinted>2017-03-31T09:18:33Z</cp:lastPrinted>
  <dcterms:created xsi:type="dcterms:W3CDTF">2022-03-30T06:41:51Z</dcterms:created>
  <dcterms:modified xsi:type="dcterms:W3CDTF">2023-03-27T19:37:55Z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4b1fbe6-d032-49d6-bc2a-24d84b881c24_Enabled">
    <vt:lpwstr>true</vt:lpwstr>
  </property>
  <property fmtid="{D5CDD505-2E9C-101B-9397-08002B2CF9AE}" pid="3" name="MSIP_Label_c4b1fbe6-d032-49d6-bc2a-24d84b881c24_SetDate">
    <vt:lpwstr>2023-03-27T19:37:55Z</vt:lpwstr>
  </property>
  <property fmtid="{D5CDD505-2E9C-101B-9397-08002B2CF9AE}" pid="4" name="MSIP_Label_c4b1fbe6-d032-49d6-bc2a-24d84b881c24_Method">
    <vt:lpwstr>Privileged</vt:lpwstr>
  </property>
  <property fmtid="{D5CDD505-2E9C-101B-9397-08002B2CF9AE}" pid="5" name="MSIP_Label_c4b1fbe6-d032-49d6-bc2a-24d84b881c24_Name">
    <vt:lpwstr>Öppen</vt:lpwstr>
  </property>
  <property fmtid="{D5CDD505-2E9C-101B-9397-08002B2CF9AE}" pid="6" name="MSIP_Label_c4b1fbe6-d032-49d6-bc2a-24d84b881c24_SiteId">
    <vt:lpwstr>d81fa0ae-00b9-4262-9cf7-b941bdc1635d</vt:lpwstr>
  </property>
  <property fmtid="{D5CDD505-2E9C-101B-9397-08002B2CF9AE}" pid="7" name="MSIP_Label_c4b1fbe6-d032-49d6-bc2a-24d84b881c24_ActionId">
    <vt:lpwstr>f2210264-6879-44a5-998d-b9fad4451497</vt:lpwstr>
  </property>
  <property fmtid="{D5CDD505-2E9C-101B-9397-08002B2CF9AE}" pid="8" name="MSIP_Label_c4b1fbe6-d032-49d6-bc2a-24d84b881c24_ContentBits">
    <vt:lpwstr>1</vt:lpwstr>
  </property>
</Properties>
</file>