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62" r:id="rId4"/>
    <p:sldId id="263" r:id="rId5"/>
    <p:sldId id="264" r:id="rId6"/>
    <p:sldId id="265" r:id="rId7"/>
    <p:sldId id="267" r:id="rId8"/>
    <p:sldId id="268" r:id="rId9"/>
    <p:sldId id="269" r:id="rId10"/>
    <p:sldId id="274" r:id="rId11"/>
    <p:sldId id="270" r:id="rId12"/>
    <p:sldId id="271" r:id="rId13"/>
    <p:sldId id="272" r:id="rId14"/>
    <p:sldId id="273" r:id="rId15"/>
    <p:sldId id="275" r:id="rId16"/>
    <p:sldId id="276" r:id="rId17"/>
  </p:sldIdLst>
  <p:sldSz cx="12192000" cy="6858000"/>
  <p:notesSz cx="6797675" cy="9926638"/>
  <p:custDataLst>
    <p:tags r:id="rId18"/>
  </p:custDataLst>
  <p:defaultText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FB0E45-FE82-4E94-9992-D4B0819E2D94}" v="159" dt="2021-10-13T19:04:15.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20" d="100"/>
          <a:sy n="120" d="100"/>
        </p:scale>
        <p:origin x="120"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Holmgren" userId="e79ff43aa5a152e9" providerId="LiveId" clId="{433984B8-5920-4D86-AA69-7B9B922D1CFE}"/>
    <pc:docChg chg="custSel modSld replTag">
      <pc:chgData name="Simon Holmgren" userId="e79ff43aa5a152e9" providerId="LiveId" clId="{433984B8-5920-4D86-AA69-7B9B922D1CFE}" dt="2021-10-11T09:31:33.239" v="135" actId="20577"/>
      <pc:docMkLst>
        <pc:docMk/>
      </pc:docMkLst>
      <pc:sldChg chg="addSp delSp modSp mod">
        <pc:chgData name="Simon Holmgren" userId="e79ff43aa5a152e9" providerId="LiveId" clId="{433984B8-5920-4D86-AA69-7B9B922D1CFE}" dt="2021-10-11T09:26:41.024" v="91"/>
        <pc:sldMkLst>
          <pc:docMk/>
          <pc:sldMk cId="1556622912" sldId="256"/>
        </pc:sldMkLst>
        <pc:spChg chg="mod">
          <ac:chgData name="Simon Holmgren" userId="e79ff43aa5a152e9" providerId="LiveId" clId="{433984B8-5920-4D86-AA69-7B9B922D1CFE}" dt="2021-10-11T09:26:40.991" v="49" actId="948"/>
          <ac:spMkLst>
            <pc:docMk/>
            <pc:sldMk cId="1556622912" sldId="256"/>
            <ac:spMk id="2" creationId="{D95E6EC9-D22F-4507-AF59-912AD9A064D0}"/>
          </ac:spMkLst>
        </pc:spChg>
        <pc:spChg chg="add del mod modVis">
          <ac:chgData name="Simon Holmgren" userId="e79ff43aa5a152e9" providerId="LiveId" clId="{433984B8-5920-4D86-AA69-7B9B922D1CFE}" dt="2021-10-11T09:26:39.024" v="42"/>
          <ac:spMkLst>
            <pc:docMk/>
            <pc:sldMk cId="1556622912" sldId="256"/>
            <ac:spMk id="3" creationId="{E1535A3C-4935-43A2-BD60-13C758114802}"/>
          </ac:spMkLst>
        </pc:spChg>
        <pc:spChg chg="add del mod modVis">
          <ac:chgData name="Simon Holmgren" userId="e79ff43aa5a152e9" providerId="LiveId" clId="{433984B8-5920-4D86-AA69-7B9B922D1CFE}" dt="2021-10-11T09:26:41.024" v="89"/>
          <ac:spMkLst>
            <pc:docMk/>
            <pc:sldMk cId="1556622912" sldId="256"/>
            <ac:spMk id="8" creationId="{B68F32C0-4E6C-451D-9B68-658F4CB7C4ED}"/>
          </ac:spMkLst>
        </pc:spChg>
        <pc:graphicFrameChg chg="mod">
          <ac:chgData name="Simon Holmgren" userId="e79ff43aa5a152e9" providerId="LiveId" clId="{433984B8-5920-4D86-AA69-7B9B922D1CFE}" dt="2021-10-11T09:26:41.024" v="91"/>
          <ac:graphicFrameMkLst>
            <pc:docMk/>
            <pc:sldMk cId="1556622912" sldId="256"/>
            <ac:graphicFrameMk id="6" creationId="{52F6C474-C032-4A95-BCBB-B3AAC9D6A43F}"/>
          </ac:graphicFrameMkLst>
        </pc:graphicFrameChg>
      </pc:sldChg>
      <pc:sldChg chg="modSp mod">
        <pc:chgData name="Simon Holmgren" userId="e79ff43aa5a152e9" providerId="LiveId" clId="{433984B8-5920-4D86-AA69-7B9B922D1CFE}" dt="2021-10-11T09:30:34.641" v="127" actId="20577"/>
        <pc:sldMkLst>
          <pc:docMk/>
          <pc:sldMk cId="144290024" sldId="264"/>
        </pc:sldMkLst>
        <pc:spChg chg="mod">
          <ac:chgData name="Simon Holmgren" userId="e79ff43aa5a152e9" providerId="LiveId" clId="{433984B8-5920-4D86-AA69-7B9B922D1CFE}" dt="2021-10-11T09:30:34.641" v="127" actId="20577"/>
          <ac:spMkLst>
            <pc:docMk/>
            <pc:sldMk cId="144290024" sldId="264"/>
            <ac:spMk id="12" creationId="{ADA0923D-E159-41E6-9567-453C18CDA58A}"/>
          </ac:spMkLst>
        </pc:spChg>
      </pc:sldChg>
      <pc:sldChg chg="modSp mod">
        <pc:chgData name="Simon Holmgren" userId="e79ff43aa5a152e9" providerId="LiveId" clId="{433984B8-5920-4D86-AA69-7B9B922D1CFE}" dt="2021-10-11T09:27:51.657" v="92" actId="13926"/>
        <pc:sldMkLst>
          <pc:docMk/>
          <pc:sldMk cId="1473225183" sldId="265"/>
        </pc:sldMkLst>
        <pc:spChg chg="mod">
          <ac:chgData name="Simon Holmgren" userId="e79ff43aa5a152e9" providerId="LiveId" clId="{433984B8-5920-4D86-AA69-7B9B922D1CFE}" dt="2021-10-11T09:27:51.657" v="92" actId="13926"/>
          <ac:spMkLst>
            <pc:docMk/>
            <pc:sldMk cId="1473225183" sldId="265"/>
            <ac:spMk id="8" creationId="{040CCCF2-6A0E-4443-872D-4C1FEC179DF2}"/>
          </ac:spMkLst>
        </pc:spChg>
      </pc:sldChg>
      <pc:sldChg chg="modSp mod">
        <pc:chgData name="Simon Holmgren" userId="e79ff43aa5a152e9" providerId="LiveId" clId="{433984B8-5920-4D86-AA69-7B9B922D1CFE}" dt="2021-10-11T09:28:08.974" v="94" actId="13926"/>
        <pc:sldMkLst>
          <pc:docMk/>
          <pc:sldMk cId="3609509678" sldId="269"/>
        </pc:sldMkLst>
        <pc:spChg chg="mod">
          <ac:chgData name="Simon Holmgren" userId="e79ff43aa5a152e9" providerId="LiveId" clId="{433984B8-5920-4D86-AA69-7B9B922D1CFE}" dt="2021-10-11T09:28:08.974" v="94" actId="13926"/>
          <ac:spMkLst>
            <pc:docMk/>
            <pc:sldMk cId="3609509678" sldId="269"/>
            <ac:spMk id="8" creationId="{040CCCF2-6A0E-4443-872D-4C1FEC179DF2}"/>
          </ac:spMkLst>
        </pc:spChg>
      </pc:sldChg>
      <pc:sldChg chg="modSp mod">
        <pc:chgData name="Simon Holmgren" userId="e79ff43aa5a152e9" providerId="LiveId" clId="{433984B8-5920-4D86-AA69-7B9B922D1CFE}" dt="2021-10-11T09:28:24.440" v="95" actId="13926"/>
        <pc:sldMkLst>
          <pc:docMk/>
          <pc:sldMk cId="2726746252" sldId="271"/>
        </pc:sldMkLst>
        <pc:spChg chg="mod">
          <ac:chgData name="Simon Holmgren" userId="e79ff43aa5a152e9" providerId="LiveId" clId="{433984B8-5920-4D86-AA69-7B9B922D1CFE}" dt="2021-10-11T09:28:24.440" v="95" actId="13926"/>
          <ac:spMkLst>
            <pc:docMk/>
            <pc:sldMk cId="2726746252" sldId="271"/>
            <ac:spMk id="8" creationId="{040CCCF2-6A0E-4443-872D-4C1FEC179DF2}"/>
          </ac:spMkLst>
        </pc:spChg>
      </pc:sldChg>
      <pc:sldChg chg="modSp mod">
        <pc:chgData name="Simon Holmgren" userId="e79ff43aa5a152e9" providerId="LiveId" clId="{433984B8-5920-4D86-AA69-7B9B922D1CFE}" dt="2021-10-11T09:28:43.624" v="97" actId="20577"/>
        <pc:sldMkLst>
          <pc:docMk/>
          <pc:sldMk cId="664974094" sldId="273"/>
        </pc:sldMkLst>
        <pc:spChg chg="mod">
          <ac:chgData name="Simon Holmgren" userId="e79ff43aa5a152e9" providerId="LiveId" clId="{433984B8-5920-4D86-AA69-7B9B922D1CFE}" dt="2021-10-11T09:28:43.624" v="97" actId="20577"/>
          <ac:spMkLst>
            <pc:docMk/>
            <pc:sldMk cId="664974094" sldId="273"/>
            <ac:spMk id="8" creationId="{040CCCF2-6A0E-4443-872D-4C1FEC179DF2}"/>
          </ac:spMkLst>
        </pc:spChg>
      </pc:sldChg>
      <pc:sldChg chg="modSp mod">
        <pc:chgData name="Simon Holmgren" userId="e79ff43aa5a152e9" providerId="LiveId" clId="{433984B8-5920-4D86-AA69-7B9B922D1CFE}" dt="2021-10-11T09:31:33.239" v="135" actId="20577"/>
        <pc:sldMkLst>
          <pc:docMk/>
          <pc:sldMk cId="2474730819" sldId="274"/>
        </pc:sldMkLst>
        <pc:spChg chg="mod">
          <ac:chgData name="Simon Holmgren" userId="e79ff43aa5a152e9" providerId="LiveId" clId="{433984B8-5920-4D86-AA69-7B9B922D1CFE}" dt="2021-10-11T09:31:33.239" v="135" actId="20577"/>
          <ac:spMkLst>
            <pc:docMk/>
            <pc:sldMk cId="2474730819" sldId="274"/>
            <ac:spMk id="8" creationId="{040CCCF2-6A0E-4443-872D-4C1FEC179DF2}"/>
          </ac:spMkLst>
        </pc:spChg>
      </pc:sldChg>
    </pc:docChg>
  </pc:docChgLst>
  <pc:docChgLst>
    <pc:chgData name="Simon Holmgren" userId="e79ff43aa5a152e9" providerId="LiveId" clId="{EBFB0E45-FE82-4E94-9992-D4B0819E2D94}"/>
    <pc:docChg chg="modSld">
      <pc:chgData name="Simon Holmgren" userId="e79ff43aa5a152e9" providerId="LiveId" clId="{EBFB0E45-FE82-4E94-9992-D4B0819E2D94}" dt="2021-10-13T19:03:50.968" v="516" actId="5793"/>
      <pc:docMkLst>
        <pc:docMk/>
      </pc:docMkLst>
      <pc:sldChg chg="modSp mod">
        <pc:chgData name="Simon Holmgren" userId="e79ff43aa5a152e9" providerId="LiveId" clId="{EBFB0E45-FE82-4E94-9992-D4B0819E2D94}" dt="2021-10-11T19:54:35.407" v="1" actId="13926"/>
        <pc:sldMkLst>
          <pc:docMk/>
          <pc:sldMk cId="144290024" sldId="264"/>
        </pc:sldMkLst>
        <pc:spChg chg="mod">
          <ac:chgData name="Simon Holmgren" userId="e79ff43aa5a152e9" providerId="LiveId" clId="{EBFB0E45-FE82-4E94-9992-D4B0819E2D94}" dt="2021-10-11T19:54:35.407" v="1" actId="13926"/>
          <ac:spMkLst>
            <pc:docMk/>
            <pc:sldMk cId="144290024" sldId="264"/>
            <ac:spMk id="12" creationId="{ADA0923D-E159-41E6-9567-453C18CDA58A}"/>
          </ac:spMkLst>
        </pc:spChg>
      </pc:sldChg>
      <pc:sldChg chg="modSp mod">
        <pc:chgData name="Simon Holmgren" userId="e79ff43aa5a152e9" providerId="LiveId" clId="{EBFB0E45-FE82-4E94-9992-D4B0819E2D94}" dt="2021-10-11T19:54:39.973" v="2" actId="13926"/>
        <pc:sldMkLst>
          <pc:docMk/>
          <pc:sldMk cId="1473225183" sldId="265"/>
        </pc:sldMkLst>
        <pc:spChg chg="mod">
          <ac:chgData name="Simon Holmgren" userId="e79ff43aa5a152e9" providerId="LiveId" clId="{EBFB0E45-FE82-4E94-9992-D4B0819E2D94}" dt="2021-10-11T19:54:39.973" v="2" actId="13926"/>
          <ac:spMkLst>
            <pc:docMk/>
            <pc:sldMk cId="1473225183" sldId="265"/>
            <ac:spMk id="8" creationId="{040CCCF2-6A0E-4443-872D-4C1FEC179DF2}"/>
          </ac:spMkLst>
        </pc:spChg>
      </pc:sldChg>
      <pc:sldChg chg="modSp mod">
        <pc:chgData name="Simon Holmgren" userId="e79ff43aa5a152e9" providerId="LiveId" clId="{EBFB0E45-FE82-4E94-9992-D4B0819E2D94}" dt="2021-10-11T19:54:46.840" v="3" actId="13926"/>
        <pc:sldMkLst>
          <pc:docMk/>
          <pc:sldMk cId="3609509678" sldId="269"/>
        </pc:sldMkLst>
        <pc:spChg chg="mod">
          <ac:chgData name="Simon Holmgren" userId="e79ff43aa5a152e9" providerId="LiveId" clId="{EBFB0E45-FE82-4E94-9992-D4B0819E2D94}" dt="2021-10-11T19:54:46.840" v="3" actId="13926"/>
          <ac:spMkLst>
            <pc:docMk/>
            <pc:sldMk cId="3609509678" sldId="269"/>
            <ac:spMk id="8" creationId="{040CCCF2-6A0E-4443-872D-4C1FEC179DF2}"/>
          </ac:spMkLst>
        </pc:spChg>
      </pc:sldChg>
      <pc:sldChg chg="modSp mod">
        <pc:chgData name="Simon Holmgren" userId="e79ff43aa5a152e9" providerId="LiveId" clId="{EBFB0E45-FE82-4E94-9992-D4B0819E2D94}" dt="2021-10-11T19:54:54.090" v="4" actId="13926"/>
        <pc:sldMkLst>
          <pc:docMk/>
          <pc:sldMk cId="2726746252" sldId="271"/>
        </pc:sldMkLst>
        <pc:spChg chg="mod">
          <ac:chgData name="Simon Holmgren" userId="e79ff43aa5a152e9" providerId="LiveId" clId="{EBFB0E45-FE82-4E94-9992-D4B0819E2D94}" dt="2021-10-11T19:54:54.090" v="4" actId="13926"/>
          <ac:spMkLst>
            <pc:docMk/>
            <pc:sldMk cId="2726746252" sldId="271"/>
            <ac:spMk id="8" creationId="{040CCCF2-6A0E-4443-872D-4C1FEC179DF2}"/>
          </ac:spMkLst>
        </pc:spChg>
      </pc:sldChg>
      <pc:sldChg chg="modSp mod">
        <pc:chgData name="Simon Holmgren" userId="e79ff43aa5a152e9" providerId="LiveId" clId="{EBFB0E45-FE82-4E94-9992-D4B0819E2D94}" dt="2021-10-13T19:01:42.717" v="189" actId="5793"/>
        <pc:sldMkLst>
          <pc:docMk/>
          <pc:sldMk cId="375610608" sldId="272"/>
        </pc:sldMkLst>
        <pc:spChg chg="mod">
          <ac:chgData name="Simon Holmgren" userId="e79ff43aa5a152e9" providerId="LiveId" clId="{EBFB0E45-FE82-4E94-9992-D4B0819E2D94}" dt="2021-10-13T19:01:42.717" v="189" actId="5793"/>
          <ac:spMkLst>
            <pc:docMk/>
            <pc:sldMk cId="375610608" sldId="272"/>
            <ac:spMk id="8" creationId="{040CCCF2-6A0E-4443-872D-4C1FEC179DF2}"/>
          </ac:spMkLst>
        </pc:spChg>
      </pc:sldChg>
      <pc:sldChg chg="modSp mod">
        <pc:chgData name="Simon Holmgren" userId="e79ff43aa5a152e9" providerId="LiveId" clId="{EBFB0E45-FE82-4E94-9992-D4B0819E2D94}" dt="2021-10-13T19:03:50.968" v="516" actId="5793"/>
        <pc:sldMkLst>
          <pc:docMk/>
          <pc:sldMk cId="2060573559" sldId="276"/>
        </pc:sldMkLst>
        <pc:spChg chg="mod">
          <ac:chgData name="Simon Holmgren" userId="e79ff43aa5a152e9" providerId="LiveId" clId="{EBFB0E45-FE82-4E94-9992-D4B0819E2D94}" dt="2021-10-13T19:03:50.968" v="516" actId="5793"/>
          <ac:spMkLst>
            <pc:docMk/>
            <pc:sldMk cId="2060573559" sldId="276"/>
            <ac:spMk id="8" creationId="{040CCCF2-6A0E-4443-872D-4C1FEC179DF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9CA69-26BD-4610-95F9-33D9DDFE32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F30ADA1E-82E1-409E-AC7A-6CBD13C895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5DCA9DBD-C44E-44F0-B87D-5F02E304BCFA}"/>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5" name="Footer Placeholder 4">
            <a:extLst>
              <a:ext uri="{FF2B5EF4-FFF2-40B4-BE49-F238E27FC236}">
                <a16:creationId xmlns:a16="http://schemas.microsoft.com/office/drawing/2014/main" id="{955E0209-992D-4B3D-8D66-0DD1A040C492}"/>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D4CBDFC-6DDC-4916-B712-2D148BC9BE4C}"/>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1087162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4B31D-5C3D-4EBF-B054-0D44D70FC8CD}"/>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DA7422AC-2616-4DA4-9904-96D371CD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C47B3AE-5212-41A1-9C6E-B6C0424B0128}"/>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5" name="Footer Placeholder 4">
            <a:extLst>
              <a:ext uri="{FF2B5EF4-FFF2-40B4-BE49-F238E27FC236}">
                <a16:creationId xmlns:a16="http://schemas.microsoft.com/office/drawing/2014/main" id="{95225E40-4B9C-46C5-BB20-C5EE551AF7E2}"/>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5A0208A-B608-4A70-8628-F039848D59B3}"/>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1691282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9CF61D-4481-40FD-952E-51E4921250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8C678EF8-4853-4674-A2C1-D645D6D722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E64C0E9-B51A-4D30-A586-86A9432A9538}"/>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5" name="Footer Placeholder 4">
            <a:extLst>
              <a:ext uri="{FF2B5EF4-FFF2-40B4-BE49-F238E27FC236}">
                <a16:creationId xmlns:a16="http://schemas.microsoft.com/office/drawing/2014/main" id="{51F6C1D8-D761-41EC-A2FB-86C652DAE00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EE9DBFEF-A01B-4E9C-847B-C7159E559887}"/>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1543275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A5CEC-7A2E-4738-AD3A-2CD0FF10EE29}"/>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8BAF9B7B-638F-4C63-8D0D-CADCC39DC5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B20095A2-5A95-4C7F-9022-39F6E44FD57C}"/>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5" name="Footer Placeholder 4">
            <a:extLst>
              <a:ext uri="{FF2B5EF4-FFF2-40B4-BE49-F238E27FC236}">
                <a16:creationId xmlns:a16="http://schemas.microsoft.com/office/drawing/2014/main" id="{4084D54F-780D-4835-AADA-0937AC98300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A691BD5F-421C-441C-9449-F04A72A121FD}"/>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479624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7ADDB-87C3-4426-AC06-3D6EF0F86C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261B7E44-3BF5-4E7F-9BAA-C0AC3A630E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4C9BF4-D11D-4D4A-B18F-1D9CA0BB7DC8}"/>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5" name="Footer Placeholder 4">
            <a:extLst>
              <a:ext uri="{FF2B5EF4-FFF2-40B4-BE49-F238E27FC236}">
                <a16:creationId xmlns:a16="http://schemas.microsoft.com/office/drawing/2014/main" id="{3357CE06-1D71-40F4-BFCE-50147B22F271}"/>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17C8F87E-FB5A-48C6-98D0-FFEAB8D00EB7}"/>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216735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476EC-4298-4308-BB11-A43E7240C86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CAF5BEBF-9912-4A76-8075-19A5766519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FBB8E33F-6D36-4C1D-A505-99ECC3B798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9E1B1890-D044-428E-A9CD-005674556ED7}"/>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6" name="Footer Placeholder 5">
            <a:extLst>
              <a:ext uri="{FF2B5EF4-FFF2-40B4-BE49-F238E27FC236}">
                <a16:creationId xmlns:a16="http://schemas.microsoft.com/office/drawing/2014/main" id="{61797FE1-FB4B-413E-BF10-E9B45C2E2BD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F73FD006-AA32-49DA-8E8E-8D5FD4EBEFF1}"/>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2051925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7F311-4944-408E-8FE5-77E37BE16DF4}"/>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8A2F8F9F-81A2-44D1-A711-AD36A31362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C58696-DD58-449A-ABA3-4FAD08A5E9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027DC88E-B29D-4657-AFEC-3F0B4A5630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C74371-6B91-48BB-AFF2-FF8C5947A7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12FD1E80-0544-4C94-A18D-8DD167734679}"/>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8" name="Footer Placeholder 7">
            <a:extLst>
              <a:ext uri="{FF2B5EF4-FFF2-40B4-BE49-F238E27FC236}">
                <a16:creationId xmlns:a16="http://schemas.microsoft.com/office/drawing/2014/main" id="{6992600B-6945-44DD-A683-805D95F709B9}"/>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3B9AFDC6-F038-4C57-83B3-6EE6FD933BE7}"/>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814896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4E4B9-57D1-4008-9467-BDA9BCC9E43A}"/>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E961D7D9-0616-48BE-A586-41A9BACBE16A}"/>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4" name="Footer Placeholder 3">
            <a:extLst>
              <a:ext uri="{FF2B5EF4-FFF2-40B4-BE49-F238E27FC236}">
                <a16:creationId xmlns:a16="http://schemas.microsoft.com/office/drawing/2014/main" id="{494BEE9A-9F3B-4D4F-A5EF-4460899626F1}"/>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FFF189F5-CFEF-4CAA-8DC0-CE8E6284A3E5}"/>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513173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667FC7-8D9C-463D-BB1F-0EE217199698}"/>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3" name="Footer Placeholder 2">
            <a:extLst>
              <a:ext uri="{FF2B5EF4-FFF2-40B4-BE49-F238E27FC236}">
                <a16:creationId xmlns:a16="http://schemas.microsoft.com/office/drawing/2014/main" id="{3F9A7B88-C904-4F79-AF71-7C0A29834541}"/>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C72B93F9-8C8B-47CF-A5BA-EE84F4F32A81}"/>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3438841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A0DEF-BFDF-4461-AA6D-1E6B0A07FA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DE552ADD-18CD-4609-904D-0915A8EAA6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D4B7C534-3B89-4907-854C-F0403635B6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915A4B-301A-4700-979E-CB4E9C6C65F5}"/>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6" name="Footer Placeholder 5">
            <a:extLst>
              <a:ext uri="{FF2B5EF4-FFF2-40B4-BE49-F238E27FC236}">
                <a16:creationId xmlns:a16="http://schemas.microsoft.com/office/drawing/2014/main" id="{CBE16058-DEC5-474B-A0EF-8CF8BC7E765A}"/>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63A6A9BF-E815-45B6-BE29-786E78A6C322}"/>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3523872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7D9B1-BDF4-4DA9-9CEC-DF97E950C0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5519FC9A-F5B4-41E7-ABB8-FDF9C113FB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D43B9F0F-5F48-4333-B91F-EA048FED64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97C156-6A44-4FA4-A17C-9CCD5C9EF485}"/>
              </a:ext>
            </a:extLst>
          </p:cNvPr>
          <p:cNvSpPr>
            <a:spLocks noGrp="1"/>
          </p:cNvSpPr>
          <p:nvPr>
            <p:ph type="dt" sz="half" idx="10"/>
          </p:nvPr>
        </p:nvSpPr>
        <p:spPr/>
        <p:txBody>
          <a:bodyPr/>
          <a:lstStyle/>
          <a:p>
            <a:fld id="{60BE24D6-91C9-4321-BEE9-378E10B7A5D3}" type="datetimeFigureOut">
              <a:rPr lang="sv-SE" smtClean="0"/>
              <a:t>2021-10-13</a:t>
            </a:fld>
            <a:endParaRPr lang="sv-SE"/>
          </a:p>
        </p:txBody>
      </p:sp>
      <p:sp>
        <p:nvSpPr>
          <p:cNvPr id="6" name="Footer Placeholder 5">
            <a:extLst>
              <a:ext uri="{FF2B5EF4-FFF2-40B4-BE49-F238E27FC236}">
                <a16:creationId xmlns:a16="http://schemas.microsoft.com/office/drawing/2014/main" id="{B22EA4B0-2E46-4838-8970-C47E93EB6A1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37913399-4482-4E57-8D22-F80203EA6776}"/>
              </a:ext>
            </a:extLst>
          </p:cNvPr>
          <p:cNvSpPr>
            <a:spLocks noGrp="1"/>
          </p:cNvSpPr>
          <p:nvPr>
            <p:ph type="sldNum" sz="quarter" idx="12"/>
          </p:nvPr>
        </p:nvSpPr>
        <p:spPr/>
        <p:txBody>
          <a:bodyPr/>
          <a:lstStyle/>
          <a:p>
            <a:fld id="{B79CFFAC-B1D6-4FC9-BA0D-6C3267E45707}" type="slidenum">
              <a:rPr lang="sv-SE" smtClean="0"/>
              <a:t>‹#›</a:t>
            </a:fld>
            <a:endParaRPr lang="sv-SE"/>
          </a:p>
        </p:txBody>
      </p:sp>
    </p:spTree>
    <p:extLst>
      <p:ext uri="{BB962C8B-B14F-4D97-AF65-F5344CB8AC3E}">
        <p14:creationId xmlns:p14="http://schemas.microsoft.com/office/powerpoint/2010/main" val="239532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1BB27DAA-B1C3-4FC2-A5C3-A4DBF43AC9AE}"/>
              </a:ext>
            </a:extLst>
          </p:cNvPr>
          <p:cNvGraphicFramePr>
            <a:graphicFrameLocks noChangeAspect="1"/>
          </p:cNvGraphicFramePr>
          <p:nvPr userDrawn="1">
            <p:custDataLst>
              <p:tags r:id="rId13"/>
            </p:custDataLst>
            <p:extLst>
              <p:ext uri="{D42A27DB-BD31-4B8C-83A1-F6EECF244321}">
                <p14:modId xmlns:p14="http://schemas.microsoft.com/office/powerpoint/2010/main" val="20318912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5" imgW="408" imgH="408" progId="TCLayout.ActiveDocument.1">
                  <p:embed/>
                </p:oleObj>
              </mc:Choice>
              <mc:Fallback>
                <p:oleObj name="think-cell Slide" r:id="rId15" imgW="408" imgH="408" progId="TCLayout.ActiveDocument.1">
                  <p:embed/>
                  <p:pic>
                    <p:nvPicPr>
                      <p:cNvPr id="8" name="Object 7" hidden="1">
                        <a:extLst>
                          <a:ext uri="{FF2B5EF4-FFF2-40B4-BE49-F238E27FC236}">
                            <a16:creationId xmlns:a16="http://schemas.microsoft.com/office/drawing/2014/main" id="{1BB27DAA-B1C3-4FC2-A5C3-A4DBF43AC9AE}"/>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F1C7D51D-E112-46CC-A3AE-B92488D59FC5}"/>
              </a:ext>
            </a:extLst>
          </p:cNvPr>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dirty="0">
              <a:latin typeface="Calibri Light" panose="020F0302020204030204" pitchFamily="34" charset="0"/>
              <a:ea typeface="+mj-ea"/>
              <a:cs typeface="+mj-cs"/>
              <a:sym typeface="Calibri Light" panose="020F0302020204030204" pitchFamily="34" charset="0"/>
            </a:endParaRPr>
          </a:p>
        </p:txBody>
      </p:sp>
      <p:sp>
        <p:nvSpPr>
          <p:cNvPr id="2" name="Title Placeholder 1">
            <a:extLst>
              <a:ext uri="{FF2B5EF4-FFF2-40B4-BE49-F238E27FC236}">
                <a16:creationId xmlns:a16="http://schemas.microsoft.com/office/drawing/2014/main" id="{E155BAB7-255A-4411-9B25-58443EDC67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F01AE9F8-3A3E-416D-AA0C-2AC5C0528C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1FDA5C8-DE9A-4BB2-B42D-49423224AA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E24D6-91C9-4321-BEE9-378E10B7A5D3}" type="datetimeFigureOut">
              <a:rPr lang="sv-SE" smtClean="0"/>
              <a:t>2021-10-13</a:t>
            </a:fld>
            <a:endParaRPr lang="sv-SE"/>
          </a:p>
        </p:txBody>
      </p:sp>
      <p:sp>
        <p:nvSpPr>
          <p:cNvPr id="5" name="Footer Placeholder 4">
            <a:extLst>
              <a:ext uri="{FF2B5EF4-FFF2-40B4-BE49-F238E27FC236}">
                <a16:creationId xmlns:a16="http://schemas.microsoft.com/office/drawing/2014/main" id="{4CDFB3AB-EC2A-4D6E-808E-411E6CB230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85B1A40A-B4D6-44D7-8CC6-84F323727D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CFFAC-B1D6-4FC9-BA0D-6C3267E45707}" type="slidenum">
              <a:rPr lang="sv-SE" smtClean="0"/>
              <a:t>‹#›</a:t>
            </a:fld>
            <a:endParaRPr lang="sv-SE"/>
          </a:p>
        </p:txBody>
      </p:sp>
    </p:spTree>
    <p:extLst>
      <p:ext uri="{BB962C8B-B14F-4D97-AF65-F5344CB8AC3E}">
        <p14:creationId xmlns:p14="http://schemas.microsoft.com/office/powerpoint/2010/main" val="637549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tags" Target="../tags/tag19.xml"/><Relationship Id="rId6" Type="http://schemas.openxmlformats.org/officeDocument/2006/relationships/image" Target="../media/image6.emf"/><Relationship Id="rId5" Type="http://schemas.openxmlformats.org/officeDocument/2006/relationships/image" Target="../media/image3.png"/><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tags" Target="../tags/tag20.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3.png"/><Relationship Id="rId5" Type="http://schemas.openxmlformats.org/officeDocument/2006/relationships/image" Target="../media/image4.emf"/><Relationship Id="rId4"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23.xml"/><Relationship Id="rId5" Type="http://schemas.openxmlformats.org/officeDocument/2006/relationships/image" Target="../media/image3.png"/><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tags" Target="../tags/tag24.xml"/><Relationship Id="rId5" Type="http://schemas.openxmlformats.org/officeDocument/2006/relationships/image" Target="../media/image3.png"/><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image" Target="../media/image3.png"/><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3.png"/><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3.png"/><Relationship Id="rId5" Type="http://schemas.openxmlformats.org/officeDocument/2006/relationships/image" Target="../media/image4.e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5.jpe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3.png"/><Relationship Id="rId5" Type="http://schemas.openxmlformats.org/officeDocument/2006/relationships/image" Target="../media/image4.e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3.png"/><Relationship Id="rId5" Type="http://schemas.openxmlformats.org/officeDocument/2006/relationships/image" Target="../media/image4.emf"/><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3.png"/><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image" Target="../media/image3.png"/><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image" Target="../media/image3.png"/><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52F6C474-C032-4A95-BCBB-B3AAC9D6A43F}"/>
              </a:ext>
            </a:extLst>
          </p:cNvPr>
          <p:cNvGraphicFramePr>
            <a:graphicFrameLocks noChangeAspect="1"/>
          </p:cNvGraphicFramePr>
          <p:nvPr>
            <p:custDataLst>
              <p:tags r:id="rId1"/>
            </p:custDataLst>
            <p:extLst>
              <p:ext uri="{D42A27DB-BD31-4B8C-83A1-F6EECF244321}">
                <p14:modId xmlns:p14="http://schemas.microsoft.com/office/powerpoint/2010/main" val="22156242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6" name="Object 5" hidden="1">
                        <a:extLst>
                          <a:ext uri="{FF2B5EF4-FFF2-40B4-BE49-F238E27FC236}">
                            <a16:creationId xmlns:a16="http://schemas.microsoft.com/office/drawing/2014/main" id="{52F6C474-C032-4A95-BCBB-B3AAC9D6A43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B4582072-2355-4DDC-BBF2-DDFCFDEABF4A}"/>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7200" b="1" dirty="0">
              <a:latin typeface="Calibri Light" panose="020F0302020204030204" pitchFamily="34" charset="0"/>
              <a:ea typeface="+mj-ea"/>
              <a:cs typeface="+mj-cs"/>
              <a:sym typeface="Calibri Light" panose="020F0302020204030204" pitchFamily="34" charset="0"/>
            </a:endParaRPr>
          </a:p>
        </p:txBody>
      </p:sp>
      <p:pic>
        <p:nvPicPr>
          <p:cNvPr id="7" name="Picture 6" descr="A group of people standing in front of a crowd&#10;&#10;Description automatically generated">
            <a:extLst>
              <a:ext uri="{FF2B5EF4-FFF2-40B4-BE49-F238E27FC236}">
                <a16:creationId xmlns:a16="http://schemas.microsoft.com/office/drawing/2014/main" id="{65307E3D-41EB-40C0-8865-084F329BE52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05681" y="107341"/>
            <a:ext cx="8380638" cy="5768674"/>
          </a:xfrm>
          <a:prstGeom prst="rect">
            <a:avLst/>
          </a:prstGeom>
        </p:spPr>
      </p:pic>
      <p:sp>
        <p:nvSpPr>
          <p:cNvPr id="2" name="Title 1">
            <a:extLst>
              <a:ext uri="{FF2B5EF4-FFF2-40B4-BE49-F238E27FC236}">
                <a16:creationId xmlns:a16="http://schemas.microsoft.com/office/drawing/2014/main" id="{D95E6EC9-D22F-4507-AF59-912AD9A064D0}"/>
              </a:ext>
            </a:extLst>
          </p:cNvPr>
          <p:cNvSpPr>
            <a:spLocks noGrp="1"/>
          </p:cNvSpPr>
          <p:nvPr>
            <p:ph type="ctrTitle"/>
          </p:nvPr>
        </p:nvSpPr>
        <p:spPr>
          <a:xfrm>
            <a:off x="1524000" y="-1147210"/>
            <a:ext cx="9144000" cy="2387600"/>
          </a:xfrm>
        </p:spPr>
        <p:txBody>
          <a:bodyPr vert="horz">
            <a:normAutofit/>
          </a:bodyPr>
          <a:lstStyle/>
          <a:p>
            <a:r>
              <a:rPr lang="sv-SE" sz="7200" b="1" dirty="0">
                <a:solidFill>
                  <a:schemeClr val="bg1"/>
                </a:solidFill>
              </a:rPr>
              <a:t>Föräldramöte 2021/22</a:t>
            </a:r>
          </a:p>
        </p:txBody>
      </p:sp>
      <p:pic>
        <p:nvPicPr>
          <p:cNvPr id="4" name="Picture 3">
            <a:extLst>
              <a:ext uri="{FF2B5EF4-FFF2-40B4-BE49-F238E27FC236}">
                <a16:creationId xmlns:a16="http://schemas.microsoft.com/office/drawing/2014/main" id="{A109F26B-BA4C-4173-9FDA-1E6344933DED}"/>
              </a:ext>
            </a:extLst>
          </p:cNvPr>
          <p:cNvPicPr>
            <a:picLocks noChangeAspect="1"/>
          </p:cNvPicPr>
          <p:nvPr/>
        </p:nvPicPr>
        <p:blipFill>
          <a:blip r:embed="rId7"/>
          <a:stretch>
            <a:fillRect/>
          </a:stretch>
        </p:blipFill>
        <p:spPr>
          <a:xfrm>
            <a:off x="0" y="6189244"/>
            <a:ext cx="12192000" cy="675480"/>
          </a:xfrm>
          <a:prstGeom prst="rect">
            <a:avLst/>
          </a:prstGeom>
        </p:spPr>
      </p:pic>
      <p:sp>
        <p:nvSpPr>
          <p:cNvPr id="10" name="Subtitle 9">
            <a:extLst>
              <a:ext uri="{FF2B5EF4-FFF2-40B4-BE49-F238E27FC236}">
                <a16:creationId xmlns:a16="http://schemas.microsoft.com/office/drawing/2014/main" id="{536B9A0B-0DB8-408F-B250-F6A890ECF047}"/>
              </a:ext>
            </a:extLst>
          </p:cNvPr>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1556622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41337337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Cuper</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lstStyle/>
          <a:p>
            <a:r>
              <a:rPr lang="sv-SE" dirty="0"/>
              <a:t>ÖrebroCupen 8-10 </a:t>
            </a:r>
            <a:r>
              <a:rPr lang="sv-SE"/>
              <a:t>april 2022</a:t>
            </a:r>
            <a:endParaRPr lang="sv-SE" dirty="0"/>
          </a:p>
          <a:p>
            <a:endParaRPr lang="sv-SE" dirty="0"/>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spTree>
    <p:extLst>
      <p:ext uri="{BB962C8B-B14F-4D97-AF65-F5344CB8AC3E}">
        <p14:creationId xmlns:p14="http://schemas.microsoft.com/office/powerpoint/2010/main" val="2474730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10946803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Lagkassan</a:t>
            </a:r>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pic>
        <p:nvPicPr>
          <p:cNvPr id="5" name="Picture 4">
            <a:extLst>
              <a:ext uri="{FF2B5EF4-FFF2-40B4-BE49-F238E27FC236}">
                <a16:creationId xmlns:a16="http://schemas.microsoft.com/office/drawing/2014/main" id="{86754110-7F43-49FC-8308-970BF698DD89}"/>
              </a:ext>
            </a:extLst>
          </p:cNvPr>
          <p:cNvPicPr>
            <a:picLocks noChangeAspect="1"/>
          </p:cNvPicPr>
          <p:nvPr/>
        </p:nvPicPr>
        <p:blipFill>
          <a:blip r:embed="rId6"/>
          <a:stretch>
            <a:fillRect/>
          </a:stretch>
        </p:blipFill>
        <p:spPr>
          <a:xfrm>
            <a:off x="534711" y="1991904"/>
            <a:ext cx="4210050" cy="2505075"/>
          </a:xfrm>
          <a:prstGeom prst="rect">
            <a:avLst/>
          </a:prstGeom>
        </p:spPr>
      </p:pic>
      <p:pic>
        <p:nvPicPr>
          <p:cNvPr id="6" name="Picture 5">
            <a:extLst>
              <a:ext uri="{FF2B5EF4-FFF2-40B4-BE49-F238E27FC236}">
                <a16:creationId xmlns:a16="http://schemas.microsoft.com/office/drawing/2014/main" id="{BB7ABF38-0EBB-42BF-AC32-8B17BE23CE51}"/>
              </a:ext>
            </a:extLst>
          </p:cNvPr>
          <p:cNvPicPr>
            <a:picLocks noChangeAspect="1"/>
          </p:cNvPicPr>
          <p:nvPr/>
        </p:nvPicPr>
        <p:blipFill>
          <a:blip r:embed="rId7"/>
          <a:stretch>
            <a:fillRect/>
          </a:stretch>
        </p:blipFill>
        <p:spPr>
          <a:xfrm>
            <a:off x="5494789" y="972512"/>
            <a:ext cx="6241410" cy="4370600"/>
          </a:xfrm>
          <a:prstGeom prst="rect">
            <a:avLst/>
          </a:prstGeom>
        </p:spPr>
      </p:pic>
    </p:spTree>
    <p:extLst>
      <p:ext uri="{BB962C8B-B14F-4D97-AF65-F5344CB8AC3E}">
        <p14:creationId xmlns:p14="http://schemas.microsoft.com/office/powerpoint/2010/main" val="1319268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34304009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Overaller</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sz="half" idx="1"/>
          </p:nvPr>
        </p:nvSpPr>
        <p:spPr/>
        <p:txBody>
          <a:bodyPr>
            <a:normAutofit/>
          </a:bodyPr>
          <a:lstStyle/>
          <a:p>
            <a:r>
              <a:rPr lang="sv-SE" dirty="0"/>
              <a:t>Nytt varumärke på overall och matchställ – Craft</a:t>
            </a:r>
          </a:p>
          <a:p>
            <a:r>
              <a:rPr lang="sv-SE" dirty="0"/>
              <a:t>Delas ut under veckan</a:t>
            </a:r>
          </a:p>
          <a:p>
            <a:r>
              <a:rPr lang="sv-SE" dirty="0"/>
              <a:t>600 kr för hela spelarpaketet</a:t>
            </a:r>
          </a:p>
        </p:txBody>
      </p:sp>
      <p:sp>
        <p:nvSpPr>
          <p:cNvPr id="2" name="Content Placeholder 1">
            <a:extLst>
              <a:ext uri="{FF2B5EF4-FFF2-40B4-BE49-F238E27FC236}">
                <a16:creationId xmlns:a16="http://schemas.microsoft.com/office/drawing/2014/main" id="{46329D7F-7375-46F2-8602-373130951297}"/>
              </a:ext>
            </a:extLst>
          </p:cNvPr>
          <p:cNvSpPr>
            <a:spLocks noGrp="1"/>
          </p:cNvSpPr>
          <p:nvPr>
            <p:ph sz="half" idx="2"/>
          </p:nvPr>
        </p:nvSpPr>
        <p:spPr/>
        <p:txBody>
          <a:bodyPr>
            <a:normAutofit/>
          </a:bodyPr>
          <a:lstStyle/>
          <a:p>
            <a:pPr marL="0" indent="0">
              <a:buNone/>
            </a:pPr>
            <a:endParaRPr lang="sv-SE" dirty="0"/>
          </a:p>
          <a:p>
            <a:pPr marL="0" indent="0">
              <a:buNone/>
            </a:pPr>
            <a:endParaRPr lang="sv-SE" dirty="0"/>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pic>
        <p:nvPicPr>
          <p:cNvPr id="3" name="Picture 2">
            <a:extLst>
              <a:ext uri="{FF2B5EF4-FFF2-40B4-BE49-F238E27FC236}">
                <a16:creationId xmlns:a16="http://schemas.microsoft.com/office/drawing/2014/main" id="{6FA4B74B-3A92-4C48-B3AF-AF4718EC64CB}"/>
              </a:ext>
            </a:extLst>
          </p:cNvPr>
          <p:cNvPicPr>
            <a:picLocks noChangeAspect="1"/>
          </p:cNvPicPr>
          <p:nvPr/>
        </p:nvPicPr>
        <p:blipFill>
          <a:blip r:embed="rId6"/>
          <a:stretch>
            <a:fillRect/>
          </a:stretch>
        </p:blipFill>
        <p:spPr>
          <a:xfrm>
            <a:off x="7191288" y="681037"/>
            <a:ext cx="3577380" cy="4769840"/>
          </a:xfrm>
          <a:prstGeom prst="rect">
            <a:avLst/>
          </a:prstGeom>
        </p:spPr>
      </p:pic>
    </p:spTree>
    <p:extLst>
      <p:ext uri="{BB962C8B-B14F-4D97-AF65-F5344CB8AC3E}">
        <p14:creationId xmlns:p14="http://schemas.microsoft.com/office/powerpoint/2010/main" val="2726746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1889589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3" imgH="353" progId="TCLayout.ActiveDocument.1">
                  <p:embed/>
                </p:oleObj>
              </mc:Choice>
              <mc:Fallback>
                <p:oleObj name="think-cell Slide" r:id="rId4"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6652C897-B91C-431D-B15D-96EAF702E7ED}"/>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Sponsring &amp; försäljning i laget</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lstStyle/>
          <a:p>
            <a:r>
              <a:rPr lang="sv-SE" dirty="0"/>
              <a:t>Ny sponsorsrunda gjord. Samma sponsorer som i fjol</a:t>
            </a:r>
          </a:p>
          <a:p>
            <a:pPr lvl="1"/>
            <a:r>
              <a:rPr lang="sv-SE" dirty="0"/>
              <a:t>Opus Bilprovning</a:t>
            </a:r>
          </a:p>
          <a:p>
            <a:pPr lvl="1"/>
            <a:r>
              <a:rPr lang="sv-SE" dirty="0"/>
              <a:t>Grums Husplåt</a:t>
            </a:r>
          </a:p>
          <a:p>
            <a:pPr lvl="1"/>
            <a:r>
              <a:rPr lang="sv-SE" dirty="0"/>
              <a:t>Goodtech</a:t>
            </a:r>
          </a:p>
          <a:p>
            <a:pPr lvl="1"/>
            <a:r>
              <a:rPr lang="sv-SE" dirty="0"/>
              <a:t>Subventionerar spelarpaketet</a:t>
            </a:r>
          </a:p>
          <a:p>
            <a:r>
              <a:rPr lang="sv-SE" dirty="0"/>
              <a:t>Försäljningsaktiviteter?</a:t>
            </a:r>
          </a:p>
          <a:p>
            <a:pPr lvl="1"/>
            <a:r>
              <a:rPr lang="sv-SE" dirty="0"/>
              <a:t>Vi värdera att köra en försäljning men då kopplat till en specifik cup eller liknande</a:t>
            </a:r>
          </a:p>
          <a:p>
            <a:pPr lvl="1"/>
            <a:r>
              <a:rPr lang="sv-SE" dirty="0"/>
              <a:t>Madeleine Kvarnlöf har erbjudit sig att hålla i sådana fall.</a:t>
            </a:r>
          </a:p>
          <a:p>
            <a:pPr marL="457200" lvl="1" indent="0">
              <a:buNone/>
            </a:pPr>
            <a:endParaRPr lang="sv-SE" dirty="0"/>
          </a:p>
          <a:p>
            <a:endParaRPr lang="sv-SE" dirty="0"/>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6"/>
          <a:stretch>
            <a:fillRect/>
          </a:stretch>
        </p:blipFill>
        <p:spPr>
          <a:xfrm>
            <a:off x="0" y="6189244"/>
            <a:ext cx="12192000" cy="675480"/>
          </a:xfrm>
          <a:prstGeom prst="rect">
            <a:avLst/>
          </a:prstGeom>
        </p:spPr>
      </p:pic>
    </p:spTree>
    <p:extLst>
      <p:ext uri="{BB962C8B-B14F-4D97-AF65-F5344CB8AC3E}">
        <p14:creationId xmlns:p14="http://schemas.microsoft.com/office/powerpoint/2010/main" val="375610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20836004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Ansvarsfördelning</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normAutofit/>
          </a:bodyPr>
          <a:lstStyle/>
          <a:p>
            <a:r>
              <a:rPr lang="sv-SE" dirty="0"/>
              <a:t>Kassör – Simon</a:t>
            </a:r>
          </a:p>
          <a:p>
            <a:r>
              <a:rPr lang="sv-SE" dirty="0"/>
              <a:t>IBIS-ansvarig – Simon &amp; Peter</a:t>
            </a:r>
          </a:p>
          <a:p>
            <a:r>
              <a:rPr lang="sv-SE" dirty="0"/>
              <a:t>Dommaransvarig - Simon</a:t>
            </a:r>
          </a:p>
          <a:p>
            <a:r>
              <a:rPr lang="sv-SE" dirty="0"/>
              <a:t>Funktionärer &amp; Sekretariatansvarig – Kallas via nyhet inför varje helg</a:t>
            </a:r>
          </a:p>
          <a:p>
            <a:r>
              <a:rPr lang="sv-SE" dirty="0"/>
              <a:t>Kioskschema ansvar – Johanna och Ann-Sofie</a:t>
            </a:r>
          </a:p>
          <a:p>
            <a:pPr lvl="1"/>
            <a:r>
              <a:rPr lang="sv-SE" dirty="0"/>
              <a:t>Kiosk &amp; arenavärd</a:t>
            </a:r>
          </a:p>
          <a:p>
            <a:r>
              <a:rPr lang="sv-SE" dirty="0"/>
              <a:t>Cupansvar – Tränarna</a:t>
            </a:r>
          </a:p>
          <a:p>
            <a:endParaRPr lang="sv-SE" dirty="0"/>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spTree>
    <p:extLst>
      <p:ext uri="{BB962C8B-B14F-4D97-AF65-F5344CB8AC3E}">
        <p14:creationId xmlns:p14="http://schemas.microsoft.com/office/powerpoint/2010/main" val="664974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32583005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Laget.se</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lstStyle/>
          <a:p>
            <a:r>
              <a:rPr lang="sv-SE" b="1" dirty="0"/>
              <a:t>Uppdatera era kontaktuppgifter framförallt mobilnummer </a:t>
            </a:r>
            <a:r>
              <a:rPr lang="sv-SE" dirty="0"/>
              <a:t>då det kan vara det enda sättet vi kan komma i kontakt med er i fall det händer er son något.</a:t>
            </a:r>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spTree>
    <p:extLst>
      <p:ext uri="{BB962C8B-B14F-4D97-AF65-F5344CB8AC3E}">
        <p14:creationId xmlns:p14="http://schemas.microsoft.com/office/powerpoint/2010/main" val="1737474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8565929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Övrigt</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lstStyle/>
          <a:p>
            <a:r>
              <a:rPr lang="sv-SE" dirty="0"/>
              <a:t>Finns det nån man kan betala för att ta kioskpassen?</a:t>
            </a:r>
          </a:p>
          <a:p>
            <a:pPr lvl="1"/>
            <a:r>
              <a:rPr lang="sv-SE" dirty="0"/>
              <a:t>Simon kollar med föreningen igen, tidigare har det dock inte funnits någon</a:t>
            </a:r>
          </a:p>
          <a:p>
            <a:pPr lvl="1"/>
            <a:r>
              <a:rPr lang="sv-SE" dirty="0"/>
              <a:t>Om nån känner nån, återkoppla gärna i tråden.</a:t>
            </a:r>
          </a:p>
          <a:p>
            <a:pPr marL="0" indent="0">
              <a:buNone/>
            </a:pPr>
            <a:endParaRPr lang="sv-SE" dirty="0"/>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spTree>
    <p:extLst>
      <p:ext uri="{BB962C8B-B14F-4D97-AF65-F5344CB8AC3E}">
        <p14:creationId xmlns:p14="http://schemas.microsoft.com/office/powerpoint/2010/main" val="2060573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0EA13CA1-69A3-4596-882C-74C2C4D1FF61}"/>
              </a:ext>
            </a:extLst>
          </p:cNvPr>
          <p:cNvGraphicFramePr>
            <a:graphicFrameLocks noChangeAspect="1"/>
          </p:cNvGraphicFramePr>
          <p:nvPr>
            <p:custDataLst>
              <p:tags r:id="rId1"/>
            </p:custDataLst>
            <p:extLst>
              <p:ext uri="{D42A27DB-BD31-4B8C-83A1-F6EECF244321}">
                <p14:modId xmlns:p14="http://schemas.microsoft.com/office/powerpoint/2010/main" val="8207345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08" imgH="408" progId="TCLayout.ActiveDocument.1">
                  <p:embed/>
                </p:oleObj>
              </mc:Choice>
              <mc:Fallback>
                <p:oleObj name="think-cell Slide" r:id="rId4" imgW="408" imgH="408" progId="TCLayout.ActiveDocument.1">
                  <p:embed/>
                  <p:pic>
                    <p:nvPicPr>
                      <p:cNvPr id="5" name="Object 4" hidden="1">
                        <a:extLst>
                          <a:ext uri="{FF2B5EF4-FFF2-40B4-BE49-F238E27FC236}">
                            <a16:creationId xmlns:a16="http://schemas.microsoft.com/office/drawing/2014/main" id="{0EA13CA1-69A3-4596-882C-74C2C4D1FF6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204107CC-8E50-4D8F-BA5D-A76AE5E6024B}"/>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2" name="Title 1">
            <a:extLst>
              <a:ext uri="{FF2B5EF4-FFF2-40B4-BE49-F238E27FC236}">
                <a16:creationId xmlns:a16="http://schemas.microsoft.com/office/drawing/2014/main" id="{880FD3E1-7B8F-4325-8D9D-C04D0F5CE5F3}"/>
              </a:ext>
            </a:extLst>
          </p:cNvPr>
          <p:cNvSpPr>
            <a:spLocks noGrp="1"/>
          </p:cNvSpPr>
          <p:nvPr>
            <p:ph type="title"/>
          </p:nvPr>
        </p:nvSpPr>
        <p:spPr/>
        <p:txBody>
          <a:bodyPr/>
          <a:lstStyle/>
          <a:p>
            <a:r>
              <a:rPr lang="sv-SE" dirty="0"/>
              <a:t>Agenda</a:t>
            </a:r>
          </a:p>
        </p:txBody>
      </p:sp>
      <p:sp>
        <p:nvSpPr>
          <p:cNvPr id="3" name="Content Placeholder 2">
            <a:extLst>
              <a:ext uri="{FF2B5EF4-FFF2-40B4-BE49-F238E27FC236}">
                <a16:creationId xmlns:a16="http://schemas.microsoft.com/office/drawing/2014/main" id="{E3DA64D3-EBC0-4218-B559-88F5593BEF82}"/>
              </a:ext>
            </a:extLst>
          </p:cNvPr>
          <p:cNvSpPr>
            <a:spLocks noGrp="1"/>
          </p:cNvSpPr>
          <p:nvPr>
            <p:ph sz="half" idx="1"/>
          </p:nvPr>
        </p:nvSpPr>
        <p:spPr/>
        <p:txBody>
          <a:bodyPr>
            <a:normAutofit/>
          </a:bodyPr>
          <a:lstStyle/>
          <a:p>
            <a:r>
              <a:rPr lang="sv-SE" dirty="0"/>
              <a:t>Ledarpresentation</a:t>
            </a:r>
          </a:p>
          <a:p>
            <a:r>
              <a:rPr lang="sv-SE" dirty="0"/>
              <a:t>Föreningen</a:t>
            </a:r>
          </a:p>
          <a:p>
            <a:r>
              <a:rPr lang="sv-SE" dirty="0"/>
              <a:t>Träningsfokus/Upplägg</a:t>
            </a:r>
          </a:p>
          <a:p>
            <a:r>
              <a:rPr lang="sv-SE" dirty="0"/>
              <a:t>Föräldraansvar i föreningen</a:t>
            </a:r>
          </a:p>
          <a:p>
            <a:r>
              <a:rPr lang="sv-SE" dirty="0"/>
              <a:t>Medlemsavgifter</a:t>
            </a:r>
          </a:p>
          <a:p>
            <a:r>
              <a:rPr lang="sv-SE" dirty="0"/>
              <a:t>Truppen</a:t>
            </a:r>
          </a:p>
          <a:p>
            <a:r>
              <a:rPr lang="sv-SE" dirty="0"/>
              <a:t>Lagindelning/Match</a:t>
            </a:r>
          </a:p>
          <a:p>
            <a:r>
              <a:rPr lang="sv-SE" dirty="0"/>
              <a:t>Cuper</a:t>
            </a:r>
          </a:p>
          <a:p>
            <a:endParaRPr lang="sv-SE" dirty="0"/>
          </a:p>
        </p:txBody>
      </p:sp>
      <p:sp>
        <p:nvSpPr>
          <p:cNvPr id="7" name="Content Placeholder 6">
            <a:extLst>
              <a:ext uri="{FF2B5EF4-FFF2-40B4-BE49-F238E27FC236}">
                <a16:creationId xmlns:a16="http://schemas.microsoft.com/office/drawing/2014/main" id="{01CC1A5B-5DBD-4E8B-98E8-7A2EE2DF888E}"/>
              </a:ext>
            </a:extLst>
          </p:cNvPr>
          <p:cNvSpPr>
            <a:spLocks noGrp="1"/>
          </p:cNvSpPr>
          <p:nvPr>
            <p:ph sz="half" idx="2"/>
          </p:nvPr>
        </p:nvSpPr>
        <p:spPr/>
        <p:txBody>
          <a:bodyPr/>
          <a:lstStyle/>
          <a:p>
            <a:r>
              <a:rPr lang="sv-SE" dirty="0"/>
              <a:t>Lagkassa</a:t>
            </a:r>
          </a:p>
          <a:p>
            <a:r>
              <a:rPr lang="sv-SE" dirty="0"/>
              <a:t>Overaller</a:t>
            </a:r>
          </a:p>
          <a:p>
            <a:r>
              <a:rPr lang="sv-SE" dirty="0"/>
              <a:t>Sponsring &amp; försäljning i laget</a:t>
            </a:r>
          </a:p>
          <a:p>
            <a:r>
              <a:rPr lang="sv-SE" dirty="0"/>
              <a:t>Ansvarsfördelning</a:t>
            </a:r>
          </a:p>
          <a:p>
            <a:r>
              <a:rPr lang="sv-SE" dirty="0"/>
              <a:t>Laget.se</a:t>
            </a:r>
          </a:p>
          <a:p>
            <a:r>
              <a:rPr lang="sv-SE" dirty="0"/>
              <a:t>Övrigt</a:t>
            </a:r>
          </a:p>
          <a:p>
            <a:endParaRPr lang="sv-SE" dirty="0"/>
          </a:p>
        </p:txBody>
      </p:sp>
      <p:pic>
        <p:nvPicPr>
          <p:cNvPr id="4" name="Picture 3">
            <a:extLst>
              <a:ext uri="{FF2B5EF4-FFF2-40B4-BE49-F238E27FC236}">
                <a16:creationId xmlns:a16="http://schemas.microsoft.com/office/drawing/2014/main" id="{4A582C74-07C9-431E-8030-59B70BE0519B}"/>
              </a:ext>
            </a:extLst>
          </p:cNvPr>
          <p:cNvPicPr>
            <a:picLocks noChangeAspect="1"/>
          </p:cNvPicPr>
          <p:nvPr/>
        </p:nvPicPr>
        <p:blipFill>
          <a:blip r:embed="rId6"/>
          <a:stretch>
            <a:fillRect/>
          </a:stretch>
        </p:blipFill>
        <p:spPr>
          <a:xfrm>
            <a:off x="0" y="6189244"/>
            <a:ext cx="12192000" cy="675480"/>
          </a:xfrm>
          <a:prstGeom prst="rect">
            <a:avLst/>
          </a:prstGeom>
        </p:spPr>
      </p:pic>
    </p:spTree>
    <p:extLst>
      <p:ext uri="{BB962C8B-B14F-4D97-AF65-F5344CB8AC3E}">
        <p14:creationId xmlns:p14="http://schemas.microsoft.com/office/powerpoint/2010/main" val="3797663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33704812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Ledarpresentation</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lstStyle/>
          <a:p>
            <a:r>
              <a:rPr lang="sv-SE" dirty="0"/>
              <a:t>Simon Holmgren (Lagledare, träningsupplägg &amp; målvaktstränare)</a:t>
            </a:r>
          </a:p>
          <a:p>
            <a:r>
              <a:rPr lang="sv-SE" dirty="0"/>
              <a:t>Peter Westberg (Lagledare, laguppställning &amp; Tränare)</a:t>
            </a:r>
          </a:p>
          <a:p>
            <a:r>
              <a:rPr lang="sv-SE" dirty="0"/>
              <a:t>Johan Thompson (Tränare)</a:t>
            </a:r>
          </a:p>
          <a:p>
            <a:r>
              <a:rPr lang="sv-SE" dirty="0"/>
              <a:t>Daniel Magnil (Tränare)</a:t>
            </a:r>
          </a:p>
          <a:p>
            <a:r>
              <a:rPr lang="sv-SE" dirty="0"/>
              <a:t>Tomas Zettergren (Tränare)</a:t>
            </a:r>
          </a:p>
          <a:p>
            <a:r>
              <a:rPr lang="sv-SE" dirty="0"/>
              <a:t>Johanna Dahlén (Tränare)</a:t>
            </a:r>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spTree>
    <p:extLst>
      <p:ext uri="{BB962C8B-B14F-4D97-AF65-F5344CB8AC3E}">
        <p14:creationId xmlns:p14="http://schemas.microsoft.com/office/powerpoint/2010/main" val="2236741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11199996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3" imgH="353" progId="TCLayout.ActiveDocument.1">
                  <p:embed/>
                </p:oleObj>
              </mc:Choice>
              <mc:Fallback>
                <p:oleObj name="think-cell Slide" r:id="rId4"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11C50F04-B6A3-46E9-ACF2-217146727373}"/>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Tillsammans är vi Karlstad Innebandy</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normAutofit fontScale="85000" lnSpcReduction="20000"/>
          </a:bodyPr>
          <a:lstStyle/>
          <a:p>
            <a:pPr marL="0" indent="0">
              <a:buNone/>
            </a:pPr>
            <a:r>
              <a:rPr lang="sv-SE" b="1" dirty="0"/>
              <a:t>Föreningen</a:t>
            </a:r>
          </a:p>
          <a:p>
            <a:r>
              <a:rPr lang="sv-SE" dirty="0"/>
              <a:t>Karlstad Innebandy består av 3 föreningar, Karlstad IBF, Karlstad IBF Ungdom och Karlstad IBF Bredd. Verksamhet bedrivs i stor utsträckning gemensamt i alla föreningar och spelarna tillhör de olika föreningarna beroende på ålder och spelinriktning.</a:t>
            </a:r>
          </a:p>
          <a:p>
            <a:endParaRPr lang="sv-SE" dirty="0"/>
          </a:p>
          <a:p>
            <a:pPr marL="0" indent="0">
              <a:buNone/>
            </a:pPr>
            <a:r>
              <a:rPr lang="sv-SE" b="1" dirty="0"/>
              <a:t>Föreningens policy</a:t>
            </a:r>
          </a:p>
          <a:p>
            <a:r>
              <a:rPr lang="sv-SE" dirty="0"/>
              <a:t>Alla som företräder Karlstad IBF; ledare, spelare, föräldrar, funktionärer, uppträder i enlighet med föreningens policy som finns att läsa i sin helhet på karlstadinnebandy.se under fliken dokument. Ta del av den. </a:t>
            </a:r>
          </a:p>
          <a:p>
            <a:r>
              <a:rPr lang="sv-SE" dirty="0"/>
              <a:t>Föreningens barn- och ungdomspolicy kan sammanfattas med ledorden glädje, gemenskap, ansträngning och lärande. Vår uppgift som ledare i föreningen är att ge barn och ungdomar möjligheten att utöva innebandy utifrån sina egna villkor. Policyn finns i sin helhet under föreningens policydokument på laget.se</a:t>
            </a:r>
          </a:p>
          <a:p>
            <a:endParaRPr lang="sv-SE" dirty="0"/>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6"/>
          <a:stretch>
            <a:fillRect/>
          </a:stretch>
        </p:blipFill>
        <p:spPr>
          <a:xfrm>
            <a:off x="0" y="6189244"/>
            <a:ext cx="12192000" cy="675480"/>
          </a:xfrm>
          <a:prstGeom prst="rect">
            <a:avLst/>
          </a:prstGeom>
        </p:spPr>
      </p:pic>
    </p:spTree>
    <p:extLst>
      <p:ext uri="{BB962C8B-B14F-4D97-AF65-F5344CB8AC3E}">
        <p14:creationId xmlns:p14="http://schemas.microsoft.com/office/powerpoint/2010/main" val="123708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6309444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3" imgH="353" progId="TCLayout.ActiveDocument.1">
                  <p:embed/>
                </p:oleObj>
              </mc:Choice>
              <mc:Fallback>
                <p:oleObj name="think-cell Slide" r:id="rId4"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5" name="Rectangle 14" hidden="1">
            <a:extLst>
              <a:ext uri="{FF2B5EF4-FFF2-40B4-BE49-F238E27FC236}">
                <a16:creationId xmlns:a16="http://schemas.microsoft.com/office/drawing/2014/main" id="{740A8740-2872-4A63-8776-D5C43C5E0E85}"/>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11" name="Title 10">
            <a:extLst>
              <a:ext uri="{FF2B5EF4-FFF2-40B4-BE49-F238E27FC236}">
                <a16:creationId xmlns:a16="http://schemas.microsoft.com/office/drawing/2014/main" id="{D6AC28F5-8F79-4671-AC87-85D1A3A1C631}"/>
              </a:ext>
            </a:extLst>
          </p:cNvPr>
          <p:cNvSpPr>
            <a:spLocks noGrp="1"/>
          </p:cNvSpPr>
          <p:nvPr>
            <p:ph type="title"/>
          </p:nvPr>
        </p:nvSpPr>
        <p:spPr>
          <a:xfrm>
            <a:off x="838200" y="313855"/>
            <a:ext cx="10515600" cy="1325563"/>
          </a:xfrm>
        </p:spPr>
        <p:txBody>
          <a:bodyPr/>
          <a:lstStyle/>
          <a:p>
            <a:r>
              <a:rPr lang="sv-SE" dirty="0"/>
              <a:t>Träningsfokus och -upplägg</a:t>
            </a:r>
          </a:p>
        </p:txBody>
      </p:sp>
      <p:sp>
        <p:nvSpPr>
          <p:cNvPr id="12" name="Content Placeholder 11">
            <a:extLst>
              <a:ext uri="{FF2B5EF4-FFF2-40B4-BE49-F238E27FC236}">
                <a16:creationId xmlns:a16="http://schemas.microsoft.com/office/drawing/2014/main" id="{ADA0923D-E159-41E6-9567-453C18CDA58A}"/>
              </a:ext>
            </a:extLst>
          </p:cNvPr>
          <p:cNvSpPr>
            <a:spLocks noGrp="1"/>
          </p:cNvSpPr>
          <p:nvPr>
            <p:ph sz="half" idx="1"/>
          </p:nvPr>
        </p:nvSpPr>
        <p:spPr/>
        <p:txBody>
          <a:bodyPr>
            <a:normAutofit/>
          </a:bodyPr>
          <a:lstStyle/>
          <a:p>
            <a:pPr marL="342900" lvl="0" indent="-342900">
              <a:lnSpc>
                <a:spcPct val="107000"/>
              </a:lnSpc>
              <a:buFont typeface="Symbol" panose="05050102010706020507" pitchFamily="18" charset="2"/>
              <a:buChar char=""/>
            </a:pPr>
            <a:r>
              <a:rPr lang="sv" sz="1200" dirty="0">
                <a:effectLst/>
                <a:latin typeface="Calibri" panose="020F0502020204030204" pitchFamily="34" charset="0"/>
                <a:ea typeface="Calibri" panose="020F0502020204030204" pitchFamily="34" charset="0"/>
                <a:cs typeface="Times New Roman" panose="02020603050405020304" pitchFamily="18" charset="0"/>
              </a:rPr>
              <a:t>Träningsfokus/upplägg (Träna för att träna)</a:t>
            </a:r>
            <a:endParaRPr lang="en-SE"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sv" sz="1200" dirty="0">
                <a:effectLst/>
                <a:latin typeface="Calibri" panose="020F0502020204030204" pitchFamily="34" charset="0"/>
                <a:ea typeface="Calibri" panose="020F0502020204030204" pitchFamily="34" charset="0"/>
                <a:cs typeface="Times New Roman" panose="02020603050405020304" pitchFamily="18" charset="0"/>
              </a:rPr>
              <a:t>Föreningens ledord glädje, gemenskap, ansträngning och lärande.</a:t>
            </a:r>
          </a:p>
          <a:p>
            <a:pPr marL="742950" lvl="1" indent="-285750">
              <a:lnSpc>
                <a:spcPct val="107000"/>
              </a:lnSpc>
              <a:buFont typeface="Courier New" panose="02070309020205020404" pitchFamily="49" charset="0"/>
              <a:buChar char="o"/>
            </a:pPr>
            <a:r>
              <a:rPr lang="sv-SE" sz="1200" b="1" dirty="0">
                <a:effectLst/>
                <a:latin typeface="Calibri" panose="020F0502020204030204" pitchFamily="34" charset="0"/>
                <a:ea typeface="Calibri" panose="020F0502020204030204" pitchFamily="34" charset="0"/>
                <a:cs typeface="Times New Roman" panose="02020603050405020304" pitchFamily="18" charset="0"/>
              </a:rPr>
              <a:t>Hela laget ska med!</a:t>
            </a:r>
            <a:r>
              <a:rPr lang="sv-SE" sz="1200" dirty="0">
                <a:effectLst/>
                <a:latin typeface="Calibri" panose="020F0502020204030204" pitchFamily="34" charset="0"/>
                <a:ea typeface="Calibri" panose="020F0502020204030204" pitchFamily="34" charset="0"/>
                <a:cs typeface="Times New Roman" panose="02020603050405020304" pitchFamily="18" charset="0"/>
              </a:rPr>
              <a:t> (Alla rör boll, backar med i anfall och forwards med försvar)</a:t>
            </a:r>
            <a:endParaRPr lang="sv-SE" sz="1200" b="1"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sv" sz="1200" dirty="0">
                <a:effectLst/>
                <a:latin typeface="Calibri" panose="020F0502020204030204" pitchFamily="34" charset="0"/>
                <a:ea typeface="Calibri" panose="020F0502020204030204" pitchFamily="34" charset="0"/>
                <a:cs typeface="Times New Roman" panose="02020603050405020304" pitchFamily="18" charset="0"/>
              </a:rPr>
              <a:t>Fokus är positioner, passningar, rörelse och bollhantering</a:t>
            </a:r>
          </a:p>
          <a:p>
            <a:pPr marL="742950" lvl="1" indent="-285750">
              <a:lnSpc>
                <a:spcPct val="107000"/>
              </a:lnSpc>
              <a:buFont typeface="Courier New" panose="02070309020205020404" pitchFamily="49" charset="0"/>
              <a:buChar char="o"/>
            </a:pPr>
            <a:r>
              <a:rPr lang="sv" sz="1200" dirty="0">
                <a:latin typeface="Calibri" panose="020F0502020204030204" pitchFamily="34" charset="0"/>
                <a:ea typeface="Calibri" panose="020F0502020204030204" pitchFamily="34" charset="0"/>
                <a:cs typeface="Times New Roman" panose="02020603050405020304" pitchFamily="18" charset="0"/>
              </a:rPr>
              <a:t>Börja etablera en spelidé</a:t>
            </a:r>
            <a:endParaRPr lang="sv"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sv-SE" sz="1200" dirty="0">
                <a:effectLst/>
                <a:latin typeface="Calibri" panose="020F0502020204030204" pitchFamily="34" charset="0"/>
                <a:ea typeface="Calibri" panose="020F0502020204030204" pitchFamily="34" charset="0"/>
                <a:cs typeface="Times New Roman" panose="02020603050405020304" pitchFamily="18" charset="0"/>
              </a:rPr>
              <a:t>Killarna kan med fördel använda tid hemma för att latcha och leka med boll då den strukturerade träningstiden inte alltid räcker till för att skapa trygghet med boll. Fråga tränaren om vad som är lämpligt att göra hemma vid behov.</a:t>
            </a:r>
          </a:p>
          <a:p>
            <a:pPr marL="742950" lvl="1" indent="-285750">
              <a:lnSpc>
                <a:spcPct val="107000"/>
              </a:lnSpc>
              <a:buFont typeface="Courier New" panose="02070309020205020404" pitchFamily="49" charset="0"/>
              <a:buChar char="o"/>
            </a:pPr>
            <a:r>
              <a:rPr lang="sv-SE" sz="1200" dirty="0">
                <a:effectLst/>
                <a:latin typeface="Calibri" panose="020F0502020204030204" pitchFamily="34" charset="0"/>
                <a:ea typeface="Calibri" panose="020F0502020204030204" pitchFamily="34" charset="0"/>
                <a:cs typeface="Times New Roman" panose="02020603050405020304" pitchFamily="18" charset="0"/>
              </a:rPr>
              <a:t>Allla som tränat senaste 2 veckorna spelar match men vi tilläggskallar utifrån träningsnärvaro</a:t>
            </a:r>
          </a:p>
          <a:p>
            <a:pPr marL="742950" lvl="1" indent="-285750">
              <a:lnSpc>
                <a:spcPct val="107000"/>
              </a:lnSpc>
              <a:buFont typeface="Courier New" panose="02070309020205020404" pitchFamily="49" charset="0"/>
              <a:buChar char="o"/>
            </a:pPr>
            <a:r>
              <a:rPr lang="sv-SE" sz="1200" b="1" dirty="0">
                <a:effectLst/>
                <a:latin typeface="Calibri" panose="020F0502020204030204" pitchFamily="34" charset="0"/>
                <a:ea typeface="Calibri" panose="020F0502020204030204" pitchFamily="34" charset="0"/>
                <a:cs typeface="Times New Roman" panose="02020603050405020304" pitchFamily="18" charset="0"/>
              </a:rPr>
              <a:t>Alltid</a:t>
            </a:r>
            <a:r>
              <a:rPr lang="sv-SE" sz="1200" dirty="0">
                <a:effectLst/>
                <a:latin typeface="Calibri" panose="020F0502020204030204" pitchFamily="34" charset="0"/>
                <a:ea typeface="Calibri" panose="020F0502020204030204" pitchFamily="34" charset="0"/>
                <a:cs typeface="Times New Roman" panose="02020603050405020304" pitchFamily="18" charset="0"/>
              </a:rPr>
              <a:t> samling 15 min innan träningens start </a:t>
            </a:r>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6"/>
          <a:stretch>
            <a:fillRect/>
          </a:stretch>
        </p:blipFill>
        <p:spPr>
          <a:xfrm>
            <a:off x="0" y="6189244"/>
            <a:ext cx="12192000" cy="675480"/>
          </a:xfrm>
          <a:prstGeom prst="rect">
            <a:avLst/>
          </a:prstGeom>
        </p:spPr>
      </p:pic>
      <p:pic>
        <p:nvPicPr>
          <p:cNvPr id="14" name="Picture 13">
            <a:extLst>
              <a:ext uri="{FF2B5EF4-FFF2-40B4-BE49-F238E27FC236}">
                <a16:creationId xmlns:a16="http://schemas.microsoft.com/office/drawing/2014/main" id="{644CFA1E-4D8F-43A8-8419-9D2F6076C4D3}"/>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906439" y="2326171"/>
            <a:ext cx="4285615" cy="2762250"/>
          </a:xfrm>
          <a:prstGeom prst="rect">
            <a:avLst/>
          </a:prstGeom>
          <a:noFill/>
          <a:ln>
            <a:noFill/>
          </a:ln>
        </p:spPr>
      </p:pic>
    </p:spTree>
    <p:extLst>
      <p:ext uri="{BB962C8B-B14F-4D97-AF65-F5344CB8AC3E}">
        <p14:creationId xmlns:p14="http://schemas.microsoft.com/office/powerpoint/2010/main" val="144290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21392205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3" imgH="353" progId="TCLayout.ActiveDocument.1">
                  <p:embed/>
                </p:oleObj>
              </mc:Choice>
              <mc:Fallback>
                <p:oleObj name="think-cell Slide" r:id="rId4"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504DA09A-6C2E-45BF-93B3-12427B65E6E0}"/>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Föräldraansvar i föreningen</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normAutofit fontScale="92500" lnSpcReduction="20000"/>
          </a:bodyPr>
          <a:lstStyle/>
          <a:p>
            <a:r>
              <a:rPr lang="sv-SE" dirty="0"/>
              <a:t>Alla ska läsa policyn</a:t>
            </a:r>
          </a:p>
          <a:p>
            <a:r>
              <a:rPr lang="sv-SE" dirty="0"/>
              <a:t>Föreningsförsäljning</a:t>
            </a:r>
          </a:p>
          <a:p>
            <a:pPr lvl="1"/>
            <a:r>
              <a:rPr lang="sv-SE" dirty="0"/>
              <a:t>Dreamstar 2 omgångar (höst &amp; vår) första omgången i oktober</a:t>
            </a:r>
          </a:p>
          <a:p>
            <a:pPr lvl="1"/>
            <a:r>
              <a:rPr lang="sv-SE" dirty="0"/>
              <a:t>Bingolotto uppesittarkväll frivilligt</a:t>
            </a:r>
          </a:p>
          <a:p>
            <a:r>
              <a:rPr lang="sv-SE" dirty="0"/>
              <a:t>Kioskbemmaning</a:t>
            </a:r>
          </a:p>
          <a:p>
            <a:pPr lvl="1"/>
            <a:r>
              <a:rPr lang="sv-SE" dirty="0"/>
              <a:t>5-6/11</a:t>
            </a:r>
          </a:p>
          <a:p>
            <a:r>
              <a:rPr lang="sv-SE" dirty="0"/>
              <a:t>Sargvakt</a:t>
            </a:r>
          </a:p>
          <a:p>
            <a:pPr lvl="1"/>
            <a:r>
              <a:rPr lang="sv-SE" dirty="0"/>
              <a:t>9/10</a:t>
            </a:r>
          </a:p>
          <a:p>
            <a:pPr lvl="1"/>
            <a:r>
              <a:rPr lang="sv-SE" dirty="0"/>
              <a:t>20/2</a:t>
            </a:r>
          </a:p>
          <a:p>
            <a:r>
              <a:rPr lang="sv-SE" dirty="0"/>
              <a:t>Övrigt av föreningen beslutad försäljning och/eller ideell verksamhet</a:t>
            </a:r>
          </a:p>
          <a:p>
            <a:r>
              <a:rPr lang="sv-SE" dirty="0"/>
              <a:t>Besvara kallelser</a:t>
            </a:r>
          </a:p>
          <a:p>
            <a:r>
              <a:rPr lang="sv-SE" dirty="0"/>
              <a:t>Komma i tid!</a:t>
            </a:r>
          </a:p>
          <a:p>
            <a:endParaRPr lang="sv-SE" dirty="0"/>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6"/>
          <a:stretch>
            <a:fillRect/>
          </a:stretch>
        </p:blipFill>
        <p:spPr>
          <a:xfrm>
            <a:off x="0" y="6189244"/>
            <a:ext cx="12192000" cy="675480"/>
          </a:xfrm>
          <a:prstGeom prst="rect">
            <a:avLst/>
          </a:prstGeom>
        </p:spPr>
      </p:pic>
    </p:spTree>
    <p:extLst>
      <p:ext uri="{BB962C8B-B14F-4D97-AF65-F5344CB8AC3E}">
        <p14:creationId xmlns:p14="http://schemas.microsoft.com/office/powerpoint/2010/main" val="1473225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25837635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Medlemsavgifter</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normAutofit fontScale="92500" lnSpcReduction="20000"/>
          </a:bodyPr>
          <a:lstStyle/>
          <a:p>
            <a:pPr marL="0" indent="0">
              <a:buNone/>
            </a:pPr>
            <a:r>
              <a:rPr lang="sv-SE" dirty="0"/>
              <a:t>Spelare födda 2005–2009</a:t>
            </a:r>
          </a:p>
          <a:p>
            <a:r>
              <a:rPr lang="sv-SE" dirty="0"/>
              <a:t>Medlemsavgift 600 kr – Träningsavgift 1100 kr = 1700 kr</a:t>
            </a:r>
          </a:p>
          <a:p>
            <a:pPr marL="0" indent="0">
              <a:buNone/>
            </a:pPr>
            <a:endParaRPr lang="sv-SE" dirty="0"/>
          </a:p>
          <a:p>
            <a:pPr marL="0" indent="0">
              <a:buNone/>
            </a:pPr>
            <a:r>
              <a:rPr lang="sv-SE" dirty="0"/>
              <a:t>Ingen familjerabatt</a:t>
            </a:r>
          </a:p>
          <a:p>
            <a:pPr marL="0" indent="0">
              <a:buNone/>
            </a:pPr>
            <a:r>
              <a:rPr lang="sv-SE" dirty="0"/>
              <a:t>Ledare, styrelse, Matchfunktionärer – 100 kr</a:t>
            </a:r>
          </a:p>
          <a:p>
            <a:pPr marL="0" indent="0">
              <a:buNone/>
            </a:pPr>
            <a:r>
              <a:rPr lang="sv-SE" dirty="0"/>
              <a:t>Stödmedlem – 100 kr och uppåt, berättigar ej till fri entré.</a:t>
            </a:r>
          </a:p>
          <a:p>
            <a:endParaRPr lang="sv-SE" dirty="0"/>
          </a:p>
          <a:p>
            <a:pPr marL="0" indent="0">
              <a:buNone/>
            </a:pPr>
            <a:r>
              <a:rPr lang="sv-SE" dirty="0"/>
              <a:t>Om du betalar in på annat sätt än via utskickad faktura (utskickad via Billogram)  finns respektive förenings bankgiro nedan. Ange namn och personnummer samt vilket lag du ev. tillhör.</a:t>
            </a:r>
          </a:p>
          <a:p>
            <a:r>
              <a:rPr lang="sv-SE" dirty="0"/>
              <a:t>KIBF ungdom – 5800-5935</a:t>
            </a:r>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spTree>
    <p:extLst>
      <p:ext uri="{BB962C8B-B14F-4D97-AF65-F5344CB8AC3E}">
        <p14:creationId xmlns:p14="http://schemas.microsoft.com/office/powerpoint/2010/main" val="1406992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10969647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Truppen</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lstStyle/>
          <a:p>
            <a:r>
              <a:rPr lang="sv-SE" dirty="0"/>
              <a:t>26 spelare</a:t>
            </a:r>
          </a:p>
          <a:p>
            <a:pPr lvl="1"/>
            <a:endParaRPr lang="sv-SE" dirty="0"/>
          </a:p>
          <a:p>
            <a:r>
              <a:rPr lang="sv-SE" dirty="0"/>
              <a:t>4 Slutat</a:t>
            </a:r>
          </a:p>
          <a:p>
            <a:r>
              <a:rPr lang="sv-SE" dirty="0"/>
              <a:t>1 tillkommit</a:t>
            </a:r>
          </a:p>
          <a:p>
            <a:endParaRPr lang="sv-SE" dirty="0"/>
          </a:p>
          <a:p>
            <a:r>
              <a:rPr lang="sv-SE" dirty="0"/>
              <a:t>3 MV</a:t>
            </a:r>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spTree>
    <p:extLst>
      <p:ext uri="{BB962C8B-B14F-4D97-AF65-F5344CB8AC3E}">
        <p14:creationId xmlns:p14="http://schemas.microsoft.com/office/powerpoint/2010/main" val="2385988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4B35382E-DD5C-415D-9AB0-F76F9917451D}"/>
              </a:ext>
            </a:extLst>
          </p:cNvPr>
          <p:cNvGraphicFramePr>
            <a:graphicFrameLocks noChangeAspect="1"/>
          </p:cNvGraphicFramePr>
          <p:nvPr>
            <p:custDataLst>
              <p:tags r:id="rId1"/>
            </p:custDataLst>
            <p:extLst>
              <p:ext uri="{D42A27DB-BD31-4B8C-83A1-F6EECF244321}">
                <p14:modId xmlns:p14="http://schemas.microsoft.com/office/powerpoint/2010/main" val="30844012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53" imgH="353" progId="TCLayout.ActiveDocument.1">
                  <p:embed/>
                </p:oleObj>
              </mc:Choice>
              <mc:Fallback>
                <p:oleObj name="think-cell Slide" r:id="rId3" imgW="353" imgH="353" progId="TCLayout.ActiveDocument.1">
                  <p:embed/>
                  <p:pic>
                    <p:nvPicPr>
                      <p:cNvPr id="9" name="Object 8" hidden="1">
                        <a:extLst>
                          <a:ext uri="{FF2B5EF4-FFF2-40B4-BE49-F238E27FC236}">
                            <a16:creationId xmlns:a16="http://schemas.microsoft.com/office/drawing/2014/main" id="{4B35382E-DD5C-415D-9AB0-F76F9917451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82C9E82-002B-45A5-B7FF-CF18284D571B}"/>
              </a:ext>
            </a:extLst>
          </p:cNvPr>
          <p:cNvSpPr>
            <a:spLocks noGrp="1"/>
          </p:cNvSpPr>
          <p:nvPr>
            <p:ph type="title"/>
          </p:nvPr>
        </p:nvSpPr>
        <p:spPr/>
        <p:txBody>
          <a:bodyPr/>
          <a:lstStyle/>
          <a:p>
            <a:r>
              <a:rPr lang="sv-SE" dirty="0"/>
              <a:t>Lagindelning/Match</a:t>
            </a:r>
          </a:p>
        </p:txBody>
      </p:sp>
      <p:sp>
        <p:nvSpPr>
          <p:cNvPr id="8" name="Content Placeholder 7">
            <a:extLst>
              <a:ext uri="{FF2B5EF4-FFF2-40B4-BE49-F238E27FC236}">
                <a16:creationId xmlns:a16="http://schemas.microsoft.com/office/drawing/2014/main" id="{040CCCF2-6A0E-4443-872D-4C1FEC179DF2}"/>
              </a:ext>
            </a:extLst>
          </p:cNvPr>
          <p:cNvSpPr>
            <a:spLocks noGrp="1"/>
          </p:cNvSpPr>
          <p:nvPr>
            <p:ph idx="1"/>
          </p:nvPr>
        </p:nvSpPr>
        <p:spPr/>
        <p:txBody>
          <a:bodyPr>
            <a:normAutofit/>
          </a:bodyPr>
          <a:lstStyle/>
          <a:p>
            <a:r>
              <a:rPr lang="sv-SE" dirty="0"/>
              <a:t>Vi delar lag som hålls i 5 omgångar</a:t>
            </a:r>
          </a:p>
          <a:p>
            <a:pPr lvl="1"/>
            <a:r>
              <a:rPr lang="sv-SE" dirty="0"/>
              <a:t>Fokus på jämnstarka lag</a:t>
            </a:r>
          </a:p>
          <a:p>
            <a:r>
              <a:rPr lang="sv-SE" dirty="0"/>
              <a:t>2 lag i på samma serienivå men med olika geografi</a:t>
            </a:r>
          </a:p>
          <a:p>
            <a:r>
              <a:rPr lang="sv-SE" dirty="0"/>
              <a:t>Kallelse till match skickas alltid ut söndagar</a:t>
            </a:r>
          </a:p>
          <a:p>
            <a:r>
              <a:rPr lang="sv-SE" dirty="0"/>
              <a:t>Deadline för svar onsdag kl 17.00</a:t>
            </a:r>
          </a:p>
          <a:p>
            <a:r>
              <a:rPr lang="sv-SE" dirty="0"/>
              <a:t>Eventuell tilläggskallelse sker löpande därefter</a:t>
            </a:r>
          </a:p>
          <a:p>
            <a:pPr lvl="1"/>
            <a:r>
              <a:rPr lang="sv-SE" dirty="0"/>
              <a:t>Utifrån träningsnärvaro senaste 2 veckorna</a:t>
            </a:r>
          </a:p>
          <a:p>
            <a:r>
              <a:rPr lang="sv-SE" dirty="0"/>
              <a:t>Funktionärer läggs ut på laget.se inför varje helg</a:t>
            </a:r>
          </a:p>
          <a:p>
            <a:r>
              <a:rPr lang="sv-SE" dirty="0"/>
              <a:t>Samling 45 minuter innan matchstart</a:t>
            </a:r>
          </a:p>
          <a:p>
            <a:endParaRPr lang="sv-SE" dirty="0"/>
          </a:p>
        </p:txBody>
      </p:sp>
      <p:pic>
        <p:nvPicPr>
          <p:cNvPr id="10" name="Picture 9">
            <a:extLst>
              <a:ext uri="{FF2B5EF4-FFF2-40B4-BE49-F238E27FC236}">
                <a16:creationId xmlns:a16="http://schemas.microsoft.com/office/drawing/2014/main" id="{436C78B3-6163-4044-B2DF-7F794A5B52F7}"/>
              </a:ext>
            </a:extLst>
          </p:cNvPr>
          <p:cNvPicPr>
            <a:picLocks noChangeAspect="1"/>
          </p:cNvPicPr>
          <p:nvPr/>
        </p:nvPicPr>
        <p:blipFill>
          <a:blip r:embed="rId5"/>
          <a:stretch>
            <a:fillRect/>
          </a:stretch>
        </p:blipFill>
        <p:spPr>
          <a:xfrm>
            <a:off x="0" y="6189244"/>
            <a:ext cx="12192000" cy="675480"/>
          </a:xfrm>
          <a:prstGeom prst="rect">
            <a:avLst/>
          </a:prstGeom>
        </p:spPr>
      </p:pic>
    </p:spTree>
    <p:extLst>
      <p:ext uri="{BB962C8B-B14F-4D97-AF65-F5344CB8AC3E}">
        <p14:creationId xmlns:p14="http://schemas.microsoft.com/office/powerpoint/2010/main" val="36095096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lfl.KiPKvwXNUePRaZ4tq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9G7v3KPBRifFLuJRPjyiP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LQxLe7rv2U7B2kGAzzt3M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mXKcG6f_3k2edYHmYAyAIg"/>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fmlq9JWSkkv3Amaiaa.dd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kM0RVoRZ_LMB2362BVSg2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e5wLa5TI.dv4PLdza0_iA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764</TotalTime>
  <Words>684</Words>
  <Application>Microsoft Office PowerPoint</Application>
  <PresentationFormat>Widescreen</PresentationFormat>
  <Paragraphs>109</Paragraphs>
  <Slides>16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Calibri Light</vt:lpstr>
      <vt:lpstr>Courier New</vt:lpstr>
      <vt:lpstr>Symbol</vt:lpstr>
      <vt:lpstr>Office Theme</vt:lpstr>
      <vt:lpstr>think-cell Slide</vt:lpstr>
      <vt:lpstr>Föräldramöte 2021/22</vt:lpstr>
      <vt:lpstr>Agenda</vt:lpstr>
      <vt:lpstr>Ledarpresentation</vt:lpstr>
      <vt:lpstr>Tillsammans är vi Karlstad Innebandy</vt:lpstr>
      <vt:lpstr>Träningsfokus och -upplägg</vt:lpstr>
      <vt:lpstr>Föräldraansvar i föreningen</vt:lpstr>
      <vt:lpstr>Medlemsavgifter</vt:lpstr>
      <vt:lpstr>Truppen</vt:lpstr>
      <vt:lpstr>Lagindelning/Match</vt:lpstr>
      <vt:lpstr>Cuper</vt:lpstr>
      <vt:lpstr>Lagkassan</vt:lpstr>
      <vt:lpstr>Overaller</vt:lpstr>
      <vt:lpstr>Sponsring &amp; försäljning i laget</vt:lpstr>
      <vt:lpstr>Ansvarsfördelning</vt:lpstr>
      <vt:lpstr>Laget.se</vt:lpstr>
      <vt:lpstr>Övrigt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Upptaktsdag 2020/21</dc:title>
  <dc:creator>Simon Holmgren</dc:creator>
  <cp:lastModifiedBy>Simon Holmgren</cp:lastModifiedBy>
  <cp:revision>2</cp:revision>
  <cp:lastPrinted>2021-10-13T17:22:37Z</cp:lastPrinted>
  <dcterms:created xsi:type="dcterms:W3CDTF">2020-10-06T06:09:45Z</dcterms:created>
  <dcterms:modified xsi:type="dcterms:W3CDTF">2021-10-13T19:04:15Z</dcterms:modified>
</cp:coreProperties>
</file>