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68" r:id="rId15"/>
    <p:sldId id="27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91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46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16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73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88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60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99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346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69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43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A071E-1EAC-4D57-A29E-FD4CF2E97753}" type="datetimeFigureOut">
              <a:rPr lang="sv-SE" smtClean="0"/>
              <a:t>2017-08-29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9F93-4FF5-49AB-AE44-742D25CF76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93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Välkomna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Föräldramöte 29 augusti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5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Vilan cup (Skara 10 september)</a:t>
            </a:r>
          </a:p>
          <a:p>
            <a:pPr algn="l"/>
            <a:r>
              <a:rPr lang="sv-SE" dirty="0" err="1"/>
              <a:t>Selected</a:t>
            </a:r>
            <a:r>
              <a:rPr lang="sv-SE" dirty="0"/>
              <a:t> 22-24 september</a:t>
            </a:r>
          </a:p>
          <a:p>
            <a:pPr algn="l"/>
            <a:r>
              <a:rPr lang="sv-SE" dirty="0"/>
              <a:t>Storvreta 2-4 januari (gympasal?)</a:t>
            </a:r>
          </a:p>
          <a:p>
            <a:pPr algn="l"/>
            <a:r>
              <a:rPr lang="sv-SE" dirty="0"/>
              <a:t>Lilla VM (24-25 mars)</a:t>
            </a:r>
          </a:p>
          <a:p>
            <a:pPr algn="l"/>
            <a:r>
              <a:rPr lang="sv-SE" dirty="0"/>
              <a:t>Buster Cup (april 2017)</a:t>
            </a:r>
          </a:p>
          <a:p>
            <a:pPr algn="l"/>
            <a:r>
              <a:rPr lang="sv-SE" dirty="0"/>
              <a:t>DM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0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Kämpa!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54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Åtaganden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Kiosk</a:t>
            </a:r>
          </a:p>
          <a:p>
            <a:pPr algn="l"/>
            <a:r>
              <a:rPr lang="sv-SE" dirty="0"/>
              <a:t>Sargvakter</a:t>
            </a:r>
          </a:p>
          <a:p>
            <a:pPr algn="l"/>
            <a:r>
              <a:rPr lang="sv-SE" dirty="0"/>
              <a:t>Toapappersförsäljning</a:t>
            </a:r>
          </a:p>
          <a:p>
            <a:pPr algn="l"/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13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Lagkassan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Hur mycket har vi?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90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Overaller mm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Utprovning av overall och bortaställ 29 augusti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1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Frågor?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9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Målsättning med säsongen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Fortsätta ligga längst fram</a:t>
            </a:r>
          </a:p>
          <a:p>
            <a:pPr algn="l"/>
            <a:r>
              <a:rPr lang="sv-SE" dirty="0"/>
              <a:t>Fortsatt hög träningsnärvaro</a:t>
            </a:r>
          </a:p>
          <a:p>
            <a:pPr algn="l"/>
            <a:r>
              <a:rPr lang="sv-SE" dirty="0"/>
              <a:t>Ännu högre tempo</a:t>
            </a:r>
          </a:p>
          <a:p>
            <a:pPr algn="l"/>
            <a:r>
              <a:rPr lang="sv-SE" dirty="0"/>
              <a:t>Fortsatt gott uppförande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Nytt på spelarfronten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Joel och Elias slutar</a:t>
            </a:r>
          </a:p>
          <a:p>
            <a:pPr algn="l"/>
            <a:r>
              <a:rPr lang="sv-SE" dirty="0"/>
              <a:t>Martin nygammal i laget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4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Info via laget.se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Kom ihåg att </a:t>
            </a:r>
            <a:r>
              <a:rPr lang="sv-SE" dirty="0" err="1"/>
              <a:t>appen</a:t>
            </a:r>
            <a:r>
              <a:rPr lang="sv-SE" dirty="0"/>
              <a:t> fungerar som telefonbok</a:t>
            </a:r>
          </a:p>
          <a:p>
            <a:pPr algn="l"/>
            <a:r>
              <a:rPr lang="sv-SE" dirty="0"/>
              <a:t>Se till att uppdatera era uppgifter på laget.se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0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Medlemsavgifter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Medlemsavgift 500 kr</a:t>
            </a:r>
          </a:p>
          <a:p>
            <a:pPr algn="l"/>
            <a:r>
              <a:rPr lang="sv-SE" dirty="0"/>
              <a:t>Träningsavgift 1 050 kr</a:t>
            </a:r>
          </a:p>
          <a:p>
            <a:pPr algn="l"/>
            <a:r>
              <a:rPr lang="sv-SE" dirty="0"/>
              <a:t>Totalt 1 550 kr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Syskonrabatt 300 kr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2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Entréavgifter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Sittplats långsida: ca 100 kr</a:t>
            </a:r>
          </a:p>
          <a:p>
            <a:pPr algn="l"/>
            <a:r>
              <a:rPr lang="sv-SE" dirty="0"/>
              <a:t>Kortsida eller ståplats: ca 60 kr</a:t>
            </a:r>
          </a:p>
          <a:p>
            <a:pPr algn="l"/>
            <a:r>
              <a:rPr lang="sv-SE" dirty="0"/>
              <a:t>Ungdom: ca 60 kr</a:t>
            </a:r>
          </a:p>
          <a:p>
            <a:pPr algn="l"/>
            <a:r>
              <a:rPr lang="sv-SE" dirty="0" err="1"/>
              <a:t>Ungdomskort</a:t>
            </a:r>
            <a:r>
              <a:rPr lang="sv-SE"/>
              <a:t>: 500 kr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1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Ledare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Göran – klubbens alltiallo och ungdomsansvarig, träningsupplägg</a:t>
            </a:r>
          </a:p>
          <a:p>
            <a:pPr algn="l"/>
            <a:r>
              <a:rPr lang="sv-SE" dirty="0"/>
              <a:t>Anders – kassör och lagledare</a:t>
            </a:r>
          </a:p>
          <a:p>
            <a:pPr algn="l"/>
            <a:r>
              <a:rPr lang="sv-SE" dirty="0"/>
              <a:t>Fredrik – lagledare</a:t>
            </a:r>
          </a:p>
          <a:p>
            <a:pPr algn="l"/>
            <a:r>
              <a:rPr lang="sv-SE" dirty="0"/>
              <a:t>Peo – matchuttagning och träningar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619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>
            <a:normAutofit lnSpcReduction="10000"/>
          </a:bodyPr>
          <a:lstStyle/>
          <a:p>
            <a:pPr algn="l"/>
            <a:r>
              <a:rPr lang="sv-SE" dirty="0"/>
              <a:t>Tre gånger i veckan: tisdag (</a:t>
            </a:r>
            <a:r>
              <a:rPr lang="sv-SE" dirty="0" err="1"/>
              <a:t>fys</a:t>
            </a:r>
            <a:r>
              <a:rPr lang="sv-SE" dirty="0"/>
              <a:t> före), torsdag och fredag</a:t>
            </a:r>
          </a:p>
          <a:p>
            <a:pPr algn="l"/>
            <a:r>
              <a:rPr lang="sv-SE" dirty="0"/>
              <a:t>Tisdag 20.10-21.10 i Gjutaren</a:t>
            </a:r>
          </a:p>
          <a:p>
            <a:pPr algn="l"/>
            <a:r>
              <a:rPr lang="sv-SE" dirty="0"/>
              <a:t>Torsdag och fredag 16-17 i Colorama</a:t>
            </a:r>
          </a:p>
          <a:p>
            <a:pPr algn="l"/>
            <a:r>
              <a:rPr lang="sv-SE" dirty="0"/>
              <a:t>Minst två träningar i veckan för match (om man inte tränar annan idrott, i annat fall en träning i veckan). </a:t>
            </a:r>
          </a:p>
          <a:p>
            <a:pPr algn="l"/>
            <a:r>
              <a:rPr lang="sv-SE" dirty="0"/>
              <a:t>Sjuk fredag = står över helgens matcher</a:t>
            </a:r>
          </a:p>
          <a:p>
            <a:pPr algn="l"/>
            <a:r>
              <a:rPr lang="sv-SE" dirty="0"/>
              <a:t>Bra om alla duschar efter träningen</a:t>
            </a:r>
          </a:p>
          <a:p>
            <a:pPr algn="l"/>
            <a:r>
              <a:rPr lang="sv-SE" dirty="0"/>
              <a:t>Överväg buss eller cykel till träningen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0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094" y="6152762"/>
            <a:ext cx="6410325" cy="7239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8" y="6152762"/>
            <a:ext cx="6410325" cy="7239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483" y="6152762"/>
            <a:ext cx="6410325" cy="7239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702485"/>
            <a:ext cx="9144000" cy="939702"/>
          </a:xfrm>
        </p:spPr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987420"/>
            <a:ext cx="9144000" cy="3270380"/>
          </a:xfrm>
        </p:spPr>
        <p:txBody>
          <a:bodyPr/>
          <a:lstStyle/>
          <a:p>
            <a:pPr algn="l"/>
            <a:r>
              <a:rPr lang="sv-SE" dirty="0"/>
              <a:t>Med i samma serie</a:t>
            </a:r>
          </a:p>
          <a:p>
            <a:pPr algn="l"/>
            <a:r>
              <a:rPr lang="sv-SE" dirty="0"/>
              <a:t>Ska undvika krockar</a:t>
            </a:r>
          </a:p>
          <a:p>
            <a:pPr algn="l"/>
            <a:r>
              <a:rPr lang="sv-SE" dirty="0"/>
              <a:t>Alla tvättar sin egen utrustning</a:t>
            </a:r>
          </a:p>
          <a:p>
            <a:pPr algn="l"/>
            <a:r>
              <a:rPr lang="sv-SE" dirty="0"/>
              <a:t>Föräldrar tar </a:t>
            </a:r>
            <a:r>
              <a:rPr lang="sv-SE" dirty="0" err="1"/>
              <a:t>seket</a:t>
            </a:r>
            <a:r>
              <a:rPr lang="sv-SE" dirty="0"/>
              <a:t> på hemmamatcher</a:t>
            </a:r>
          </a:p>
          <a:p>
            <a:pPr algn="l"/>
            <a:r>
              <a:rPr lang="sv-SE" dirty="0"/>
              <a:t>Obligatoriskt med glasögon (gäller även träning)</a:t>
            </a:r>
          </a:p>
          <a:p>
            <a:pPr algn="l"/>
            <a:r>
              <a:rPr lang="sv-SE" dirty="0"/>
              <a:t>Lämna coachningen åt oss ledare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6152762"/>
            <a:ext cx="64103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93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263</Words>
  <Application>Microsoft Office PowerPoint</Application>
  <PresentationFormat>Bredbild</PresentationFormat>
  <Paragraphs>61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Välkomna</vt:lpstr>
      <vt:lpstr>Målsättning med säsongen</vt:lpstr>
      <vt:lpstr>Nytt på spelarfronten</vt:lpstr>
      <vt:lpstr>Info via laget.se</vt:lpstr>
      <vt:lpstr>Medlemsavgifter</vt:lpstr>
      <vt:lpstr>Entréavgifter</vt:lpstr>
      <vt:lpstr>Ledare</vt:lpstr>
      <vt:lpstr>Träningar</vt:lpstr>
      <vt:lpstr>Matcher</vt:lpstr>
      <vt:lpstr>Cuper</vt:lpstr>
      <vt:lpstr>Kämpa!</vt:lpstr>
      <vt:lpstr>Åtaganden</vt:lpstr>
      <vt:lpstr>Lagkassan</vt:lpstr>
      <vt:lpstr>Overaller mm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Målsättning med säsongen</dc:title>
  <dc:creator>Peo Ajaxson</dc:creator>
  <cp:lastModifiedBy>Peo Ajaxson</cp:lastModifiedBy>
  <cp:revision>15</cp:revision>
  <dcterms:created xsi:type="dcterms:W3CDTF">2016-08-24T13:25:53Z</dcterms:created>
  <dcterms:modified xsi:type="dcterms:W3CDTF">2017-08-29T13:43:04Z</dcterms:modified>
</cp:coreProperties>
</file>