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BBAC6-FEF0-4999-9FA7-147802BAA7EA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8AA705-CFF4-48AB-ACFD-134A1D74502A}">
      <dgm:prSet/>
      <dgm:spPr/>
      <dgm:t>
        <a:bodyPr/>
        <a:lstStyle/>
        <a:p>
          <a:r>
            <a:rPr lang="en-US" b="1" dirty="0"/>
            <a:t>Division 1</a:t>
          </a:r>
          <a:r>
            <a:rPr lang="en-US" dirty="0"/>
            <a:t>: </a:t>
          </a:r>
          <a:r>
            <a:rPr lang="en-US" dirty="0" err="1"/>
            <a:t>Seniorspelare</a:t>
          </a:r>
          <a:r>
            <a:rPr lang="en-US" dirty="0"/>
            <a:t> (</a:t>
          </a:r>
          <a:r>
            <a:rPr lang="en-US" dirty="0" err="1"/>
            <a:t>ålder</a:t>
          </a:r>
          <a:r>
            <a:rPr lang="en-US" dirty="0"/>
            <a:t> </a:t>
          </a:r>
          <a:r>
            <a:rPr lang="en-US" dirty="0" err="1"/>
            <a:t>inte</a:t>
          </a:r>
          <a:r>
            <a:rPr lang="en-US" dirty="0"/>
            <a:t> </a:t>
          </a:r>
          <a:r>
            <a:rPr lang="en-US" dirty="0" err="1"/>
            <a:t>avgörande</a:t>
          </a:r>
          <a:r>
            <a:rPr lang="en-US" dirty="0"/>
            <a:t>)</a:t>
          </a:r>
        </a:p>
      </dgm:t>
    </dgm:pt>
    <dgm:pt modelId="{EBCC4D5D-3655-489C-BC4A-73E7DA2F2C4D}" type="parTrans" cxnId="{13F75404-6769-4E26-BC1F-B0D0296BB947}">
      <dgm:prSet/>
      <dgm:spPr/>
      <dgm:t>
        <a:bodyPr/>
        <a:lstStyle/>
        <a:p>
          <a:endParaRPr lang="en-US"/>
        </a:p>
      </dgm:t>
    </dgm:pt>
    <dgm:pt modelId="{0936AD73-6ED0-4F5E-9E2C-6BDD48FCD449}" type="sibTrans" cxnId="{13F75404-6769-4E26-BC1F-B0D0296BB947}">
      <dgm:prSet phldrT="01" phldr="0"/>
      <dgm:spPr/>
      <dgm:t>
        <a:bodyPr/>
        <a:lstStyle/>
        <a:p>
          <a:endParaRPr lang="en-US"/>
        </a:p>
      </dgm:t>
    </dgm:pt>
    <dgm:pt modelId="{B59AE4E2-F52D-4096-9D7C-808A13B9C27F}">
      <dgm:prSet/>
      <dgm:spPr/>
      <dgm:t>
        <a:bodyPr/>
        <a:lstStyle/>
        <a:p>
          <a:r>
            <a:rPr lang="en-US" b="1" dirty="0"/>
            <a:t>JAS</a:t>
          </a:r>
          <a:r>
            <a:rPr lang="en-US" dirty="0"/>
            <a:t>: För </a:t>
          </a:r>
          <a:r>
            <a:rPr lang="en-US" dirty="0" err="1"/>
            <a:t>spelare</a:t>
          </a:r>
          <a:r>
            <a:rPr lang="en-US" dirty="0"/>
            <a:t> </a:t>
          </a:r>
          <a:r>
            <a:rPr lang="en-US" dirty="0" err="1"/>
            <a:t>födda</a:t>
          </a:r>
          <a:r>
            <a:rPr lang="en-US" dirty="0"/>
            <a:t> 2004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tidigare</a:t>
          </a:r>
          <a:r>
            <a:rPr lang="en-US" dirty="0"/>
            <a:t>. (Inga licenser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överåriga</a:t>
          </a:r>
          <a:r>
            <a:rPr lang="en-US" dirty="0"/>
            <a:t> </a:t>
          </a:r>
          <a:r>
            <a:rPr lang="en-US" dirty="0" err="1"/>
            <a:t>gödkänns</a:t>
          </a:r>
          <a:r>
            <a:rPr lang="en-US" dirty="0"/>
            <a:t>)</a:t>
          </a:r>
        </a:p>
      </dgm:t>
    </dgm:pt>
    <dgm:pt modelId="{030672CF-70A1-4460-B4ED-A0EF2B7D215B}" type="parTrans" cxnId="{EDE0241A-A566-4409-BDB7-64E688C43C2B}">
      <dgm:prSet/>
      <dgm:spPr/>
      <dgm:t>
        <a:bodyPr/>
        <a:lstStyle/>
        <a:p>
          <a:endParaRPr lang="en-US"/>
        </a:p>
      </dgm:t>
    </dgm:pt>
    <dgm:pt modelId="{187794F7-99BB-4DAE-A898-FD219776509E}" type="sibTrans" cxnId="{EDE0241A-A566-4409-BDB7-64E688C43C2B}">
      <dgm:prSet phldrT="02" phldr="0"/>
      <dgm:spPr/>
      <dgm:t>
        <a:bodyPr/>
        <a:lstStyle/>
        <a:p>
          <a:endParaRPr lang="en-US"/>
        </a:p>
      </dgm:t>
    </dgm:pt>
    <dgm:pt modelId="{1A1852D3-B487-4F39-A2B1-C410E5FA4F55}">
      <dgm:prSet/>
      <dgm:spPr/>
      <dgm:t>
        <a:bodyPr/>
        <a:lstStyle/>
        <a:p>
          <a:r>
            <a:rPr lang="en-US" b="1" dirty="0"/>
            <a:t>HJ17:</a:t>
          </a:r>
          <a:r>
            <a:rPr lang="en-US" dirty="0"/>
            <a:t> För </a:t>
          </a:r>
          <a:r>
            <a:rPr lang="en-US" dirty="0" err="1"/>
            <a:t>spelare</a:t>
          </a:r>
          <a:r>
            <a:rPr lang="en-US" dirty="0"/>
            <a:t> </a:t>
          </a:r>
          <a:r>
            <a:rPr lang="en-US" dirty="0" err="1"/>
            <a:t>födda</a:t>
          </a:r>
          <a:r>
            <a:rPr lang="en-US" dirty="0"/>
            <a:t> 2005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tidigare</a:t>
          </a:r>
          <a:r>
            <a:rPr lang="en-US" dirty="0"/>
            <a:t>. ( 3 </a:t>
          </a:r>
          <a:r>
            <a:rPr lang="en-US" dirty="0" err="1"/>
            <a:t>st</a:t>
          </a:r>
          <a:r>
            <a:rPr lang="en-US" dirty="0"/>
            <a:t> </a:t>
          </a:r>
          <a:r>
            <a:rPr lang="en-US" dirty="0" err="1"/>
            <a:t>födda</a:t>
          </a:r>
          <a:r>
            <a:rPr lang="en-US" dirty="0"/>
            <a:t> 2004 </a:t>
          </a:r>
          <a:r>
            <a:rPr lang="en-US" dirty="0" err="1"/>
            <a:t>tillåts</a:t>
          </a:r>
          <a:r>
            <a:rPr lang="en-US" dirty="0"/>
            <a:t> </a:t>
          </a:r>
          <a:r>
            <a:rPr lang="en-US" dirty="0" err="1"/>
            <a:t>vara</a:t>
          </a:r>
          <a:r>
            <a:rPr lang="en-US" dirty="0"/>
            <a:t> med)</a:t>
          </a:r>
        </a:p>
      </dgm:t>
    </dgm:pt>
    <dgm:pt modelId="{35FF65E2-B1C5-4620-9493-5AB2D9C23CA1}" type="parTrans" cxnId="{43A76F2F-B9DD-46B8-85A1-E84702804F55}">
      <dgm:prSet/>
      <dgm:spPr/>
      <dgm:t>
        <a:bodyPr/>
        <a:lstStyle/>
        <a:p>
          <a:endParaRPr lang="en-US"/>
        </a:p>
      </dgm:t>
    </dgm:pt>
    <dgm:pt modelId="{2D27CEA8-2BCF-4E39-8FDA-CB71704DBF01}" type="sibTrans" cxnId="{43A76F2F-B9DD-46B8-85A1-E84702804F55}">
      <dgm:prSet phldrT="03" phldr="0"/>
      <dgm:spPr/>
      <dgm:t>
        <a:bodyPr/>
        <a:lstStyle/>
        <a:p>
          <a:endParaRPr lang="en-US"/>
        </a:p>
      </dgm:t>
    </dgm:pt>
    <dgm:pt modelId="{AADF61AF-04F1-40FE-B2DC-7E990F6CF4BC}">
      <dgm:prSet/>
      <dgm:spPr/>
      <dgm:t>
        <a:bodyPr/>
        <a:lstStyle/>
        <a:p>
          <a:r>
            <a:rPr lang="en-US" b="1" dirty="0" err="1"/>
            <a:t>Röd</a:t>
          </a:r>
          <a:r>
            <a:rPr lang="en-US" b="1" dirty="0"/>
            <a:t> </a:t>
          </a:r>
          <a:r>
            <a:rPr lang="en-US" b="1" dirty="0" err="1"/>
            <a:t>serie</a:t>
          </a:r>
          <a:r>
            <a:rPr lang="en-US" b="1" dirty="0"/>
            <a:t> 1</a:t>
          </a:r>
          <a:r>
            <a:rPr lang="en-US" dirty="0"/>
            <a:t>:För </a:t>
          </a:r>
          <a:r>
            <a:rPr lang="en-US" dirty="0" err="1"/>
            <a:t>spelare</a:t>
          </a:r>
          <a:r>
            <a:rPr lang="en-US" dirty="0"/>
            <a:t> </a:t>
          </a:r>
          <a:r>
            <a:rPr lang="en-US" dirty="0" err="1"/>
            <a:t>födda</a:t>
          </a:r>
          <a:r>
            <a:rPr lang="en-US" dirty="0"/>
            <a:t> 2006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tidigare</a:t>
          </a:r>
          <a:r>
            <a:rPr lang="en-US" dirty="0"/>
            <a:t> ( 3 </a:t>
          </a:r>
          <a:r>
            <a:rPr lang="en-US" dirty="0" err="1"/>
            <a:t>st</a:t>
          </a:r>
          <a:r>
            <a:rPr lang="en-US" dirty="0"/>
            <a:t> </a:t>
          </a:r>
          <a:r>
            <a:rPr lang="en-US" dirty="0" err="1"/>
            <a:t>födda</a:t>
          </a:r>
          <a:r>
            <a:rPr lang="en-US" dirty="0"/>
            <a:t> 2005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tidigare</a:t>
          </a:r>
          <a:r>
            <a:rPr lang="en-US" dirty="0"/>
            <a:t>)</a:t>
          </a:r>
        </a:p>
      </dgm:t>
    </dgm:pt>
    <dgm:pt modelId="{787EE276-42B6-4068-8DA2-20FCB55A3235}" type="parTrans" cxnId="{BD978871-4929-432A-A72C-3F1A171849D4}">
      <dgm:prSet/>
      <dgm:spPr/>
      <dgm:t>
        <a:bodyPr/>
        <a:lstStyle/>
        <a:p>
          <a:endParaRPr lang="en-US"/>
        </a:p>
      </dgm:t>
    </dgm:pt>
    <dgm:pt modelId="{2F4ABB5E-0AAA-4EED-98B6-55827AB6A602}" type="sibTrans" cxnId="{BD978871-4929-432A-A72C-3F1A171849D4}">
      <dgm:prSet phldrT="04" phldr="0"/>
      <dgm:spPr/>
      <dgm:t>
        <a:bodyPr/>
        <a:lstStyle/>
        <a:p>
          <a:endParaRPr lang="en-US"/>
        </a:p>
      </dgm:t>
    </dgm:pt>
    <dgm:pt modelId="{AECF6716-E590-4017-825A-832480B77FB1}">
      <dgm:prSet/>
      <dgm:spPr/>
      <dgm:t>
        <a:bodyPr/>
        <a:lstStyle/>
        <a:p>
          <a:r>
            <a:rPr lang="en-US" b="1" dirty="0" err="1"/>
            <a:t>Allsvenskan</a:t>
          </a:r>
          <a:r>
            <a:rPr lang="en-US" dirty="0"/>
            <a:t>: A-lag </a:t>
          </a:r>
          <a:r>
            <a:rPr lang="en-US" dirty="0" err="1"/>
            <a:t>Elitsatsning</a:t>
          </a:r>
          <a:r>
            <a:rPr lang="en-US" dirty="0"/>
            <a:t> (</a:t>
          </a:r>
          <a:r>
            <a:rPr lang="en-US" dirty="0" err="1"/>
            <a:t>ålder</a:t>
          </a:r>
          <a:r>
            <a:rPr lang="en-US" dirty="0"/>
            <a:t> </a:t>
          </a:r>
          <a:r>
            <a:rPr lang="en-US" dirty="0" err="1"/>
            <a:t>inte</a:t>
          </a:r>
          <a:r>
            <a:rPr lang="en-US" dirty="0"/>
            <a:t> </a:t>
          </a:r>
          <a:r>
            <a:rPr lang="en-US" dirty="0" err="1"/>
            <a:t>avgörande</a:t>
          </a:r>
          <a:r>
            <a:rPr lang="en-US" dirty="0"/>
            <a:t>)</a:t>
          </a:r>
        </a:p>
      </dgm:t>
    </dgm:pt>
    <dgm:pt modelId="{47DDDD2D-9662-4700-B536-02EE20D2B541}" type="parTrans" cxnId="{309BFD92-54A9-4D85-B2A2-6FDDA6B5DFA7}">
      <dgm:prSet/>
      <dgm:spPr/>
      <dgm:t>
        <a:bodyPr/>
        <a:lstStyle/>
        <a:p>
          <a:endParaRPr lang="sv-SE"/>
        </a:p>
      </dgm:t>
    </dgm:pt>
    <dgm:pt modelId="{EA7129C9-BAF6-47F0-8532-0A2B55F4B3C8}" type="sibTrans" cxnId="{309BFD92-54A9-4D85-B2A2-6FDDA6B5DFA7}">
      <dgm:prSet/>
      <dgm:spPr/>
      <dgm:t>
        <a:bodyPr/>
        <a:lstStyle/>
        <a:p>
          <a:endParaRPr lang="sv-SE"/>
        </a:p>
      </dgm:t>
    </dgm:pt>
    <dgm:pt modelId="{B87D635A-965D-4B6C-A914-D100E69E19B2}" type="pres">
      <dgm:prSet presAssocID="{F1DBBAC6-FEF0-4999-9FA7-147802BAA7EA}" presName="vert0" presStyleCnt="0">
        <dgm:presLayoutVars>
          <dgm:dir/>
          <dgm:animOne val="branch"/>
          <dgm:animLvl val="lvl"/>
        </dgm:presLayoutVars>
      </dgm:prSet>
      <dgm:spPr/>
    </dgm:pt>
    <dgm:pt modelId="{C2501105-E82A-4575-8BA9-36E6E51764E6}" type="pres">
      <dgm:prSet presAssocID="{AECF6716-E590-4017-825A-832480B77FB1}" presName="thickLine" presStyleLbl="alignNode1" presStyleIdx="0" presStyleCnt="5"/>
      <dgm:spPr/>
    </dgm:pt>
    <dgm:pt modelId="{D5EDF090-1CAC-480E-AF93-D17F4A9431FB}" type="pres">
      <dgm:prSet presAssocID="{AECF6716-E590-4017-825A-832480B77FB1}" presName="horz1" presStyleCnt="0"/>
      <dgm:spPr/>
    </dgm:pt>
    <dgm:pt modelId="{CF09055F-153A-427D-9AF6-84308529609E}" type="pres">
      <dgm:prSet presAssocID="{AECF6716-E590-4017-825A-832480B77FB1}" presName="tx1" presStyleLbl="revTx" presStyleIdx="0" presStyleCnt="5"/>
      <dgm:spPr/>
    </dgm:pt>
    <dgm:pt modelId="{8BCECB07-1D4E-4536-B4D0-D327A9328BCB}" type="pres">
      <dgm:prSet presAssocID="{AECF6716-E590-4017-825A-832480B77FB1}" presName="vert1" presStyleCnt="0"/>
      <dgm:spPr/>
    </dgm:pt>
    <dgm:pt modelId="{77EE6F09-7A4E-4C0A-9BE9-E7F7415915A2}" type="pres">
      <dgm:prSet presAssocID="{2C8AA705-CFF4-48AB-ACFD-134A1D74502A}" presName="thickLine" presStyleLbl="alignNode1" presStyleIdx="1" presStyleCnt="5"/>
      <dgm:spPr/>
    </dgm:pt>
    <dgm:pt modelId="{B698E131-F2D4-45AF-BCCF-3E0B2A7B27F5}" type="pres">
      <dgm:prSet presAssocID="{2C8AA705-CFF4-48AB-ACFD-134A1D74502A}" presName="horz1" presStyleCnt="0"/>
      <dgm:spPr/>
    </dgm:pt>
    <dgm:pt modelId="{76931BE9-3D20-4B05-B0E1-0D3D4040E99F}" type="pres">
      <dgm:prSet presAssocID="{2C8AA705-CFF4-48AB-ACFD-134A1D74502A}" presName="tx1" presStyleLbl="revTx" presStyleIdx="1" presStyleCnt="5"/>
      <dgm:spPr/>
    </dgm:pt>
    <dgm:pt modelId="{1844204F-26DF-4753-976E-299287417174}" type="pres">
      <dgm:prSet presAssocID="{2C8AA705-CFF4-48AB-ACFD-134A1D74502A}" presName="vert1" presStyleCnt="0"/>
      <dgm:spPr/>
    </dgm:pt>
    <dgm:pt modelId="{E1EB2941-208B-47E6-AE14-85E2D6B6FB61}" type="pres">
      <dgm:prSet presAssocID="{B59AE4E2-F52D-4096-9D7C-808A13B9C27F}" presName="thickLine" presStyleLbl="alignNode1" presStyleIdx="2" presStyleCnt="5"/>
      <dgm:spPr/>
    </dgm:pt>
    <dgm:pt modelId="{600ACEFA-3B1D-4FC4-BC3E-7905649D247E}" type="pres">
      <dgm:prSet presAssocID="{B59AE4E2-F52D-4096-9D7C-808A13B9C27F}" presName="horz1" presStyleCnt="0"/>
      <dgm:spPr/>
    </dgm:pt>
    <dgm:pt modelId="{1D9E87E9-D363-4224-B54B-CBC92D1079AC}" type="pres">
      <dgm:prSet presAssocID="{B59AE4E2-F52D-4096-9D7C-808A13B9C27F}" presName="tx1" presStyleLbl="revTx" presStyleIdx="2" presStyleCnt="5"/>
      <dgm:spPr/>
    </dgm:pt>
    <dgm:pt modelId="{B1F13D7B-326D-4A75-98FE-0989479180DF}" type="pres">
      <dgm:prSet presAssocID="{B59AE4E2-F52D-4096-9D7C-808A13B9C27F}" presName="vert1" presStyleCnt="0"/>
      <dgm:spPr/>
    </dgm:pt>
    <dgm:pt modelId="{5F9781D7-CAB3-4D95-A0D6-FC46A62E742F}" type="pres">
      <dgm:prSet presAssocID="{1A1852D3-B487-4F39-A2B1-C410E5FA4F55}" presName="thickLine" presStyleLbl="alignNode1" presStyleIdx="3" presStyleCnt="5"/>
      <dgm:spPr/>
    </dgm:pt>
    <dgm:pt modelId="{7BF84161-5C98-40B0-ACD2-40B82F208325}" type="pres">
      <dgm:prSet presAssocID="{1A1852D3-B487-4F39-A2B1-C410E5FA4F55}" presName="horz1" presStyleCnt="0"/>
      <dgm:spPr/>
    </dgm:pt>
    <dgm:pt modelId="{AF21D03A-6A7A-4EFF-BF16-960BAFAFFC5D}" type="pres">
      <dgm:prSet presAssocID="{1A1852D3-B487-4F39-A2B1-C410E5FA4F55}" presName="tx1" presStyleLbl="revTx" presStyleIdx="3" presStyleCnt="5"/>
      <dgm:spPr/>
    </dgm:pt>
    <dgm:pt modelId="{F7B1B09D-FBB0-4EEF-90EF-7C7D3E9AA700}" type="pres">
      <dgm:prSet presAssocID="{1A1852D3-B487-4F39-A2B1-C410E5FA4F55}" presName="vert1" presStyleCnt="0"/>
      <dgm:spPr/>
    </dgm:pt>
    <dgm:pt modelId="{DBFB516B-AE43-41A2-90E1-2C0E401F5CA8}" type="pres">
      <dgm:prSet presAssocID="{AADF61AF-04F1-40FE-B2DC-7E990F6CF4BC}" presName="thickLine" presStyleLbl="alignNode1" presStyleIdx="4" presStyleCnt="5"/>
      <dgm:spPr/>
    </dgm:pt>
    <dgm:pt modelId="{44EFADC8-F742-4FFB-A0C4-711246714A81}" type="pres">
      <dgm:prSet presAssocID="{AADF61AF-04F1-40FE-B2DC-7E990F6CF4BC}" presName="horz1" presStyleCnt="0"/>
      <dgm:spPr/>
    </dgm:pt>
    <dgm:pt modelId="{1E1906B2-3995-4DD7-977D-0EE197789E88}" type="pres">
      <dgm:prSet presAssocID="{AADF61AF-04F1-40FE-B2DC-7E990F6CF4BC}" presName="tx1" presStyleLbl="revTx" presStyleIdx="4" presStyleCnt="5"/>
      <dgm:spPr/>
    </dgm:pt>
    <dgm:pt modelId="{E4D47BE7-544D-4813-B8B7-B4BBB24DD25F}" type="pres">
      <dgm:prSet presAssocID="{AADF61AF-04F1-40FE-B2DC-7E990F6CF4BC}" presName="vert1" presStyleCnt="0"/>
      <dgm:spPr/>
    </dgm:pt>
  </dgm:ptLst>
  <dgm:cxnLst>
    <dgm:cxn modelId="{13F75404-6769-4E26-BC1F-B0D0296BB947}" srcId="{F1DBBAC6-FEF0-4999-9FA7-147802BAA7EA}" destId="{2C8AA705-CFF4-48AB-ACFD-134A1D74502A}" srcOrd="1" destOrd="0" parTransId="{EBCC4D5D-3655-489C-BC4A-73E7DA2F2C4D}" sibTransId="{0936AD73-6ED0-4F5E-9E2C-6BDD48FCD449}"/>
    <dgm:cxn modelId="{EDE0241A-A566-4409-BDB7-64E688C43C2B}" srcId="{F1DBBAC6-FEF0-4999-9FA7-147802BAA7EA}" destId="{B59AE4E2-F52D-4096-9D7C-808A13B9C27F}" srcOrd="2" destOrd="0" parTransId="{030672CF-70A1-4460-B4ED-A0EF2B7D215B}" sibTransId="{187794F7-99BB-4DAE-A898-FD219776509E}"/>
    <dgm:cxn modelId="{9C7F641C-034B-4274-B370-92CA1DADC482}" type="presOf" srcId="{AECF6716-E590-4017-825A-832480B77FB1}" destId="{CF09055F-153A-427D-9AF6-84308529609E}" srcOrd="0" destOrd="0" presId="urn:microsoft.com/office/officeart/2008/layout/LinedList"/>
    <dgm:cxn modelId="{61E17B28-467B-4E6D-AC8F-6BAD687EC1B7}" type="presOf" srcId="{B59AE4E2-F52D-4096-9D7C-808A13B9C27F}" destId="{1D9E87E9-D363-4224-B54B-CBC92D1079AC}" srcOrd="0" destOrd="0" presId="urn:microsoft.com/office/officeart/2008/layout/LinedList"/>
    <dgm:cxn modelId="{43A76F2F-B9DD-46B8-85A1-E84702804F55}" srcId="{F1DBBAC6-FEF0-4999-9FA7-147802BAA7EA}" destId="{1A1852D3-B487-4F39-A2B1-C410E5FA4F55}" srcOrd="3" destOrd="0" parTransId="{35FF65E2-B1C5-4620-9493-5AB2D9C23CA1}" sibTransId="{2D27CEA8-2BCF-4E39-8FDA-CB71704DBF01}"/>
    <dgm:cxn modelId="{B90FC13D-8866-4216-8281-F2E0C8009064}" type="presOf" srcId="{AADF61AF-04F1-40FE-B2DC-7E990F6CF4BC}" destId="{1E1906B2-3995-4DD7-977D-0EE197789E88}" srcOrd="0" destOrd="0" presId="urn:microsoft.com/office/officeart/2008/layout/LinedList"/>
    <dgm:cxn modelId="{BD978871-4929-432A-A72C-3F1A171849D4}" srcId="{F1DBBAC6-FEF0-4999-9FA7-147802BAA7EA}" destId="{AADF61AF-04F1-40FE-B2DC-7E990F6CF4BC}" srcOrd="4" destOrd="0" parTransId="{787EE276-42B6-4068-8DA2-20FCB55A3235}" sibTransId="{2F4ABB5E-0AAA-4EED-98B6-55827AB6A602}"/>
    <dgm:cxn modelId="{309BFD92-54A9-4D85-B2A2-6FDDA6B5DFA7}" srcId="{F1DBBAC6-FEF0-4999-9FA7-147802BAA7EA}" destId="{AECF6716-E590-4017-825A-832480B77FB1}" srcOrd="0" destOrd="0" parTransId="{47DDDD2D-9662-4700-B536-02EE20D2B541}" sibTransId="{EA7129C9-BAF6-47F0-8532-0A2B55F4B3C8}"/>
    <dgm:cxn modelId="{5E0A9595-9037-4655-8204-D331418E7867}" type="presOf" srcId="{1A1852D3-B487-4F39-A2B1-C410E5FA4F55}" destId="{AF21D03A-6A7A-4EFF-BF16-960BAFAFFC5D}" srcOrd="0" destOrd="0" presId="urn:microsoft.com/office/officeart/2008/layout/LinedList"/>
    <dgm:cxn modelId="{EDA961DA-2C69-47FB-86A4-6CCEB1ACE1E0}" type="presOf" srcId="{F1DBBAC6-FEF0-4999-9FA7-147802BAA7EA}" destId="{B87D635A-965D-4B6C-A914-D100E69E19B2}" srcOrd="0" destOrd="0" presId="urn:microsoft.com/office/officeart/2008/layout/LinedList"/>
    <dgm:cxn modelId="{A2FF3FF8-1C6C-4B19-B28D-6381F1AE646C}" type="presOf" srcId="{2C8AA705-CFF4-48AB-ACFD-134A1D74502A}" destId="{76931BE9-3D20-4B05-B0E1-0D3D4040E99F}" srcOrd="0" destOrd="0" presId="urn:microsoft.com/office/officeart/2008/layout/LinedList"/>
    <dgm:cxn modelId="{E4A775E6-E6FA-44AB-9526-CEE64EC6E6F9}" type="presParOf" srcId="{B87D635A-965D-4B6C-A914-D100E69E19B2}" destId="{C2501105-E82A-4575-8BA9-36E6E51764E6}" srcOrd="0" destOrd="0" presId="urn:microsoft.com/office/officeart/2008/layout/LinedList"/>
    <dgm:cxn modelId="{D1B095C3-3673-4665-9273-758BCA95E49A}" type="presParOf" srcId="{B87D635A-965D-4B6C-A914-D100E69E19B2}" destId="{D5EDF090-1CAC-480E-AF93-D17F4A9431FB}" srcOrd="1" destOrd="0" presId="urn:microsoft.com/office/officeart/2008/layout/LinedList"/>
    <dgm:cxn modelId="{41C5A22B-5725-45E5-BDA1-E64515C52DB3}" type="presParOf" srcId="{D5EDF090-1CAC-480E-AF93-D17F4A9431FB}" destId="{CF09055F-153A-427D-9AF6-84308529609E}" srcOrd="0" destOrd="0" presId="urn:microsoft.com/office/officeart/2008/layout/LinedList"/>
    <dgm:cxn modelId="{DD1CDDD7-E20D-477E-8B53-76E83A964256}" type="presParOf" srcId="{D5EDF090-1CAC-480E-AF93-D17F4A9431FB}" destId="{8BCECB07-1D4E-4536-B4D0-D327A9328BCB}" srcOrd="1" destOrd="0" presId="urn:microsoft.com/office/officeart/2008/layout/LinedList"/>
    <dgm:cxn modelId="{4711CE2C-9564-48D2-A5C9-27D4188A0E6A}" type="presParOf" srcId="{B87D635A-965D-4B6C-A914-D100E69E19B2}" destId="{77EE6F09-7A4E-4C0A-9BE9-E7F7415915A2}" srcOrd="2" destOrd="0" presId="urn:microsoft.com/office/officeart/2008/layout/LinedList"/>
    <dgm:cxn modelId="{C15DA5EA-2FB6-4494-97FA-AF8C34075237}" type="presParOf" srcId="{B87D635A-965D-4B6C-A914-D100E69E19B2}" destId="{B698E131-F2D4-45AF-BCCF-3E0B2A7B27F5}" srcOrd="3" destOrd="0" presId="urn:microsoft.com/office/officeart/2008/layout/LinedList"/>
    <dgm:cxn modelId="{D333B211-2831-47BA-ACFC-0B0BF9E6450D}" type="presParOf" srcId="{B698E131-F2D4-45AF-BCCF-3E0B2A7B27F5}" destId="{76931BE9-3D20-4B05-B0E1-0D3D4040E99F}" srcOrd="0" destOrd="0" presId="urn:microsoft.com/office/officeart/2008/layout/LinedList"/>
    <dgm:cxn modelId="{6B07B06C-B096-4DD0-8528-1C5DC4043824}" type="presParOf" srcId="{B698E131-F2D4-45AF-BCCF-3E0B2A7B27F5}" destId="{1844204F-26DF-4753-976E-299287417174}" srcOrd="1" destOrd="0" presId="urn:microsoft.com/office/officeart/2008/layout/LinedList"/>
    <dgm:cxn modelId="{C0DFEDF9-2595-43E6-BF3A-3885091980B8}" type="presParOf" srcId="{B87D635A-965D-4B6C-A914-D100E69E19B2}" destId="{E1EB2941-208B-47E6-AE14-85E2D6B6FB61}" srcOrd="4" destOrd="0" presId="urn:microsoft.com/office/officeart/2008/layout/LinedList"/>
    <dgm:cxn modelId="{BF4F3986-517D-48B9-A213-1B135BBC2080}" type="presParOf" srcId="{B87D635A-965D-4B6C-A914-D100E69E19B2}" destId="{600ACEFA-3B1D-4FC4-BC3E-7905649D247E}" srcOrd="5" destOrd="0" presId="urn:microsoft.com/office/officeart/2008/layout/LinedList"/>
    <dgm:cxn modelId="{EF4683CE-CA2A-4CD2-B358-253BCC5C25D3}" type="presParOf" srcId="{600ACEFA-3B1D-4FC4-BC3E-7905649D247E}" destId="{1D9E87E9-D363-4224-B54B-CBC92D1079AC}" srcOrd="0" destOrd="0" presId="urn:microsoft.com/office/officeart/2008/layout/LinedList"/>
    <dgm:cxn modelId="{466442FA-6BAF-4C55-B8C3-8A0EA9E543D0}" type="presParOf" srcId="{600ACEFA-3B1D-4FC4-BC3E-7905649D247E}" destId="{B1F13D7B-326D-4A75-98FE-0989479180DF}" srcOrd="1" destOrd="0" presId="urn:microsoft.com/office/officeart/2008/layout/LinedList"/>
    <dgm:cxn modelId="{F5AC5D25-1366-46F9-B7B7-24B7D0F528C5}" type="presParOf" srcId="{B87D635A-965D-4B6C-A914-D100E69E19B2}" destId="{5F9781D7-CAB3-4D95-A0D6-FC46A62E742F}" srcOrd="6" destOrd="0" presId="urn:microsoft.com/office/officeart/2008/layout/LinedList"/>
    <dgm:cxn modelId="{3F407493-3810-475A-9B11-87374DB77D7D}" type="presParOf" srcId="{B87D635A-965D-4B6C-A914-D100E69E19B2}" destId="{7BF84161-5C98-40B0-ACD2-40B82F208325}" srcOrd="7" destOrd="0" presId="urn:microsoft.com/office/officeart/2008/layout/LinedList"/>
    <dgm:cxn modelId="{359D45DF-BC58-43CC-A4C1-17F355061649}" type="presParOf" srcId="{7BF84161-5C98-40B0-ACD2-40B82F208325}" destId="{AF21D03A-6A7A-4EFF-BF16-960BAFAFFC5D}" srcOrd="0" destOrd="0" presId="urn:microsoft.com/office/officeart/2008/layout/LinedList"/>
    <dgm:cxn modelId="{277A4A84-110A-4DB1-A38E-DEE28F3DC070}" type="presParOf" srcId="{7BF84161-5C98-40B0-ACD2-40B82F208325}" destId="{F7B1B09D-FBB0-4EEF-90EF-7C7D3E9AA700}" srcOrd="1" destOrd="0" presId="urn:microsoft.com/office/officeart/2008/layout/LinedList"/>
    <dgm:cxn modelId="{AC46C12C-B19A-442D-9A32-4EBE0F8520CE}" type="presParOf" srcId="{B87D635A-965D-4B6C-A914-D100E69E19B2}" destId="{DBFB516B-AE43-41A2-90E1-2C0E401F5CA8}" srcOrd="8" destOrd="0" presId="urn:microsoft.com/office/officeart/2008/layout/LinedList"/>
    <dgm:cxn modelId="{0F20D5E2-833F-4AE3-8285-0B1D48EA30B7}" type="presParOf" srcId="{B87D635A-965D-4B6C-A914-D100E69E19B2}" destId="{44EFADC8-F742-4FFB-A0C4-711246714A81}" srcOrd="9" destOrd="0" presId="urn:microsoft.com/office/officeart/2008/layout/LinedList"/>
    <dgm:cxn modelId="{FAF13E63-44EB-4890-B46B-304D51EE5977}" type="presParOf" srcId="{44EFADC8-F742-4FFB-A0C4-711246714A81}" destId="{1E1906B2-3995-4DD7-977D-0EE197789E88}" srcOrd="0" destOrd="0" presId="urn:microsoft.com/office/officeart/2008/layout/LinedList"/>
    <dgm:cxn modelId="{30A2CCCE-49A3-4780-9291-37636A4D86CE}" type="presParOf" srcId="{44EFADC8-F742-4FFB-A0C4-711246714A81}" destId="{E4D47BE7-544D-4813-B8B7-B4BBB24DD25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E1F81E-063F-4317-88D8-94464EB230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5BF192-63CA-45FA-B93A-1141872C2545}">
      <dgm:prSet/>
      <dgm:spPr>
        <a:solidFill>
          <a:srgbClr val="00B0F0"/>
        </a:solidFill>
      </dgm:spPr>
      <dgm:t>
        <a:bodyPr/>
        <a:lstStyle/>
        <a:p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Trupp</a:t>
          </a:r>
          <a:r>
            <a:rPr lang="en-US" dirty="0"/>
            <a:t> för </a:t>
          </a:r>
          <a:r>
            <a:rPr lang="en-US" dirty="0" err="1"/>
            <a:t>Allsvenskan</a:t>
          </a:r>
          <a:endParaRPr lang="en-US" dirty="0"/>
        </a:p>
      </dgm:t>
    </dgm:pt>
    <dgm:pt modelId="{E4A97E93-FA62-4BE2-B1BD-73F544F7DD65}" type="parTrans" cxnId="{2B852DE7-2F84-4B9A-BF60-15F5F6DF251C}">
      <dgm:prSet/>
      <dgm:spPr/>
      <dgm:t>
        <a:bodyPr/>
        <a:lstStyle/>
        <a:p>
          <a:endParaRPr lang="en-US"/>
        </a:p>
      </dgm:t>
    </dgm:pt>
    <dgm:pt modelId="{34E112C8-CC60-48A1-BA40-81AD73F531D5}" type="sibTrans" cxnId="{2B852DE7-2F84-4B9A-BF60-15F5F6DF251C}">
      <dgm:prSet/>
      <dgm:spPr/>
      <dgm:t>
        <a:bodyPr/>
        <a:lstStyle/>
        <a:p>
          <a:endParaRPr lang="en-US"/>
        </a:p>
      </dgm:t>
    </dgm:pt>
    <dgm:pt modelId="{603DCCF5-0CAA-430C-A3A7-0E4E74217640}">
      <dgm:prSet/>
      <dgm:spPr/>
      <dgm:t>
        <a:bodyPr/>
        <a:lstStyle/>
        <a:p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Trupp</a:t>
          </a:r>
          <a:r>
            <a:rPr lang="en-US" dirty="0"/>
            <a:t> för Division 1</a:t>
          </a:r>
        </a:p>
      </dgm:t>
    </dgm:pt>
    <dgm:pt modelId="{E6A34D0E-2D45-4122-9030-C744BC2D9D4E}" type="parTrans" cxnId="{FE8A2862-5A8E-499F-8B3A-6410D5C20E99}">
      <dgm:prSet/>
      <dgm:spPr/>
      <dgm:t>
        <a:bodyPr/>
        <a:lstStyle/>
        <a:p>
          <a:endParaRPr lang="en-US"/>
        </a:p>
      </dgm:t>
    </dgm:pt>
    <dgm:pt modelId="{A4D3AF3F-7EBD-4709-BA44-7277FCE535EF}" type="sibTrans" cxnId="{FE8A2862-5A8E-499F-8B3A-6410D5C20E99}">
      <dgm:prSet/>
      <dgm:spPr/>
      <dgm:t>
        <a:bodyPr/>
        <a:lstStyle/>
        <a:p>
          <a:endParaRPr lang="en-US"/>
        </a:p>
      </dgm:t>
    </dgm:pt>
    <dgm:pt modelId="{D25F00EC-06D1-4C57-8332-5453EA4B143F}">
      <dgm:prSet/>
      <dgm:spPr>
        <a:solidFill>
          <a:srgbClr val="002060"/>
        </a:solidFill>
      </dgm:spPr>
      <dgm:t>
        <a:bodyPr/>
        <a:lstStyle/>
        <a:p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Trupp</a:t>
          </a:r>
          <a:r>
            <a:rPr lang="en-US" dirty="0"/>
            <a:t> för JAS och HJ17</a:t>
          </a:r>
        </a:p>
      </dgm:t>
    </dgm:pt>
    <dgm:pt modelId="{02F718A6-AC83-4607-822C-1A08D45B08A0}" type="parTrans" cxnId="{1C02E93D-656B-4455-BBC5-6B5E1029984A}">
      <dgm:prSet/>
      <dgm:spPr/>
      <dgm:t>
        <a:bodyPr/>
        <a:lstStyle/>
        <a:p>
          <a:endParaRPr lang="en-US"/>
        </a:p>
      </dgm:t>
    </dgm:pt>
    <dgm:pt modelId="{0060AB16-0EB2-4072-8947-B0AFE40DF71C}" type="sibTrans" cxnId="{1C02E93D-656B-4455-BBC5-6B5E1029984A}">
      <dgm:prSet/>
      <dgm:spPr/>
      <dgm:t>
        <a:bodyPr/>
        <a:lstStyle/>
        <a:p>
          <a:endParaRPr lang="en-US"/>
        </a:p>
      </dgm:t>
    </dgm:pt>
    <dgm:pt modelId="{C5423420-DA75-4F85-A23A-F30A6C12E3BC}">
      <dgm:prSet/>
      <dgm:spPr>
        <a:solidFill>
          <a:srgbClr val="FF0000"/>
        </a:solidFill>
      </dgm:spPr>
      <dgm:t>
        <a:bodyPr/>
        <a:lstStyle/>
        <a:p>
          <a:r>
            <a:rPr lang="en-US" dirty="0" err="1"/>
            <a:t>Två</a:t>
          </a:r>
          <a:r>
            <a:rPr lang="en-US" dirty="0"/>
            <a:t> Lag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Trupp</a:t>
          </a:r>
          <a:r>
            <a:rPr lang="en-US" dirty="0"/>
            <a:t> för </a:t>
          </a:r>
          <a:r>
            <a:rPr lang="en-US" dirty="0" err="1"/>
            <a:t>Röd</a:t>
          </a:r>
          <a:r>
            <a:rPr lang="en-US" dirty="0"/>
            <a:t> </a:t>
          </a:r>
          <a:r>
            <a:rPr lang="en-US" dirty="0" err="1"/>
            <a:t>serie</a:t>
          </a:r>
          <a:r>
            <a:rPr lang="en-US" dirty="0"/>
            <a:t> 1</a:t>
          </a:r>
        </a:p>
      </dgm:t>
    </dgm:pt>
    <dgm:pt modelId="{83DCF195-957C-4A4B-8CEC-3B98045124B7}" type="parTrans" cxnId="{3C569FB4-FFF4-4CFF-A4DB-1ECB1F726F0E}">
      <dgm:prSet/>
      <dgm:spPr/>
      <dgm:t>
        <a:bodyPr/>
        <a:lstStyle/>
        <a:p>
          <a:endParaRPr lang="en-US"/>
        </a:p>
      </dgm:t>
    </dgm:pt>
    <dgm:pt modelId="{2F17E9E1-5E4A-453D-BD57-3812D974159B}" type="sibTrans" cxnId="{3C569FB4-FFF4-4CFF-A4DB-1ECB1F726F0E}">
      <dgm:prSet/>
      <dgm:spPr/>
      <dgm:t>
        <a:bodyPr/>
        <a:lstStyle/>
        <a:p>
          <a:endParaRPr lang="en-US"/>
        </a:p>
      </dgm:t>
    </dgm:pt>
    <dgm:pt modelId="{CD4848A1-1ACD-47D1-8809-CD4DC33A7EDC}" type="pres">
      <dgm:prSet presAssocID="{CDE1F81E-063F-4317-88D8-94464EB23014}" presName="linear" presStyleCnt="0">
        <dgm:presLayoutVars>
          <dgm:animLvl val="lvl"/>
          <dgm:resizeHandles val="exact"/>
        </dgm:presLayoutVars>
      </dgm:prSet>
      <dgm:spPr/>
    </dgm:pt>
    <dgm:pt modelId="{4A3C6DD8-37CE-4245-90D2-F7BC470136A9}" type="pres">
      <dgm:prSet presAssocID="{6C5BF192-63CA-45FA-B93A-1141872C2545}" presName="parentText" presStyleLbl="node1" presStyleIdx="0" presStyleCnt="4" custScaleX="36769">
        <dgm:presLayoutVars>
          <dgm:chMax val="0"/>
          <dgm:bulletEnabled val="1"/>
        </dgm:presLayoutVars>
      </dgm:prSet>
      <dgm:spPr/>
    </dgm:pt>
    <dgm:pt modelId="{EA6EFF66-A275-4BA0-9705-F4A746A389E2}" type="pres">
      <dgm:prSet presAssocID="{34E112C8-CC60-48A1-BA40-81AD73F531D5}" presName="spacer" presStyleCnt="0"/>
      <dgm:spPr/>
    </dgm:pt>
    <dgm:pt modelId="{DA267FDC-B1A5-4B11-A349-09C060A0DCC7}" type="pres">
      <dgm:prSet presAssocID="{603DCCF5-0CAA-430C-A3A7-0E4E74217640}" presName="parentText" presStyleLbl="node1" presStyleIdx="1" presStyleCnt="4" custScaleX="44672">
        <dgm:presLayoutVars>
          <dgm:chMax val="0"/>
          <dgm:bulletEnabled val="1"/>
        </dgm:presLayoutVars>
      </dgm:prSet>
      <dgm:spPr/>
    </dgm:pt>
    <dgm:pt modelId="{AFDD2F73-1CC0-402D-B3FA-3B064FAC7886}" type="pres">
      <dgm:prSet presAssocID="{A4D3AF3F-7EBD-4709-BA44-7277FCE535EF}" presName="spacer" presStyleCnt="0"/>
      <dgm:spPr/>
    </dgm:pt>
    <dgm:pt modelId="{765226C3-CDFF-4D43-A4E6-4D2481D96DE4}" type="pres">
      <dgm:prSet presAssocID="{D25F00EC-06D1-4C57-8332-5453EA4B143F}" presName="parentText" presStyleLbl="node1" presStyleIdx="2" presStyleCnt="4" custScaleX="53128">
        <dgm:presLayoutVars>
          <dgm:chMax val="0"/>
          <dgm:bulletEnabled val="1"/>
        </dgm:presLayoutVars>
      </dgm:prSet>
      <dgm:spPr/>
    </dgm:pt>
    <dgm:pt modelId="{34268AFE-C1A4-4717-A30C-D64D630A285B}" type="pres">
      <dgm:prSet presAssocID="{0060AB16-0EB2-4072-8947-B0AFE40DF71C}" presName="spacer" presStyleCnt="0"/>
      <dgm:spPr/>
    </dgm:pt>
    <dgm:pt modelId="{8895D09C-A465-45A2-8CC9-61198057E8D1}" type="pres">
      <dgm:prSet presAssocID="{C5423420-DA75-4F85-A23A-F30A6C12E3BC}" presName="parentText" presStyleLbl="node1" presStyleIdx="3" presStyleCnt="4" custScaleX="59867" custLinFactNeighborX="3" custLinFactNeighborY="26970">
        <dgm:presLayoutVars>
          <dgm:chMax val="0"/>
          <dgm:bulletEnabled val="1"/>
        </dgm:presLayoutVars>
      </dgm:prSet>
      <dgm:spPr/>
    </dgm:pt>
  </dgm:ptLst>
  <dgm:cxnLst>
    <dgm:cxn modelId="{1C02E93D-656B-4455-BBC5-6B5E1029984A}" srcId="{CDE1F81E-063F-4317-88D8-94464EB23014}" destId="{D25F00EC-06D1-4C57-8332-5453EA4B143F}" srcOrd="2" destOrd="0" parTransId="{02F718A6-AC83-4607-822C-1A08D45B08A0}" sibTransId="{0060AB16-0EB2-4072-8947-B0AFE40DF71C}"/>
    <dgm:cxn modelId="{FE8A2862-5A8E-499F-8B3A-6410D5C20E99}" srcId="{CDE1F81E-063F-4317-88D8-94464EB23014}" destId="{603DCCF5-0CAA-430C-A3A7-0E4E74217640}" srcOrd="1" destOrd="0" parTransId="{E6A34D0E-2D45-4122-9030-C744BC2D9D4E}" sibTransId="{A4D3AF3F-7EBD-4709-BA44-7277FCE535EF}"/>
    <dgm:cxn modelId="{10E64F4C-FF5D-4639-9F16-AD99F4B89A1E}" type="presOf" srcId="{C5423420-DA75-4F85-A23A-F30A6C12E3BC}" destId="{8895D09C-A465-45A2-8CC9-61198057E8D1}" srcOrd="0" destOrd="0" presId="urn:microsoft.com/office/officeart/2005/8/layout/vList2"/>
    <dgm:cxn modelId="{EE85169B-AB35-4A76-9FF0-442D27D90F68}" type="presOf" srcId="{D25F00EC-06D1-4C57-8332-5453EA4B143F}" destId="{765226C3-CDFF-4D43-A4E6-4D2481D96DE4}" srcOrd="0" destOrd="0" presId="urn:microsoft.com/office/officeart/2005/8/layout/vList2"/>
    <dgm:cxn modelId="{3C569FB4-FFF4-4CFF-A4DB-1ECB1F726F0E}" srcId="{CDE1F81E-063F-4317-88D8-94464EB23014}" destId="{C5423420-DA75-4F85-A23A-F30A6C12E3BC}" srcOrd="3" destOrd="0" parTransId="{83DCF195-957C-4A4B-8CEC-3B98045124B7}" sibTransId="{2F17E9E1-5E4A-453D-BD57-3812D974159B}"/>
    <dgm:cxn modelId="{FCB422DE-B3D1-43C9-8501-B8C11CEBC4DF}" type="presOf" srcId="{603DCCF5-0CAA-430C-A3A7-0E4E74217640}" destId="{DA267FDC-B1A5-4B11-A349-09C060A0DCC7}" srcOrd="0" destOrd="0" presId="urn:microsoft.com/office/officeart/2005/8/layout/vList2"/>
    <dgm:cxn modelId="{5CE297DE-8250-4D1D-A09C-7304AE38F1C5}" type="presOf" srcId="{6C5BF192-63CA-45FA-B93A-1141872C2545}" destId="{4A3C6DD8-37CE-4245-90D2-F7BC470136A9}" srcOrd="0" destOrd="0" presId="urn:microsoft.com/office/officeart/2005/8/layout/vList2"/>
    <dgm:cxn modelId="{2B852DE7-2F84-4B9A-BF60-15F5F6DF251C}" srcId="{CDE1F81E-063F-4317-88D8-94464EB23014}" destId="{6C5BF192-63CA-45FA-B93A-1141872C2545}" srcOrd="0" destOrd="0" parTransId="{E4A97E93-FA62-4BE2-B1BD-73F544F7DD65}" sibTransId="{34E112C8-CC60-48A1-BA40-81AD73F531D5}"/>
    <dgm:cxn modelId="{5A9AD6F7-FAF8-4F6B-AEDF-B45D73CCCE02}" type="presOf" srcId="{CDE1F81E-063F-4317-88D8-94464EB23014}" destId="{CD4848A1-1ACD-47D1-8809-CD4DC33A7EDC}" srcOrd="0" destOrd="0" presId="urn:microsoft.com/office/officeart/2005/8/layout/vList2"/>
    <dgm:cxn modelId="{88B22EFA-96C7-46B2-82C6-06DD02786055}" type="presParOf" srcId="{CD4848A1-1ACD-47D1-8809-CD4DC33A7EDC}" destId="{4A3C6DD8-37CE-4245-90D2-F7BC470136A9}" srcOrd="0" destOrd="0" presId="urn:microsoft.com/office/officeart/2005/8/layout/vList2"/>
    <dgm:cxn modelId="{A61C9AB5-0C16-4C09-A8CF-3876BCE89C76}" type="presParOf" srcId="{CD4848A1-1ACD-47D1-8809-CD4DC33A7EDC}" destId="{EA6EFF66-A275-4BA0-9705-F4A746A389E2}" srcOrd="1" destOrd="0" presId="urn:microsoft.com/office/officeart/2005/8/layout/vList2"/>
    <dgm:cxn modelId="{7E7B9304-3B72-4DB5-B7E8-9A4A88FDFF62}" type="presParOf" srcId="{CD4848A1-1ACD-47D1-8809-CD4DC33A7EDC}" destId="{DA267FDC-B1A5-4B11-A349-09C060A0DCC7}" srcOrd="2" destOrd="0" presId="urn:microsoft.com/office/officeart/2005/8/layout/vList2"/>
    <dgm:cxn modelId="{625DE820-E4B2-4E5A-B3C1-6B3B66BFC374}" type="presParOf" srcId="{CD4848A1-1ACD-47D1-8809-CD4DC33A7EDC}" destId="{AFDD2F73-1CC0-402D-B3FA-3B064FAC7886}" srcOrd="3" destOrd="0" presId="urn:microsoft.com/office/officeart/2005/8/layout/vList2"/>
    <dgm:cxn modelId="{38B5CE12-A112-4D17-8626-B4EC380D18B9}" type="presParOf" srcId="{CD4848A1-1ACD-47D1-8809-CD4DC33A7EDC}" destId="{765226C3-CDFF-4D43-A4E6-4D2481D96DE4}" srcOrd="4" destOrd="0" presId="urn:microsoft.com/office/officeart/2005/8/layout/vList2"/>
    <dgm:cxn modelId="{C2552A3C-9FD5-40CA-AB40-52FFBB30B142}" type="presParOf" srcId="{CD4848A1-1ACD-47D1-8809-CD4DC33A7EDC}" destId="{34268AFE-C1A4-4717-A30C-D64D630A285B}" srcOrd="5" destOrd="0" presId="urn:microsoft.com/office/officeart/2005/8/layout/vList2"/>
    <dgm:cxn modelId="{2577FC9F-05D7-43B5-A829-05AA5D19CD56}" type="presParOf" srcId="{CD4848A1-1ACD-47D1-8809-CD4DC33A7EDC}" destId="{8895D09C-A465-45A2-8CC9-61198057E8D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01105-E82A-4575-8BA9-36E6E51764E6}">
      <dsp:nvSpPr>
        <dsp:cNvPr id="0" name=""/>
        <dsp:cNvSpPr/>
      </dsp:nvSpPr>
      <dsp:spPr>
        <a:xfrm>
          <a:off x="0" y="619"/>
          <a:ext cx="680243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09055F-153A-427D-9AF6-84308529609E}">
      <dsp:nvSpPr>
        <dsp:cNvPr id="0" name=""/>
        <dsp:cNvSpPr/>
      </dsp:nvSpPr>
      <dsp:spPr>
        <a:xfrm>
          <a:off x="0" y="619"/>
          <a:ext cx="6802437" cy="10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 err="1"/>
            <a:t>Allsvenskan</a:t>
          </a:r>
          <a:r>
            <a:rPr lang="en-US" sz="2600" kern="1200" dirty="0"/>
            <a:t>: A-lag </a:t>
          </a:r>
          <a:r>
            <a:rPr lang="en-US" sz="2600" kern="1200" dirty="0" err="1"/>
            <a:t>Elitsatsning</a:t>
          </a:r>
          <a:r>
            <a:rPr lang="en-US" sz="2600" kern="1200" dirty="0"/>
            <a:t> (</a:t>
          </a:r>
          <a:r>
            <a:rPr lang="en-US" sz="2600" kern="1200" dirty="0" err="1"/>
            <a:t>ålder</a:t>
          </a:r>
          <a:r>
            <a:rPr lang="en-US" sz="2600" kern="1200" dirty="0"/>
            <a:t> </a:t>
          </a:r>
          <a:r>
            <a:rPr lang="en-US" sz="2600" kern="1200" dirty="0" err="1"/>
            <a:t>inte</a:t>
          </a:r>
          <a:r>
            <a:rPr lang="en-US" sz="2600" kern="1200" dirty="0"/>
            <a:t> </a:t>
          </a:r>
          <a:r>
            <a:rPr lang="en-US" sz="2600" kern="1200" dirty="0" err="1"/>
            <a:t>avgörande</a:t>
          </a:r>
          <a:r>
            <a:rPr lang="en-US" sz="2600" kern="1200" dirty="0"/>
            <a:t>)</a:t>
          </a:r>
        </a:p>
      </dsp:txBody>
      <dsp:txXfrm>
        <a:off x="0" y="619"/>
        <a:ext cx="6802437" cy="1014460"/>
      </dsp:txXfrm>
    </dsp:sp>
    <dsp:sp modelId="{77EE6F09-7A4E-4C0A-9BE9-E7F7415915A2}">
      <dsp:nvSpPr>
        <dsp:cNvPr id="0" name=""/>
        <dsp:cNvSpPr/>
      </dsp:nvSpPr>
      <dsp:spPr>
        <a:xfrm>
          <a:off x="0" y="1015079"/>
          <a:ext cx="6802437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931BE9-3D20-4B05-B0E1-0D3D4040E99F}">
      <dsp:nvSpPr>
        <dsp:cNvPr id="0" name=""/>
        <dsp:cNvSpPr/>
      </dsp:nvSpPr>
      <dsp:spPr>
        <a:xfrm>
          <a:off x="0" y="1015079"/>
          <a:ext cx="6802437" cy="10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Division 1</a:t>
          </a:r>
          <a:r>
            <a:rPr lang="en-US" sz="2600" kern="1200" dirty="0"/>
            <a:t>: </a:t>
          </a:r>
          <a:r>
            <a:rPr lang="en-US" sz="2600" kern="1200" dirty="0" err="1"/>
            <a:t>Seniorspelare</a:t>
          </a:r>
          <a:r>
            <a:rPr lang="en-US" sz="2600" kern="1200" dirty="0"/>
            <a:t> (</a:t>
          </a:r>
          <a:r>
            <a:rPr lang="en-US" sz="2600" kern="1200" dirty="0" err="1"/>
            <a:t>ålder</a:t>
          </a:r>
          <a:r>
            <a:rPr lang="en-US" sz="2600" kern="1200" dirty="0"/>
            <a:t> </a:t>
          </a:r>
          <a:r>
            <a:rPr lang="en-US" sz="2600" kern="1200" dirty="0" err="1"/>
            <a:t>inte</a:t>
          </a:r>
          <a:r>
            <a:rPr lang="en-US" sz="2600" kern="1200" dirty="0"/>
            <a:t> </a:t>
          </a:r>
          <a:r>
            <a:rPr lang="en-US" sz="2600" kern="1200" dirty="0" err="1"/>
            <a:t>avgörande</a:t>
          </a:r>
          <a:r>
            <a:rPr lang="en-US" sz="2600" kern="1200" dirty="0"/>
            <a:t>)</a:t>
          </a:r>
        </a:p>
      </dsp:txBody>
      <dsp:txXfrm>
        <a:off x="0" y="1015079"/>
        <a:ext cx="6802437" cy="1014460"/>
      </dsp:txXfrm>
    </dsp:sp>
    <dsp:sp modelId="{E1EB2941-208B-47E6-AE14-85E2D6B6FB61}">
      <dsp:nvSpPr>
        <dsp:cNvPr id="0" name=""/>
        <dsp:cNvSpPr/>
      </dsp:nvSpPr>
      <dsp:spPr>
        <a:xfrm>
          <a:off x="0" y="2029539"/>
          <a:ext cx="6802437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9E87E9-D363-4224-B54B-CBC92D1079AC}">
      <dsp:nvSpPr>
        <dsp:cNvPr id="0" name=""/>
        <dsp:cNvSpPr/>
      </dsp:nvSpPr>
      <dsp:spPr>
        <a:xfrm>
          <a:off x="0" y="2029539"/>
          <a:ext cx="6802437" cy="10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JAS</a:t>
          </a:r>
          <a:r>
            <a:rPr lang="en-US" sz="2600" kern="1200" dirty="0"/>
            <a:t>: För </a:t>
          </a:r>
          <a:r>
            <a:rPr lang="en-US" sz="2600" kern="1200" dirty="0" err="1"/>
            <a:t>spelare</a:t>
          </a:r>
          <a:r>
            <a:rPr lang="en-US" sz="2600" kern="1200" dirty="0"/>
            <a:t> </a:t>
          </a:r>
          <a:r>
            <a:rPr lang="en-US" sz="2600" kern="1200" dirty="0" err="1"/>
            <a:t>födda</a:t>
          </a:r>
          <a:r>
            <a:rPr lang="en-US" sz="2600" kern="1200" dirty="0"/>
            <a:t> 2004 </a:t>
          </a:r>
          <a:r>
            <a:rPr lang="en-US" sz="2600" kern="1200" dirty="0" err="1"/>
            <a:t>eller</a:t>
          </a:r>
          <a:r>
            <a:rPr lang="en-US" sz="2600" kern="1200" dirty="0"/>
            <a:t> </a:t>
          </a:r>
          <a:r>
            <a:rPr lang="en-US" sz="2600" kern="1200" dirty="0" err="1"/>
            <a:t>tidigare</a:t>
          </a:r>
          <a:r>
            <a:rPr lang="en-US" sz="2600" kern="1200" dirty="0"/>
            <a:t>. (Inga licenser </a:t>
          </a:r>
          <a:r>
            <a:rPr lang="en-US" sz="2600" kern="1200" dirty="0" err="1"/>
            <a:t>eller</a:t>
          </a:r>
          <a:r>
            <a:rPr lang="en-US" sz="2600" kern="1200" dirty="0"/>
            <a:t> </a:t>
          </a:r>
          <a:r>
            <a:rPr lang="en-US" sz="2600" kern="1200" dirty="0" err="1"/>
            <a:t>överåriga</a:t>
          </a:r>
          <a:r>
            <a:rPr lang="en-US" sz="2600" kern="1200" dirty="0"/>
            <a:t> </a:t>
          </a:r>
          <a:r>
            <a:rPr lang="en-US" sz="2600" kern="1200" dirty="0" err="1"/>
            <a:t>gödkänns</a:t>
          </a:r>
          <a:r>
            <a:rPr lang="en-US" sz="2600" kern="1200" dirty="0"/>
            <a:t>)</a:t>
          </a:r>
        </a:p>
      </dsp:txBody>
      <dsp:txXfrm>
        <a:off x="0" y="2029539"/>
        <a:ext cx="6802437" cy="1014460"/>
      </dsp:txXfrm>
    </dsp:sp>
    <dsp:sp modelId="{5F9781D7-CAB3-4D95-A0D6-FC46A62E742F}">
      <dsp:nvSpPr>
        <dsp:cNvPr id="0" name=""/>
        <dsp:cNvSpPr/>
      </dsp:nvSpPr>
      <dsp:spPr>
        <a:xfrm>
          <a:off x="0" y="3043999"/>
          <a:ext cx="6802437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21D03A-6A7A-4EFF-BF16-960BAFAFFC5D}">
      <dsp:nvSpPr>
        <dsp:cNvPr id="0" name=""/>
        <dsp:cNvSpPr/>
      </dsp:nvSpPr>
      <dsp:spPr>
        <a:xfrm>
          <a:off x="0" y="3043999"/>
          <a:ext cx="6802437" cy="10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HJ17:</a:t>
          </a:r>
          <a:r>
            <a:rPr lang="en-US" sz="2600" kern="1200" dirty="0"/>
            <a:t> För </a:t>
          </a:r>
          <a:r>
            <a:rPr lang="en-US" sz="2600" kern="1200" dirty="0" err="1"/>
            <a:t>spelare</a:t>
          </a:r>
          <a:r>
            <a:rPr lang="en-US" sz="2600" kern="1200" dirty="0"/>
            <a:t> </a:t>
          </a:r>
          <a:r>
            <a:rPr lang="en-US" sz="2600" kern="1200" dirty="0" err="1"/>
            <a:t>födda</a:t>
          </a:r>
          <a:r>
            <a:rPr lang="en-US" sz="2600" kern="1200" dirty="0"/>
            <a:t> 2005 </a:t>
          </a:r>
          <a:r>
            <a:rPr lang="en-US" sz="2600" kern="1200" dirty="0" err="1"/>
            <a:t>eller</a:t>
          </a:r>
          <a:r>
            <a:rPr lang="en-US" sz="2600" kern="1200" dirty="0"/>
            <a:t> </a:t>
          </a:r>
          <a:r>
            <a:rPr lang="en-US" sz="2600" kern="1200" dirty="0" err="1"/>
            <a:t>tidigare</a:t>
          </a:r>
          <a:r>
            <a:rPr lang="en-US" sz="2600" kern="1200" dirty="0"/>
            <a:t>. ( 3 </a:t>
          </a:r>
          <a:r>
            <a:rPr lang="en-US" sz="2600" kern="1200" dirty="0" err="1"/>
            <a:t>st</a:t>
          </a:r>
          <a:r>
            <a:rPr lang="en-US" sz="2600" kern="1200" dirty="0"/>
            <a:t> </a:t>
          </a:r>
          <a:r>
            <a:rPr lang="en-US" sz="2600" kern="1200" dirty="0" err="1"/>
            <a:t>födda</a:t>
          </a:r>
          <a:r>
            <a:rPr lang="en-US" sz="2600" kern="1200" dirty="0"/>
            <a:t> 2004 </a:t>
          </a:r>
          <a:r>
            <a:rPr lang="en-US" sz="2600" kern="1200" dirty="0" err="1"/>
            <a:t>tillåts</a:t>
          </a:r>
          <a:r>
            <a:rPr lang="en-US" sz="2600" kern="1200" dirty="0"/>
            <a:t> </a:t>
          </a:r>
          <a:r>
            <a:rPr lang="en-US" sz="2600" kern="1200" dirty="0" err="1"/>
            <a:t>vara</a:t>
          </a:r>
          <a:r>
            <a:rPr lang="en-US" sz="2600" kern="1200" dirty="0"/>
            <a:t> med)</a:t>
          </a:r>
        </a:p>
      </dsp:txBody>
      <dsp:txXfrm>
        <a:off x="0" y="3043999"/>
        <a:ext cx="6802437" cy="1014460"/>
      </dsp:txXfrm>
    </dsp:sp>
    <dsp:sp modelId="{DBFB516B-AE43-41A2-90E1-2C0E401F5CA8}">
      <dsp:nvSpPr>
        <dsp:cNvPr id="0" name=""/>
        <dsp:cNvSpPr/>
      </dsp:nvSpPr>
      <dsp:spPr>
        <a:xfrm>
          <a:off x="0" y="4058459"/>
          <a:ext cx="6802437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6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1906B2-3995-4DD7-977D-0EE197789E88}">
      <dsp:nvSpPr>
        <dsp:cNvPr id="0" name=""/>
        <dsp:cNvSpPr/>
      </dsp:nvSpPr>
      <dsp:spPr>
        <a:xfrm>
          <a:off x="0" y="4058459"/>
          <a:ext cx="6802437" cy="10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 err="1"/>
            <a:t>Röd</a:t>
          </a:r>
          <a:r>
            <a:rPr lang="en-US" sz="2600" b="1" kern="1200" dirty="0"/>
            <a:t> </a:t>
          </a:r>
          <a:r>
            <a:rPr lang="en-US" sz="2600" b="1" kern="1200" dirty="0" err="1"/>
            <a:t>serie</a:t>
          </a:r>
          <a:r>
            <a:rPr lang="en-US" sz="2600" b="1" kern="1200" dirty="0"/>
            <a:t> 1</a:t>
          </a:r>
          <a:r>
            <a:rPr lang="en-US" sz="2600" kern="1200" dirty="0"/>
            <a:t>:För </a:t>
          </a:r>
          <a:r>
            <a:rPr lang="en-US" sz="2600" kern="1200" dirty="0" err="1"/>
            <a:t>spelare</a:t>
          </a:r>
          <a:r>
            <a:rPr lang="en-US" sz="2600" kern="1200" dirty="0"/>
            <a:t> </a:t>
          </a:r>
          <a:r>
            <a:rPr lang="en-US" sz="2600" kern="1200" dirty="0" err="1"/>
            <a:t>födda</a:t>
          </a:r>
          <a:r>
            <a:rPr lang="en-US" sz="2600" kern="1200" dirty="0"/>
            <a:t> 2006 </a:t>
          </a:r>
          <a:r>
            <a:rPr lang="en-US" sz="2600" kern="1200" dirty="0" err="1"/>
            <a:t>eller</a:t>
          </a:r>
          <a:r>
            <a:rPr lang="en-US" sz="2600" kern="1200" dirty="0"/>
            <a:t> </a:t>
          </a:r>
          <a:r>
            <a:rPr lang="en-US" sz="2600" kern="1200" dirty="0" err="1"/>
            <a:t>tidigare</a:t>
          </a:r>
          <a:r>
            <a:rPr lang="en-US" sz="2600" kern="1200" dirty="0"/>
            <a:t> ( 3 </a:t>
          </a:r>
          <a:r>
            <a:rPr lang="en-US" sz="2600" kern="1200" dirty="0" err="1"/>
            <a:t>st</a:t>
          </a:r>
          <a:r>
            <a:rPr lang="en-US" sz="2600" kern="1200" dirty="0"/>
            <a:t> </a:t>
          </a:r>
          <a:r>
            <a:rPr lang="en-US" sz="2600" kern="1200" dirty="0" err="1"/>
            <a:t>födda</a:t>
          </a:r>
          <a:r>
            <a:rPr lang="en-US" sz="2600" kern="1200" dirty="0"/>
            <a:t> 2005 </a:t>
          </a:r>
          <a:r>
            <a:rPr lang="en-US" sz="2600" kern="1200" dirty="0" err="1"/>
            <a:t>eller</a:t>
          </a:r>
          <a:r>
            <a:rPr lang="en-US" sz="2600" kern="1200" dirty="0"/>
            <a:t> </a:t>
          </a:r>
          <a:r>
            <a:rPr lang="en-US" sz="2600" kern="1200" dirty="0" err="1"/>
            <a:t>tidigare</a:t>
          </a:r>
          <a:r>
            <a:rPr lang="en-US" sz="2600" kern="1200" dirty="0"/>
            <a:t>)</a:t>
          </a:r>
        </a:p>
      </dsp:txBody>
      <dsp:txXfrm>
        <a:off x="0" y="4058459"/>
        <a:ext cx="6802437" cy="1014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C6DD8-37CE-4245-90D2-F7BC470136A9}">
      <dsp:nvSpPr>
        <dsp:cNvPr id="0" name=""/>
        <dsp:cNvSpPr/>
      </dsp:nvSpPr>
      <dsp:spPr>
        <a:xfrm>
          <a:off x="3276575" y="38053"/>
          <a:ext cx="3810675" cy="772200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En</a:t>
          </a:r>
          <a:r>
            <a:rPr lang="en-US" sz="2400" kern="1200" dirty="0"/>
            <a:t> </a:t>
          </a:r>
          <a:r>
            <a:rPr lang="en-US" sz="2400" kern="1200" dirty="0" err="1"/>
            <a:t>Trupp</a:t>
          </a:r>
          <a:r>
            <a:rPr lang="en-US" sz="2400" kern="1200" dirty="0"/>
            <a:t> för </a:t>
          </a:r>
          <a:r>
            <a:rPr lang="en-US" sz="2400" kern="1200" dirty="0" err="1"/>
            <a:t>Allsvenskan</a:t>
          </a:r>
          <a:endParaRPr lang="en-US" sz="2400" kern="1200" dirty="0"/>
        </a:p>
      </dsp:txBody>
      <dsp:txXfrm>
        <a:off x="3314271" y="75749"/>
        <a:ext cx="3735283" cy="696808"/>
      </dsp:txXfrm>
    </dsp:sp>
    <dsp:sp modelId="{DA267FDC-B1A5-4B11-A349-09C060A0DCC7}">
      <dsp:nvSpPr>
        <dsp:cNvPr id="0" name=""/>
        <dsp:cNvSpPr/>
      </dsp:nvSpPr>
      <dsp:spPr>
        <a:xfrm>
          <a:off x="2867048" y="896653"/>
          <a:ext cx="4629728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En</a:t>
          </a:r>
          <a:r>
            <a:rPr lang="en-US" sz="2400" kern="1200" dirty="0"/>
            <a:t> </a:t>
          </a:r>
          <a:r>
            <a:rPr lang="en-US" sz="2400" kern="1200" dirty="0" err="1"/>
            <a:t>Trupp</a:t>
          </a:r>
          <a:r>
            <a:rPr lang="en-US" sz="2400" kern="1200" dirty="0"/>
            <a:t> för Division 1</a:t>
          </a:r>
        </a:p>
      </dsp:txBody>
      <dsp:txXfrm>
        <a:off x="2904744" y="934349"/>
        <a:ext cx="4554336" cy="696808"/>
      </dsp:txXfrm>
    </dsp:sp>
    <dsp:sp modelId="{765226C3-CDFF-4D43-A4E6-4D2481D96DE4}">
      <dsp:nvSpPr>
        <dsp:cNvPr id="0" name=""/>
        <dsp:cNvSpPr/>
      </dsp:nvSpPr>
      <dsp:spPr>
        <a:xfrm>
          <a:off x="2428866" y="1755253"/>
          <a:ext cx="5506093" cy="772200"/>
        </a:xfrm>
        <a:prstGeom prst="round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En</a:t>
          </a:r>
          <a:r>
            <a:rPr lang="en-US" sz="2400" kern="1200" dirty="0"/>
            <a:t> </a:t>
          </a:r>
          <a:r>
            <a:rPr lang="en-US" sz="2400" kern="1200" dirty="0" err="1"/>
            <a:t>Trupp</a:t>
          </a:r>
          <a:r>
            <a:rPr lang="en-US" sz="2400" kern="1200" dirty="0"/>
            <a:t> för JAS och HJ17</a:t>
          </a:r>
        </a:p>
      </dsp:txBody>
      <dsp:txXfrm>
        <a:off x="2466562" y="1792949"/>
        <a:ext cx="5430701" cy="696808"/>
      </dsp:txXfrm>
    </dsp:sp>
    <dsp:sp modelId="{8895D09C-A465-45A2-8CC9-61198057E8D1}">
      <dsp:nvSpPr>
        <dsp:cNvPr id="0" name=""/>
        <dsp:cNvSpPr/>
      </dsp:nvSpPr>
      <dsp:spPr>
        <a:xfrm>
          <a:off x="2079968" y="2637155"/>
          <a:ext cx="6204511" cy="772200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Två</a:t>
          </a:r>
          <a:r>
            <a:rPr lang="en-US" sz="2400" kern="1200" dirty="0"/>
            <a:t> Lag </a:t>
          </a:r>
          <a:r>
            <a:rPr lang="en-US" sz="2400" kern="1200" dirty="0" err="1"/>
            <a:t>en</a:t>
          </a:r>
          <a:r>
            <a:rPr lang="en-US" sz="2400" kern="1200" dirty="0"/>
            <a:t> </a:t>
          </a:r>
          <a:r>
            <a:rPr lang="en-US" sz="2400" kern="1200" dirty="0" err="1"/>
            <a:t>Trupp</a:t>
          </a:r>
          <a:r>
            <a:rPr lang="en-US" sz="2400" kern="1200" dirty="0"/>
            <a:t> för </a:t>
          </a:r>
          <a:r>
            <a:rPr lang="en-US" sz="2400" kern="1200" dirty="0" err="1"/>
            <a:t>Röd</a:t>
          </a:r>
          <a:r>
            <a:rPr lang="en-US" sz="2400" kern="1200" dirty="0"/>
            <a:t> </a:t>
          </a:r>
          <a:r>
            <a:rPr lang="en-US" sz="2400" kern="1200" dirty="0" err="1"/>
            <a:t>serie</a:t>
          </a:r>
          <a:r>
            <a:rPr lang="en-US" sz="2400" kern="1200" dirty="0"/>
            <a:t> 1</a:t>
          </a:r>
        </a:p>
      </dsp:txBody>
      <dsp:txXfrm>
        <a:off x="2117664" y="2674851"/>
        <a:ext cx="6129119" cy="696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51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7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360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706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27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60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1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91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58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452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1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2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6B7B1-8C66-4EA5-AD3B-4AD6D7876339}" type="datetimeFigureOut">
              <a:rPr lang="sv-SE" smtClean="0"/>
              <a:t>2022-08-03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8CE0FA7-891F-4348-8C80-8E043B292F0D}" type="slidenum">
              <a:rPr lang="sv-SE" smtClean="0"/>
              <a:t>‹#›</a:t>
            </a:fld>
            <a:endParaRPr lang="sv-SE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SIPCMContentMarking" descr="{&quot;HashCode&quot;:361181835,&quot;Placement&quot;:&quot;Footer&quot;,&quot;Top&quot;:517.997253,&quot;Left&quot;:0.0,&quot;SlideWidth&quot;:960,&quot;SlideHeight&quot;:540}">
            <a:extLst>
              <a:ext uri="{FF2B5EF4-FFF2-40B4-BE49-F238E27FC236}">
                <a16:creationId xmlns:a16="http://schemas.microsoft.com/office/drawing/2014/main" id="{688A1283-E94C-4FDA-B6D7-0C9BE1AE5941}"/>
              </a:ext>
            </a:extLst>
          </p:cNvPr>
          <p:cNvSpPr txBox="1"/>
          <p:nvPr userDrawn="1"/>
        </p:nvSpPr>
        <p:spPr>
          <a:xfrm>
            <a:off x="0" y="6578565"/>
            <a:ext cx="219544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1100">
                <a:solidFill>
                  <a:srgbClr val="000000"/>
                </a:solidFill>
                <a:latin typeface="Calibri" panose="020F0502020204030204" pitchFamily="34" charset="0"/>
              </a:rPr>
              <a:t>Information Classification: Public </a:t>
            </a:r>
          </a:p>
        </p:txBody>
      </p:sp>
    </p:spTree>
    <p:extLst>
      <p:ext uri="{BB962C8B-B14F-4D97-AF65-F5344CB8AC3E}">
        <p14:creationId xmlns:p14="http://schemas.microsoft.com/office/powerpoint/2010/main" val="59166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85">
            <a:extLst>
              <a:ext uri="{FF2B5EF4-FFF2-40B4-BE49-F238E27FC236}">
                <a16:creationId xmlns:a16="http://schemas.microsoft.com/office/drawing/2014/main" id="{C4997218-B8DE-468A-8BBD-5F03F73B4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E3BFD388-F2CD-432C-8D7D-936F661CE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FAF575C-D676-470A-A35E-874E96C07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Straight Connector 91">
            <a:extLst>
              <a:ext uri="{FF2B5EF4-FFF2-40B4-BE49-F238E27FC236}">
                <a16:creationId xmlns:a16="http://schemas.microsoft.com/office/drawing/2014/main" id="{8620535D-62C0-4ED1-8396-BE226BA35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BE21B434-AEE3-4BF3-8E0E-A9CC3B4F7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AE3EB4C-9661-425C-954C-1DD6EFBF0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20EECC-CD69-4684-A251-FB29B9C9BBC0}"/>
              </a:ext>
            </a:extLst>
          </p:cNvPr>
          <p:cNvSpPr txBox="1">
            <a:spLocks/>
          </p:cNvSpPr>
          <p:nvPr/>
        </p:nvSpPr>
        <p:spPr>
          <a:xfrm>
            <a:off x="1776729" y="4459039"/>
            <a:ext cx="8643011" cy="55152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cap="none"/>
              <a:t>Säsongen 2022/2023</a:t>
            </a:r>
          </a:p>
        </p:txBody>
      </p:sp>
      <p:pic>
        <p:nvPicPr>
          <p:cNvPr id="1028" name="Picture 4" descr="Karlstad Innebandy. | Captains Corner">
            <a:extLst>
              <a:ext uri="{FF2B5EF4-FFF2-40B4-BE49-F238E27FC236}">
                <a16:creationId xmlns:a16="http://schemas.microsoft.com/office/drawing/2014/main" id="{D51CA27F-AE0A-4111-BBD8-8810338A4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7" r="9786" b="-2"/>
          <a:stretch/>
        </p:blipFill>
        <p:spPr bwMode="auto">
          <a:xfrm>
            <a:off x="6962170" y="1502592"/>
            <a:ext cx="4242437" cy="2292005"/>
          </a:xfrm>
          <a:prstGeom prst="rect">
            <a:avLst/>
          </a:prstGeom>
          <a:noFill/>
          <a:effectLst>
            <a:softEdge rad="1143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9A95E08-371E-431A-A1B5-F1053438F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15725" y="4459039"/>
            <a:ext cx="0" cy="55152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0" name="Picture 99">
            <a:extLst>
              <a:ext uri="{FF2B5EF4-FFF2-40B4-BE49-F238E27FC236}">
                <a16:creationId xmlns:a16="http://schemas.microsoft.com/office/drawing/2014/main" id="{40FE2F51-4E86-4522-BF72-D0CB3C90B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0DACB0E-DA73-4CE4-900D-0B4EEA2E3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Hemma-VM i innebandy arrangeras i december 2021 – damerna fick maka på sig:  ”Det viktigaste är att turneringarna kan arrangeras” | Sport |  svenska.yle.fi">
            <a:extLst>
              <a:ext uri="{FF2B5EF4-FFF2-40B4-BE49-F238E27FC236}">
                <a16:creationId xmlns:a16="http://schemas.microsoft.com/office/drawing/2014/main" id="{7076CFF8-81DE-428F-90DC-625AE2D92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1" y="394957"/>
            <a:ext cx="3578577" cy="200400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Om Svensk Innebandy | Innebandy.se">
            <a:extLst>
              <a:ext uri="{FF2B5EF4-FFF2-40B4-BE49-F238E27FC236}">
                <a16:creationId xmlns:a16="http://schemas.microsoft.com/office/drawing/2014/main" id="{E8762B1A-7487-4505-8748-0A4E2CC7E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374" y="2770800"/>
            <a:ext cx="3028950" cy="1514475"/>
          </a:xfrm>
          <a:prstGeom prst="rect">
            <a:avLst/>
          </a:prstGeom>
          <a:noFill/>
          <a:effectLst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1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51CF3-EF13-4369-BEF3-0D9EE2CA8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277" y="2303047"/>
            <a:ext cx="3272395" cy="2674198"/>
          </a:xfrm>
        </p:spPr>
        <p:txBody>
          <a:bodyPr anchor="t">
            <a:normAutofit/>
          </a:bodyPr>
          <a:lstStyle/>
          <a:p>
            <a:r>
              <a:rPr lang="sv-SE" sz="2200" dirty="0"/>
              <a:t> </a:t>
            </a:r>
            <a:r>
              <a:rPr lang="sv-SE" b="1" dirty="0">
                <a:latin typeface="Agency FB" panose="020B0503020202020204" pitchFamily="34" charset="0"/>
              </a:rPr>
              <a:t>Förutsättningarna är</a:t>
            </a:r>
            <a:r>
              <a:rPr lang="sv-SE" sz="2200" dirty="0"/>
              <a:t>: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DB3A171-7D9C-438A-8225-DC565DC2A72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28515089"/>
              </p:ext>
            </p:extLst>
          </p:nvPr>
        </p:nvGraphicFramePr>
        <p:xfrm>
          <a:off x="5141913" y="803274"/>
          <a:ext cx="6802437" cy="5073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Första backen att bli utsedd till världens bästa spelare -  Innebandymagazinet - Innebandymagazinet - Sveriges största sajt om innebandy">
            <a:extLst>
              <a:ext uri="{FF2B5EF4-FFF2-40B4-BE49-F238E27FC236}">
                <a16:creationId xmlns:a16="http://schemas.microsoft.com/office/drawing/2014/main" id="{36A69D93-8C0C-442C-80FE-33230D99E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855" y="3106974"/>
            <a:ext cx="3676937" cy="233223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2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3FF8C-38D4-458B-90E9-D90573675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Hur tänker KIBF?</a:t>
            </a:r>
          </a:p>
        </p:txBody>
      </p:sp>
      <p:graphicFrame>
        <p:nvGraphicFramePr>
          <p:cNvPr id="4100" name="Content Placeholder 2">
            <a:extLst>
              <a:ext uri="{FF2B5EF4-FFF2-40B4-BE49-F238E27FC236}">
                <a16:creationId xmlns:a16="http://schemas.microsoft.com/office/drawing/2014/main" id="{9E2A29BC-3A01-4895-83F6-348DA7EA56F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376910"/>
              </p:ext>
            </p:extLst>
          </p:nvPr>
        </p:nvGraphicFramePr>
        <p:xfrm>
          <a:off x="913774" y="2367092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Karlstad Innebandy. | Captains Corner">
            <a:extLst>
              <a:ext uri="{FF2B5EF4-FFF2-40B4-BE49-F238E27FC236}">
                <a16:creationId xmlns:a16="http://schemas.microsoft.com/office/drawing/2014/main" id="{0DB21FCD-13D4-44B2-8BA8-638D11A34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279" y="444054"/>
            <a:ext cx="32480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9615BA46-7FE2-4BD3-A381-BED74B822C0C}"/>
              </a:ext>
            </a:extLst>
          </p:cNvPr>
          <p:cNvSpPr/>
          <p:nvPr/>
        </p:nvSpPr>
        <p:spPr>
          <a:xfrm rot="15683242">
            <a:off x="8134111" y="2924795"/>
            <a:ext cx="954894" cy="363883"/>
          </a:xfrm>
          <a:prstGeom prst="curvedUpArrow">
            <a:avLst/>
          </a:prstGeom>
          <a:gradFill>
            <a:gsLst>
              <a:gs pos="82437">
                <a:srgbClr val="B5DF9B"/>
              </a:gs>
              <a:gs pos="81875">
                <a:srgbClr val="B5DF9B"/>
              </a:gs>
              <a:gs pos="80750">
                <a:srgbClr val="B5DF9B"/>
              </a:gs>
              <a:gs pos="78500">
                <a:srgbClr val="B5DF9B"/>
              </a:gs>
              <a:gs pos="27000">
                <a:schemeClr val="accent1">
                  <a:lumMod val="45000"/>
                  <a:lumOff val="55000"/>
                </a:schemeClr>
              </a:gs>
              <a:gs pos="57000">
                <a:srgbClr val="00B0F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0AB83008-3E6D-4383-84E5-432E26BBDA6A}"/>
              </a:ext>
            </a:extLst>
          </p:cNvPr>
          <p:cNvSpPr/>
          <p:nvPr/>
        </p:nvSpPr>
        <p:spPr>
          <a:xfrm rot="15246473">
            <a:off x="8469391" y="3937443"/>
            <a:ext cx="954894" cy="363883"/>
          </a:xfrm>
          <a:prstGeom prst="curvedUpArrow">
            <a:avLst/>
          </a:prstGeom>
          <a:gradFill>
            <a:gsLst>
              <a:gs pos="82437">
                <a:srgbClr val="B5DF9B"/>
              </a:gs>
              <a:gs pos="81875">
                <a:srgbClr val="B5DF9B"/>
              </a:gs>
              <a:gs pos="80750">
                <a:srgbClr val="B5DF9B"/>
              </a:gs>
              <a:gs pos="78500">
                <a:srgbClr val="B5DF9B"/>
              </a:gs>
              <a:gs pos="27000">
                <a:schemeClr val="accent1">
                  <a:lumMod val="45000"/>
                  <a:lumOff val="55000"/>
                </a:schemeClr>
              </a:gs>
              <a:gs pos="57000">
                <a:srgbClr val="00B0F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6B548FC4-1230-421B-AB4D-6BDFABCCCBF6}"/>
              </a:ext>
            </a:extLst>
          </p:cNvPr>
          <p:cNvSpPr/>
          <p:nvPr/>
        </p:nvSpPr>
        <p:spPr>
          <a:xfrm rot="15706324">
            <a:off x="8804240" y="4862003"/>
            <a:ext cx="954894" cy="363883"/>
          </a:xfrm>
          <a:prstGeom prst="curvedUpArrow">
            <a:avLst/>
          </a:prstGeom>
          <a:gradFill>
            <a:gsLst>
              <a:gs pos="82437">
                <a:srgbClr val="B5DF9B"/>
              </a:gs>
              <a:gs pos="81875">
                <a:srgbClr val="B5DF9B"/>
              </a:gs>
              <a:gs pos="80750">
                <a:srgbClr val="B5DF9B"/>
              </a:gs>
              <a:gs pos="78500">
                <a:srgbClr val="B5DF9B"/>
              </a:gs>
              <a:gs pos="27000">
                <a:schemeClr val="accent1">
                  <a:lumMod val="45000"/>
                  <a:lumOff val="55000"/>
                </a:schemeClr>
              </a:gs>
              <a:gs pos="57000">
                <a:srgbClr val="00B0F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332C2C-1F07-6DE0-C0FC-37AEA080081A}"/>
              </a:ext>
            </a:extLst>
          </p:cNvPr>
          <p:cNvSpPr txBox="1"/>
          <p:nvPr/>
        </p:nvSpPr>
        <p:spPr>
          <a:xfrm>
            <a:off x="1349965" y="2737404"/>
            <a:ext cx="274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Tränare Peter Nordström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6C0B37-A863-2178-1201-B630F931C15A}"/>
              </a:ext>
            </a:extLst>
          </p:cNvPr>
          <p:cNvSpPr txBox="1"/>
          <p:nvPr/>
        </p:nvSpPr>
        <p:spPr>
          <a:xfrm>
            <a:off x="1009206" y="3381933"/>
            <a:ext cx="2845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Tränare Fredrik Finnmark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80BE61-2322-09D2-522B-ED861D6D2D59}"/>
              </a:ext>
            </a:extLst>
          </p:cNvPr>
          <p:cNvSpPr txBox="1"/>
          <p:nvPr/>
        </p:nvSpPr>
        <p:spPr>
          <a:xfrm>
            <a:off x="159768" y="5173183"/>
            <a:ext cx="244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Tränare David/Manne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E37EC8-36C8-7713-9DD0-669F42B32F21}"/>
              </a:ext>
            </a:extLst>
          </p:cNvPr>
          <p:cNvSpPr txBox="1"/>
          <p:nvPr/>
        </p:nvSpPr>
        <p:spPr>
          <a:xfrm>
            <a:off x="495497" y="4259072"/>
            <a:ext cx="2553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Tränare Niclas/Thobias</a:t>
            </a:r>
          </a:p>
        </p:txBody>
      </p:sp>
    </p:spTree>
    <p:extLst>
      <p:ext uri="{BB962C8B-B14F-4D97-AF65-F5344CB8AC3E}">
        <p14:creationId xmlns:p14="http://schemas.microsoft.com/office/powerpoint/2010/main" val="310229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100" grpId="0">
        <p:bldAsOne/>
      </p:bldGraphic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9">
            <a:extLst>
              <a:ext uri="{FF2B5EF4-FFF2-40B4-BE49-F238E27FC236}">
                <a16:creationId xmlns:a16="http://schemas.microsoft.com/office/drawing/2014/main" id="{5E1F4DBB-EDCB-4A36-BAC5-52F39918F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9" name="Picture 11">
            <a:extLst>
              <a:ext uri="{FF2B5EF4-FFF2-40B4-BE49-F238E27FC236}">
                <a16:creationId xmlns:a16="http://schemas.microsoft.com/office/drawing/2014/main" id="{5752FDBF-2103-408B-86DF-5390B4002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30" name="Straight Connector 13">
            <a:extLst>
              <a:ext uri="{FF2B5EF4-FFF2-40B4-BE49-F238E27FC236}">
                <a16:creationId xmlns:a16="http://schemas.microsoft.com/office/drawing/2014/main" id="{2BFCFFBB-E11F-4217-B830-5A44E40B5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5">
            <a:extLst>
              <a:ext uri="{FF2B5EF4-FFF2-40B4-BE49-F238E27FC236}">
                <a16:creationId xmlns:a16="http://schemas.microsoft.com/office/drawing/2014/main" id="{6F83C12D-BC4E-439F-9A67-2A67EFC92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CF1FE0E-AE14-FC97-00CD-02AA8F91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67651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Vilka</a:t>
            </a:r>
            <a:r>
              <a:rPr lang="en-US" dirty="0"/>
              <a:t> Lag </a:t>
            </a:r>
            <a:r>
              <a:rPr lang="en-US" dirty="0" err="1"/>
              <a:t>möter</a:t>
            </a:r>
            <a:r>
              <a:rPr lang="en-US" dirty="0"/>
              <a:t> JAS?</a:t>
            </a:r>
          </a:p>
        </p:txBody>
      </p:sp>
      <p:pic>
        <p:nvPicPr>
          <p:cNvPr id="5" name="Content Placeholder 4" descr="Graphical user interface&#10;&#10;Description automatically generated">
            <a:extLst>
              <a:ext uri="{FF2B5EF4-FFF2-40B4-BE49-F238E27FC236}">
                <a16:creationId xmlns:a16="http://schemas.microsoft.com/office/drawing/2014/main" id="{CCCC96E6-709F-D6D3-8C07-361F9E374A6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74661" y="1037690"/>
            <a:ext cx="11681718" cy="47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2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9">
            <a:extLst>
              <a:ext uri="{FF2B5EF4-FFF2-40B4-BE49-F238E27FC236}">
                <a16:creationId xmlns:a16="http://schemas.microsoft.com/office/drawing/2014/main" id="{5E1F4DBB-EDCB-4A36-BAC5-52F39918F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9" name="Picture 11">
            <a:extLst>
              <a:ext uri="{FF2B5EF4-FFF2-40B4-BE49-F238E27FC236}">
                <a16:creationId xmlns:a16="http://schemas.microsoft.com/office/drawing/2014/main" id="{5752FDBF-2103-408B-86DF-5390B4002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30" name="Straight Connector 13">
            <a:extLst>
              <a:ext uri="{FF2B5EF4-FFF2-40B4-BE49-F238E27FC236}">
                <a16:creationId xmlns:a16="http://schemas.microsoft.com/office/drawing/2014/main" id="{2BFCFFBB-E11F-4217-B830-5A44E40B5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5">
            <a:extLst>
              <a:ext uri="{FF2B5EF4-FFF2-40B4-BE49-F238E27FC236}">
                <a16:creationId xmlns:a16="http://schemas.microsoft.com/office/drawing/2014/main" id="{6F83C12D-BC4E-439F-9A67-2A67EFC92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CF1FE0E-AE14-FC97-00CD-02AA8F91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051" y="80038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Vilka</a:t>
            </a:r>
            <a:r>
              <a:rPr lang="en-US" dirty="0"/>
              <a:t> Lag </a:t>
            </a:r>
            <a:r>
              <a:rPr lang="en-US" dirty="0" err="1"/>
              <a:t>möter</a:t>
            </a:r>
            <a:r>
              <a:rPr lang="en-US" dirty="0"/>
              <a:t> HJ17?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1A6394-C7E1-EFC8-B86A-D41650E133A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0" y="1129273"/>
            <a:ext cx="12191999" cy="4661927"/>
          </a:xfrm>
        </p:spPr>
      </p:pic>
    </p:spTree>
    <p:extLst>
      <p:ext uri="{BB962C8B-B14F-4D97-AF65-F5344CB8AC3E}">
        <p14:creationId xmlns:p14="http://schemas.microsoft.com/office/powerpoint/2010/main" val="95619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F061-EAAC-CF6A-7966-3C3A25139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406" y="146973"/>
            <a:ext cx="9520158" cy="1049235"/>
          </a:xfrm>
        </p:spPr>
        <p:txBody>
          <a:bodyPr/>
          <a:lstStyle/>
          <a:p>
            <a:r>
              <a:rPr lang="sv-SE" dirty="0"/>
              <a:t>Detta har vi stämt av med grabbarna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E06A-2C97-1960-E83B-A9BC94BA28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473240"/>
            <a:ext cx="10363826" cy="3424107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Upplägget för säsongen 22/23 (Allsvenskan/DIV 1 / JAS / HJ / Röd 1</a:t>
            </a:r>
          </a:p>
          <a:p>
            <a:r>
              <a:rPr lang="sv-SE" dirty="0"/>
              <a:t>Kom i tid!! Börjar träningen 18 så ska de vara ombytta och klara 18.</a:t>
            </a:r>
          </a:p>
          <a:p>
            <a:r>
              <a:rPr lang="sv-SE" dirty="0"/>
              <a:t>Svara på Laget.se kallelser så fort det ni ser dem. Inget svar = inget deltagande.</a:t>
            </a:r>
          </a:p>
          <a:p>
            <a:r>
              <a:rPr lang="sv-SE" dirty="0"/>
              <a:t>Inga halvskadade i spel. Ordentlig REHAB. </a:t>
            </a:r>
          </a:p>
          <a:p>
            <a:r>
              <a:rPr lang="sv-SE" dirty="0"/>
              <a:t>Laget kommer före ”Jaget”. Peppa hela tiden, ge energi oavsett om jag är uttagen eller ej.</a:t>
            </a:r>
          </a:p>
          <a:p>
            <a:r>
              <a:rPr lang="sv-SE" dirty="0"/>
              <a:t>Vi ledare tar ut laget och coachar matcherna. OK att diskutera och fråga om sin position med oss.</a:t>
            </a:r>
          </a:p>
          <a:p>
            <a:r>
              <a:rPr lang="sv-SE" dirty="0"/>
              <a:t>Nivåanpassning är OK. Att gå ner på folk under matcher m.m.</a:t>
            </a:r>
          </a:p>
          <a:p>
            <a:r>
              <a:rPr lang="sv-SE" dirty="0"/>
              <a:t>Vi har som utgångspunkt att alltid åka med 3 st. femmor</a:t>
            </a:r>
          </a:p>
          <a:p>
            <a:r>
              <a:rPr lang="sv-SE" dirty="0"/>
              <a:t>Inställning = Resultat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013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3299-3974-435C-A56E-3E3B8507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sv-SE" dirty="0"/>
              <a:t>Upplägg säsongen 2022/2023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17C9-B602-4000-B52B-B4194A5DDE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3375" y="2184357"/>
            <a:ext cx="5277053" cy="3281990"/>
          </a:xfrm>
        </p:spPr>
        <p:txBody>
          <a:bodyPr>
            <a:normAutofit/>
          </a:bodyPr>
          <a:lstStyle/>
          <a:p>
            <a:r>
              <a:rPr lang="sv-SE" dirty="0"/>
              <a:t>Försäsongen startar i slutet av Maj (Troligtvis 2 ggr veckan) med uppehåll i Juli.</a:t>
            </a:r>
          </a:p>
          <a:p>
            <a:r>
              <a:rPr lang="sv-SE" dirty="0"/>
              <a:t>3-4 st. Träningstillfällen inomhus i veckan för truppen 2022/2023 </a:t>
            </a:r>
          </a:p>
          <a:p>
            <a:r>
              <a:rPr lang="sv-SE" dirty="0"/>
              <a:t>Spelsystem med många nycklar</a:t>
            </a:r>
          </a:p>
          <a:p>
            <a:r>
              <a:rPr lang="sv-SE" dirty="0"/>
              <a:t>Idrottspsykologi, Bäst när det gäller!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6666FD6-9A34-491A-B647-2652CD1F3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184357"/>
            <a:ext cx="4948659" cy="3281988"/>
            <a:chOff x="7807230" y="2012810"/>
            <a:chExt cx="3251252" cy="3459865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2FEA252-55E0-415B-93F5-4415DC76A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7B13688-A3B1-41D4-B6C8-FC7896CC6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Sverige fixar VM-guldet! - Innebandy-vm.se">
            <a:extLst>
              <a:ext uri="{FF2B5EF4-FFF2-40B4-BE49-F238E27FC236}">
                <a16:creationId xmlns:a16="http://schemas.microsoft.com/office/drawing/2014/main" id="{26CC7402-26F4-4B3C-BFE5-14F3CA5716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5" r="17859"/>
          <a:stretch/>
        </p:blipFill>
        <p:spPr bwMode="auto">
          <a:xfrm>
            <a:off x="6277257" y="2341994"/>
            <a:ext cx="4613872" cy="295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87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27BC-48D3-45DF-B103-1EA99D7FA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988" y="804518"/>
            <a:ext cx="9520158" cy="1049235"/>
          </a:xfrm>
          <a:effectLst>
            <a:softEdge rad="88900"/>
          </a:effectLst>
        </p:spPr>
        <p:txBody>
          <a:bodyPr/>
          <a:lstStyle/>
          <a:p>
            <a:r>
              <a:rPr lang="sv-SE" dirty="0"/>
              <a:t>Föräldragrupp!!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1AE89-DD08-4AC4-A9AD-DE7AEF29A3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031502" cy="3424107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Ekonomi</a:t>
            </a:r>
          </a:p>
          <a:p>
            <a:r>
              <a:rPr lang="sv-SE" dirty="0"/>
              <a:t>Medlemsavgifter</a:t>
            </a:r>
          </a:p>
          <a:p>
            <a:r>
              <a:rPr lang="sv-SE" dirty="0"/>
              <a:t>Dreamstar</a:t>
            </a:r>
          </a:p>
          <a:p>
            <a:r>
              <a:rPr lang="sv-SE" dirty="0"/>
              <a:t>Sponsring</a:t>
            </a:r>
          </a:p>
          <a:p>
            <a:r>
              <a:rPr lang="sv-SE" dirty="0"/>
              <a:t>Inträde</a:t>
            </a:r>
          </a:p>
          <a:p>
            <a:r>
              <a:rPr lang="sv-SE" dirty="0"/>
              <a:t>Bingolotter</a:t>
            </a:r>
          </a:p>
          <a:p>
            <a:r>
              <a:rPr lang="sv-SE" dirty="0"/>
              <a:t>Försäljning av ”prylar”?</a:t>
            </a:r>
          </a:p>
          <a:p>
            <a:r>
              <a:rPr lang="sv-SE" dirty="0"/>
              <a:t>Annat?</a:t>
            </a:r>
          </a:p>
          <a:p>
            <a:endParaRPr lang="sv-SE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FA83E3-BFDF-4015-843A-8D6AFFF1D51A}"/>
              </a:ext>
            </a:extLst>
          </p:cNvPr>
          <p:cNvSpPr txBox="1">
            <a:spLocks/>
          </p:cNvSpPr>
          <p:nvPr/>
        </p:nvSpPr>
        <p:spPr>
          <a:xfrm>
            <a:off x="7364232" y="2293461"/>
            <a:ext cx="303150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Sekretariat hemmamatcher</a:t>
            </a:r>
          </a:p>
          <a:p>
            <a:r>
              <a:rPr lang="sv-SE" dirty="0"/>
              <a:t>Buss bortamatcher</a:t>
            </a:r>
          </a:p>
          <a:p>
            <a:r>
              <a:rPr lang="sv-SE" dirty="0"/>
              <a:t>Kiosken/ Arenavärdar</a:t>
            </a:r>
          </a:p>
          <a:p>
            <a:r>
              <a:rPr lang="sv-SE" dirty="0"/>
              <a:t>Cuper</a:t>
            </a:r>
          </a:p>
          <a:p>
            <a:r>
              <a:rPr lang="sv-SE" dirty="0" err="1"/>
              <a:t>M.m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122" name="Picture 2" descr="InnebandyForAll - Stående Innebandy">
            <a:extLst>
              <a:ext uri="{FF2B5EF4-FFF2-40B4-BE49-F238E27FC236}">
                <a16:creationId xmlns:a16="http://schemas.microsoft.com/office/drawing/2014/main" id="{10490D62-460A-463E-B152-5AE936104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046" y="110679"/>
            <a:ext cx="2619375" cy="1743075"/>
          </a:xfrm>
          <a:prstGeom prst="rect">
            <a:avLst/>
          </a:prstGeom>
          <a:noFill/>
          <a:effectLst>
            <a:softEdge rad="266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nnebandy | Österlensport">
            <a:extLst>
              <a:ext uri="{FF2B5EF4-FFF2-40B4-BE49-F238E27FC236}">
                <a16:creationId xmlns:a16="http://schemas.microsoft.com/office/drawing/2014/main" id="{0449BBE0-4156-4A87-B012-9805EA935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1" y="19023"/>
            <a:ext cx="1658045" cy="1437890"/>
          </a:xfrm>
          <a:prstGeom prst="rect">
            <a:avLst/>
          </a:prstGeom>
          <a:noFill/>
          <a:effectLst>
            <a:softEdge rad="228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Olika slags pengar. Förpackning i buntar med sedlar, sedlar flyga — Stock  Vektor © quarta #355251356">
            <a:extLst>
              <a:ext uri="{FF2B5EF4-FFF2-40B4-BE49-F238E27FC236}">
                <a16:creationId xmlns:a16="http://schemas.microsoft.com/office/drawing/2014/main" id="{3D624416-285D-B540-10E6-C613ECB68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385" y="2851918"/>
            <a:ext cx="2371725" cy="1933575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årt arbetande Vector Art Stock Images | Depositphotos">
            <a:extLst>
              <a:ext uri="{FF2B5EF4-FFF2-40B4-BE49-F238E27FC236}">
                <a16:creationId xmlns:a16="http://schemas.microsoft.com/office/drawing/2014/main" id="{24D28710-84EF-93C4-EB5B-917DE0629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440" y="3853348"/>
            <a:ext cx="2143125" cy="2143125"/>
          </a:xfrm>
          <a:prstGeom prst="rect">
            <a:avLst/>
          </a:prstGeom>
          <a:noFill/>
          <a:effectLst>
            <a:softEdge rad="304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732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45">
            <a:extLst>
              <a:ext uri="{FF2B5EF4-FFF2-40B4-BE49-F238E27FC236}">
                <a16:creationId xmlns:a16="http://schemas.microsoft.com/office/drawing/2014/main" id="{3E1C0B72-EF2D-414A-AE00-FE85FE80B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40" name="Picture 147">
            <a:extLst>
              <a:ext uri="{FF2B5EF4-FFF2-40B4-BE49-F238E27FC236}">
                <a16:creationId xmlns:a16="http://schemas.microsoft.com/office/drawing/2014/main" id="{F066BF3E-757A-4A33-B471-440FA15F1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041" name="Straight Connector 149">
            <a:extLst>
              <a:ext uri="{FF2B5EF4-FFF2-40B4-BE49-F238E27FC236}">
                <a16:creationId xmlns:a16="http://schemas.microsoft.com/office/drawing/2014/main" id="{64393E50-1A9C-47FF-B4C7-C2F6F7BB4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Straight Connector 151">
            <a:extLst>
              <a:ext uri="{FF2B5EF4-FFF2-40B4-BE49-F238E27FC236}">
                <a16:creationId xmlns:a16="http://schemas.microsoft.com/office/drawing/2014/main" id="{FF208D80-604B-4D70-BBF9-DED218AC7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043" name="Rectangle 153">
            <a:extLst>
              <a:ext uri="{FF2B5EF4-FFF2-40B4-BE49-F238E27FC236}">
                <a16:creationId xmlns:a16="http://schemas.microsoft.com/office/drawing/2014/main" id="{61F5D222-BE20-4852-BC4E-3D675D18E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55">
            <a:extLst>
              <a:ext uri="{FF2B5EF4-FFF2-40B4-BE49-F238E27FC236}">
                <a16:creationId xmlns:a16="http://schemas.microsoft.com/office/drawing/2014/main" id="{F49FE803-94BB-4D33-BA19-C0542311F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4C8D61-3ED2-4D9A-96BA-91688A426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 dirty="0" err="1"/>
              <a:t>Övriga</a:t>
            </a:r>
            <a:r>
              <a:rPr lang="en-US" sz="3600" dirty="0"/>
              <a:t> </a:t>
            </a:r>
            <a:r>
              <a:rPr lang="en-US" sz="3600" dirty="0" err="1"/>
              <a:t>Frågor</a:t>
            </a:r>
            <a:r>
              <a:rPr lang="en-US" sz="3600" dirty="0"/>
              <a:t>?</a:t>
            </a:r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B272615A-DA6E-4A51-B6FD-5F595E55B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2" y="323838"/>
            <a:ext cx="9299965" cy="3652791"/>
            <a:chOff x="1445672" y="323838"/>
            <a:chExt cx="9299965" cy="3652791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84957904-DD98-4EE4-B3A6-19776C34A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45672" y="323838"/>
              <a:ext cx="9299965" cy="365279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29C81FAE-2E8E-4B2F-8472-4B5A1A83BC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8238" y="647445"/>
              <a:ext cx="8673013" cy="3002215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4B737D5-3244-424E-982D-457002375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3410" y="806495"/>
            <a:ext cx="8347608" cy="2678774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FRÅGETECKEN DELUXE | Vimmelmamman | Damernas Värld">
            <a:extLst>
              <a:ext uri="{FF2B5EF4-FFF2-40B4-BE49-F238E27FC236}">
                <a16:creationId xmlns:a16="http://schemas.microsoft.com/office/drawing/2014/main" id="{9AF54D5D-2BB4-4EC2-904C-DCF83EA6B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460" y="963739"/>
            <a:ext cx="1897266" cy="236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åga Frågetecken Svar - Gratis bilder på Pixabay">
            <a:extLst>
              <a:ext uri="{FF2B5EF4-FFF2-40B4-BE49-F238E27FC236}">
                <a16:creationId xmlns:a16="http://schemas.microsoft.com/office/drawing/2014/main" id="{93F1A44B-1A79-4B7F-BBB9-3EBD9ED31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8229" y="963739"/>
            <a:ext cx="2369223" cy="236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rågetecken Och Människaillustration/isolerat Stock Illustrationer -  Illustration av humoristiskt, isolerat: 34876375">
            <a:extLst>
              <a:ext uri="{FF2B5EF4-FFF2-40B4-BE49-F238E27FC236}">
                <a16:creationId xmlns:a16="http://schemas.microsoft.com/office/drawing/2014/main" id="{56B38ADE-1039-4A04-BC39-6E9C801F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34449" y="963739"/>
            <a:ext cx="2369223" cy="236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41536236-06C2-4773-90F8-B8EB5F90C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15725" y="4459039"/>
            <a:ext cx="0" cy="55152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6" name="Picture 165">
            <a:extLst>
              <a:ext uri="{FF2B5EF4-FFF2-40B4-BE49-F238E27FC236}">
                <a16:creationId xmlns:a16="http://schemas.microsoft.com/office/drawing/2014/main" id="{A1C47373-7348-4863-8FD1-A1F135AF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616DB327-C345-404F-9B39-4D51DC7B1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76565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334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Agency FB</vt:lpstr>
      <vt:lpstr>Arial</vt:lpstr>
      <vt:lpstr>Calibri</vt:lpstr>
      <vt:lpstr>Palatino Linotype</vt:lpstr>
      <vt:lpstr>Gallery</vt:lpstr>
      <vt:lpstr>PowerPoint Presentation</vt:lpstr>
      <vt:lpstr> Förutsättningarna är:</vt:lpstr>
      <vt:lpstr>Hur tänker KIBF?</vt:lpstr>
      <vt:lpstr>Vilka Lag möter JAS?</vt:lpstr>
      <vt:lpstr>Vilka Lag möter HJ17?</vt:lpstr>
      <vt:lpstr>Detta har vi stämt av med grabbarna </vt:lpstr>
      <vt:lpstr>Upplägg säsongen 2022/2023</vt:lpstr>
      <vt:lpstr>Föräldragrupp!!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Niclas Olsson</dc:creator>
  <cp:lastModifiedBy>Niclas Olsson</cp:lastModifiedBy>
  <cp:revision>16</cp:revision>
  <dcterms:created xsi:type="dcterms:W3CDTF">2022-02-16T07:48:21Z</dcterms:created>
  <dcterms:modified xsi:type="dcterms:W3CDTF">2022-08-03T07:23:01Z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4d16b3e-4c78-4acf-8673-4f78a099a0ed_Enabled">
    <vt:lpwstr>true</vt:lpwstr>
  </property>
  <property fmtid="{D5CDD505-2E9C-101B-9397-08002B2CF9AE}" pid="3" name="MSIP_Label_34d16b3e-4c78-4acf-8673-4f78a099a0ed_SetDate">
    <vt:lpwstr>2022-08-03T07:22:39Z</vt:lpwstr>
  </property>
  <property fmtid="{D5CDD505-2E9C-101B-9397-08002B2CF9AE}" pid="4" name="MSIP_Label_34d16b3e-4c78-4acf-8673-4f78a099a0ed_Method">
    <vt:lpwstr>Privileged</vt:lpwstr>
  </property>
  <property fmtid="{D5CDD505-2E9C-101B-9397-08002B2CF9AE}" pid="5" name="MSIP_Label_34d16b3e-4c78-4acf-8673-4f78a099a0ed_Name">
    <vt:lpwstr>Public</vt:lpwstr>
  </property>
  <property fmtid="{D5CDD505-2E9C-101B-9397-08002B2CF9AE}" pid="6" name="MSIP_Label_34d16b3e-4c78-4acf-8673-4f78a099a0ed_SiteId">
    <vt:lpwstr>76431109-ff89-42c2-8781-a07ca07a2d57</vt:lpwstr>
  </property>
  <property fmtid="{D5CDD505-2E9C-101B-9397-08002B2CF9AE}" pid="7" name="MSIP_Label_34d16b3e-4c78-4acf-8673-4f78a099a0ed_ActionId">
    <vt:lpwstr>cdb7da26-b4e0-4df7-b867-d455969c8a44</vt:lpwstr>
  </property>
  <property fmtid="{D5CDD505-2E9C-101B-9397-08002B2CF9AE}" pid="8" name="MSIP_Label_34d16b3e-4c78-4acf-8673-4f78a099a0ed_ContentBits">
    <vt:lpwstr>2</vt:lpwstr>
  </property>
</Properties>
</file>