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61" r:id="rId6"/>
    <p:sldId id="27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245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000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43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347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182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3942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9916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1979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971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6918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398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9487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99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061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126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753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02517A-BE8F-4EFD-8A2F-17556FF43EC9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C312010-D63B-406B-B24B-9F7737FC4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47401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88142C-D3C4-43DC-A844-A7D9ECB0F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4213" y="685799"/>
            <a:ext cx="4781147" cy="4892676"/>
          </a:xfrm>
        </p:spPr>
        <p:txBody>
          <a:bodyPr anchor="ctr">
            <a:normAutofit/>
          </a:bodyPr>
          <a:lstStyle/>
          <a:p>
            <a:pPr algn="r"/>
            <a:r>
              <a:rPr lang="sv-SE" sz="5200"/>
              <a:t>Göransson cup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6DC9EF-092A-4FEF-8A40-0E509CA79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6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91625" y="685800"/>
            <a:ext cx="4816572" cy="1384926"/>
          </a:xfrm>
        </p:spPr>
        <p:txBody>
          <a:bodyPr anchor="ctr">
            <a:normAutofit/>
          </a:bodyPr>
          <a:lstStyle/>
          <a:p>
            <a:r>
              <a:rPr lang="sv-SE" sz="4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Kais Mora UIF P12</a:t>
            </a: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7172587" y="2247643"/>
            <a:ext cx="3637976" cy="39245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Allmän information kring cupen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Transport/logistik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Packlista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Schema för cupen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Viktig information från/till föräldrar inför cupen</a:t>
            </a:r>
          </a:p>
        </p:txBody>
      </p:sp>
    </p:spTree>
    <p:extLst>
      <p:ext uri="{BB962C8B-B14F-4D97-AF65-F5344CB8AC3E}">
        <p14:creationId xmlns:p14="http://schemas.microsoft.com/office/powerpoint/2010/main" val="154510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13" y="0"/>
            <a:ext cx="8534401" cy="1218997"/>
          </a:xfrm>
        </p:spPr>
        <p:txBody>
          <a:bodyPr/>
          <a:lstStyle/>
          <a:p>
            <a:r>
              <a:rPr lang="sv-SE" dirty="0"/>
              <a:t>Allmän information kring cupen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4214" y="1569719"/>
            <a:ext cx="10996252" cy="4823129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Laget spelar i grupp - Pojkar, nästan alla från laget är med, vi blir 12 spelare + 3 ledare (Pernilla, Björn och Torsten), alla spelare och ledare är registrerade och klart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Spelschemat ännu inte klart, förra året </a:t>
            </a:r>
            <a:r>
              <a:rPr lang="sv-SE" dirty="0" err="1">
                <a:solidFill>
                  <a:schemeClr val="tx1"/>
                </a:solidFill>
              </a:rPr>
              <a:t>las</a:t>
            </a:r>
            <a:r>
              <a:rPr lang="sv-SE" dirty="0">
                <a:solidFill>
                  <a:schemeClr val="tx1"/>
                </a:solidFill>
              </a:rPr>
              <a:t> det ut i mitten av september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Göransson Cup, ladda ner appen för mer information.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Incheckning skolboende via ledare. Skolboendet tillgång från kl. 18, se boende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Spelarna får armband som ger dem tillträde till Cup boende, matsal osv.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Spelplatser: 	Göransson Arena – GPS: Göransson Arena, Arenavägen </a:t>
            </a:r>
          </a:p>
          <a:p>
            <a:r>
              <a:rPr lang="sv-SE" dirty="0">
                <a:solidFill>
                  <a:schemeClr val="tx1"/>
                </a:solidFill>
              </a:rPr>
              <a:t>				</a:t>
            </a:r>
            <a:r>
              <a:rPr lang="sv-SE" dirty="0" err="1">
                <a:solidFill>
                  <a:schemeClr val="tx1"/>
                </a:solidFill>
              </a:rPr>
              <a:t>Ferrum</a:t>
            </a:r>
            <a:r>
              <a:rPr lang="sv-SE" dirty="0">
                <a:solidFill>
                  <a:schemeClr val="tx1"/>
                </a:solidFill>
              </a:rPr>
              <a:t> Arena – GPS: </a:t>
            </a:r>
            <a:r>
              <a:rPr lang="sv-SE" dirty="0" err="1">
                <a:solidFill>
                  <a:schemeClr val="tx1"/>
                </a:solidFill>
              </a:rPr>
              <a:t>Ferrum</a:t>
            </a:r>
            <a:r>
              <a:rPr lang="sv-SE" dirty="0">
                <a:solidFill>
                  <a:schemeClr val="tx1"/>
                </a:solidFill>
              </a:rPr>
              <a:t> Arena, Arenavägen</a:t>
            </a:r>
          </a:p>
          <a:p>
            <a:endParaRPr lang="sv-SE" dirty="0">
              <a:solidFill>
                <a:schemeClr val="tx1"/>
              </a:solidFill>
            </a:endParaRPr>
          </a:p>
          <a:p>
            <a:r>
              <a:rPr lang="sv-SE" sz="2400" b="1" dirty="0">
                <a:solidFill>
                  <a:schemeClr val="tx1"/>
                </a:solidFill>
              </a:rPr>
              <a:t>OBS!!! Evenemanget omfattas av väskförbud. I publika entréer tillåts ej väskor samt selektiv visitation genomförs. Spelare går in via separata spelaringång, där väskor kommer kontrolleras.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5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13" y="0"/>
            <a:ext cx="8534401" cy="1218997"/>
          </a:xfrm>
        </p:spPr>
        <p:txBody>
          <a:bodyPr/>
          <a:lstStyle/>
          <a:p>
            <a:r>
              <a:rPr lang="sv-SE" dirty="0"/>
              <a:t>Allmän information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4214" y="1569719"/>
            <a:ext cx="8534400" cy="4823129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Värdesaker/telefoner, Förslag till diskussion: vi ledare samlar in mobilerna, sedan får spelarna ha tillgång till dem ca 1 h på förmiddagen och 1 h på kvällen.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Måltider sker på </a:t>
            </a:r>
            <a:r>
              <a:rPr lang="sv-SE" dirty="0" err="1">
                <a:solidFill>
                  <a:schemeClr val="tx1"/>
                </a:solidFill>
              </a:rPr>
              <a:t>Björksätraskolan</a:t>
            </a:r>
            <a:r>
              <a:rPr lang="sv-SE" dirty="0">
                <a:solidFill>
                  <a:schemeClr val="tx1"/>
                </a:solidFill>
              </a:rPr>
              <a:t>, meddela </a:t>
            </a:r>
            <a:r>
              <a:rPr lang="sv-SE" dirty="0" err="1">
                <a:solidFill>
                  <a:schemeClr val="tx1"/>
                </a:solidFill>
              </a:rPr>
              <a:t>ev</a:t>
            </a:r>
            <a:r>
              <a:rPr lang="sv-SE" dirty="0">
                <a:solidFill>
                  <a:schemeClr val="tx1"/>
                </a:solidFill>
              </a:rPr>
              <a:t> allergi eller specialkost till ledare på lapp efter mötet.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 err="1">
                <a:solidFill>
                  <a:schemeClr val="tx1"/>
                </a:solidFill>
              </a:rPr>
              <a:t>Mellis</a:t>
            </a:r>
            <a:r>
              <a:rPr lang="sv-SE" dirty="0">
                <a:solidFill>
                  <a:schemeClr val="tx1"/>
                </a:solidFill>
              </a:rPr>
              <a:t> löser vi på plats med hjälp av föräldrar på plats – vem kan hjälpa till?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Utcheckning söndag 29/9, efter frukost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Förslag på aktivitet mellan matcherna/kvällarna?</a:t>
            </a:r>
          </a:p>
          <a:p>
            <a:endParaRPr 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59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13" y="0"/>
            <a:ext cx="8534401" cy="1218997"/>
          </a:xfrm>
        </p:spPr>
        <p:txBody>
          <a:bodyPr/>
          <a:lstStyle/>
          <a:p>
            <a:r>
              <a:rPr lang="sv-SE" dirty="0"/>
              <a:t>Transport/logistik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4214" y="1569719"/>
            <a:ext cx="8534400" cy="4823129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Samling Willys parkering för fördelning och gemensam transport till Sandviken fredag 27/9 kl.14:00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sv-SE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Vilka föräldrar kan köra till/hämta i Sandviken? Detta för att veta vilka som är på plats om vi behöver hjälp med att hämta/lämna barn eller ordna någon aktivitet.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sv-SE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Vilka föräldrar kommer att komma ner på matcher alt finnas på plats i Sandviken?</a:t>
            </a:r>
          </a:p>
        </p:txBody>
      </p:sp>
    </p:spTree>
    <p:extLst>
      <p:ext uri="{BB962C8B-B14F-4D97-AF65-F5344CB8AC3E}">
        <p14:creationId xmlns:p14="http://schemas.microsoft.com/office/powerpoint/2010/main" val="2393171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13" y="0"/>
            <a:ext cx="8534401" cy="1218997"/>
          </a:xfrm>
        </p:spPr>
        <p:txBody>
          <a:bodyPr/>
          <a:lstStyle/>
          <a:p>
            <a:r>
              <a:rPr lang="sv-SE" dirty="0"/>
              <a:t>packlista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4213" y="1292883"/>
            <a:ext cx="8865303" cy="5165036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Luftmadrass eller liknande – </a:t>
            </a:r>
            <a:r>
              <a:rPr lang="sv-SE" u="sng" dirty="0">
                <a:solidFill>
                  <a:schemeClr val="tx1"/>
                </a:solidFill>
              </a:rPr>
              <a:t>max 80 cm bred!</a:t>
            </a:r>
            <a:r>
              <a:rPr lang="sv-SE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Sovsäck/Täcke/kudde/sängkläder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Kais Mora kläder (träningsoverall, shorts/T-shirt, strumpor för de som har)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Matchtröja (svart - spelare, röd – tränare)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Inom- och utomhusskor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Vattenflaska, märkt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Innebandyklubba (kanske en reservklubba)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Regnkläder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5 </a:t>
            </a:r>
            <a:r>
              <a:rPr lang="sv-SE" dirty="0" err="1">
                <a:solidFill>
                  <a:schemeClr val="tx1"/>
                </a:solidFill>
              </a:rPr>
              <a:t>st</a:t>
            </a:r>
            <a:r>
              <a:rPr lang="sv-SE" dirty="0">
                <a:solidFill>
                  <a:schemeClr val="tx1"/>
                </a:solidFill>
              </a:rPr>
              <a:t> klädnypor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Ombyten för 3 dagar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Badkläder?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Hygienprodukter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Handduk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solidFill>
                  <a:schemeClr val="tx1"/>
                </a:solidFill>
              </a:rPr>
              <a:t>Frisbee att spela frisbeegolf med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err="1">
                <a:solidFill>
                  <a:schemeClr val="tx1"/>
                </a:solidFill>
              </a:rPr>
              <a:t>Mellisprodukter</a:t>
            </a:r>
            <a:r>
              <a:rPr lang="sv-SE" dirty="0">
                <a:solidFill>
                  <a:schemeClr val="tx1"/>
                </a:solidFill>
              </a:rPr>
              <a:t> typ energibar om barnet har någon favorit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sv-SE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sv-SE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969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6D1FB3-7887-5C76-82EC-932B981F5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0" y="429470"/>
            <a:ext cx="8534401" cy="1348996"/>
          </a:xfrm>
        </p:spPr>
        <p:txBody>
          <a:bodyPr/>
          <a:lstStyle/>
          <a:p>
            <a:r>
              <a:rPr lang="sv-SE" dirty="0"/>
              <a:t>Boende och 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E279AA-E446-454A-5E51-1C3FCA7D1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08" y="2054604"/>
            <a:ext cx="10506705" cy="2190226"/>
          </a:xfrm>
        </p:spPr>
        <p:txBody>
          <a:bodyPr>
            <a:noAutofit/>
          </a:bodyPr>
          <a:lstStyle/>
          <a:p>
            <a:pPr marL="285750" indent="-285750">
              <a:buFontTx/>
              <a:buChar char="-"/>
            </a:pPr>
            <a:r>
              <a:rPr lang="sv-SE" dirty="0" err="1">
                <a:solidFill>
                  <a:schemeClr val="tx1"/>
                </a:solidFill>
              </a:rPr>
              <a:t>Björksätraskolan</a:t>
            </a:r>
            <a:r>
              <a:rPr lang="sv-SE" dirty="0">
                <a:solidFill>
                  <a:schemeClr val="tx1"/>
                </a:solidFill>
              </a:rPr>
              <a:t> (boende och mat): GPS </a:t>
            </a:r>
            <a:r>
              <a:rPr lang="sv-SE" dirty="0" err="1">
                <a:solidFill>
                  <a:schemeClr val="tx1"/>
                </a:solidFill>
              </a:rPr>
              <a:t>Björksätra</a:t>
            </a:r>
            <a:r>
              <a:rPr lang="sv-SE" dirty="0">
                <a:solidFill>
                  <a:schemeClr val="tx1"/>
                </a:solidFill>
              </a:rPr>
              <a:t> Mitt 1, 811 50 Sandviken</a:t>
            </a:r>
          </a:p>
          <a:p>
            <a:pPr marL="285750" indent="-285750">
              <a:buFontTx/>
              <a:buChar char="-"/>
            </a:pPr>
            <a:r>
              <a:rPr lang="sv-SE" dirty="0">
                <a:solidFill>
                  <a:schemeClr val="tx1"/>
                </a:solidFill>
              </a:rPr>
              <a:t>27/9 Middag 17:00-21:00</a:t>
            </a:r>
          </a:p>
          <a:p>
            <a:pPr marL="285750" indent="-285750">
              <a:buFontTx/>
              <a:buChar char="-"/>
            </a:pPr>
            <a:r>
              <a:rPr lang="sv-SE" dirty="0">
                <a:solidFill>
                  <a:schemeClr val="tx1"/>
                </a:solidFill>
              </a:rPr>
              <a:t>28/9 Frukost 06:30 – 10:00</a:t>
            </a:r>
          </a:p>
          <a:p>
            <a:pPr lvl="2"/>
            <a:r>
              <a:rPr lang="sv-SE" dirty="0">
                <a:solidFill>
                  <a:schemeClr val="tx1"/>
                </a:solidFill>
              </a:rPr>
              <a:t>Lunch 11:00 – 14:00</a:t>
            </a:r>
          </a:p>
          <a:p>
            <a:pPr lvl="2"/>
            <a:r>
              <a:rPr lang="sv-SE" dirty="0">
                <a:solidFill>
                  <a:schemeClr val="tx1"/>
                </a:solidFill>
              </a:rPr>
              <a:t>Middag 17:00 – 20:00</a:t>
            </a:r>
          </a:p>
          <a:p>
            <a:pPr marL="285750" indent="-285750">
              <a:buFontTx/>
              <a:buChar char="-"/>
            </a:pPr>
            <a:r>
              <a:rPr lang="sv-SE" dirty="0">
                <a:solidFill>
                  <a:schemeClr val="tx1"/>
                </a:solidFill>
              </a:rPr>
              <a:t>28/9 	Frukost 06:30 – 10:00</a:t>
            </a:r>
          </a:p>
          <a:p>
            <a:pPr lvl="2"/>
            <a:endParaRPr lang="sv-SE" dirty="0">
              <a:solidFill>
                <a:schemeClr val="tx1"/>
              </a:solidFill>
            </a:endParaRPr>
          </a:p>
          <a:p>
            <a:pPr lvl="2"/>
            <a:endParaRPr lang="sv-SE" dirty="0"/>
          </a:p>
          <a:p>
            <a:pPr marL="1200150" lvl="2" indent="-285750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11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13" y="0"/>
            <a:ext cx="8534401" cy="1218997"/>
          </a:xfrm>
        </p:spPr>
        <p:txBody>
          <a:bodyPr/>
          <a:lstStyle/>
          <a:p>
            <a:r>
              <a:rPr lang="sv-SE" dirty="0"/>
              <a:t>Schema inför cupen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4214" y="1284494"/>
            <a:ext cx="8534400" cy="4823129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Spelschema publicerat i appen </a:t>
            </a:r>
          </a:p>
          <a:p>
            <a:pPr marL="285750" indent="-285750">
              <a:buFontTx/>
              <a:buChar char="-"/>
            </a:pPr>
            <a:r>
              <a:rPr lang="sv-SE" dirty="0">
                <a:solidFill>
                  <a:schemeClr val="tx1"/>
                </a:solidFill>
              </a:rPr>
              <a:t>Fredag 27/9 kl. 18:50 mot Digers</a:t>
            </a:r>
          </a:p>
          <a:p>
            <a:pPr marL="285750" indent="-285750">
              <a:buFontTx/>
              <a:buChar char="-"/>
            </a:pPr>
            <a:r>
              <a:rPr lang="sv-SE" dirty="0">
                <a:solidFill>
                  <a:schemeClr val="tx1"/>
                </a:solidFill>
              </a:rPr>
              <a:t>Lördag 28/9 kl. 08:40 mot Täby FC Myrängen		</a:t>
            </a:r>
          </a:p>
          <a:p>
            <a:pPr marL="1657350" lvl="3" indent="-285750">
              <a:buFontTx/>
              <a:buChar char="-"/>
            </a:pPr>
            <a:r>
              <a:rPr lang="sv-SE" sz="1800" dirty="0">
                <a:solidFill>
                  <a:schemeClr val="tx1"/>
                </a:solidFill>
              </a:rPr>
              <a:t>Kl. 15:30 mot </a:t>
            </a:r>
            <a:r>
              <a:rPr lang="sv-SE" sz="1800" dirty="0" err="1">
                <a:solidFill>
                  <a:schemeClr val="tx1"/>
                </a:solidFill>
              </a:rPr>
              <a:t>Ggik</a:t>
            </a:r>
            <a:r>
              <a:rPr lang="sv-SE" sz="1800" dirty="0">
                <a:solidFill>
                  <a:schemeClr val="tx1"/>
                </a:solidFill>
              </a:rPr>
              <a:t> Innebandy</a:t>
            </a:r>
          </a:p>
          <a:p>
            <a:pPr marL="1657350" lvl="3" indent="-285750">
              <a:buFontTx/>
              <a:buChar char="-"/>
            </a:pPr>
            <a:r>
              <a:rPr lang="sv-SE" sz="1800" dirty="0">
                <a:solidFill>
                  <a:schemeClr val="tx1"/>
                </a:solidFill>
              </a:rPr>
              <a:t>Kl. 18:10 mot Sätra </a:t>
            </a:r>
          </a:p>
          <a:p>
            <a:pPr marL="1657350" lvl="3" indent="-285750">
              <a:buFontTx/>
              <a:buChar char="-"/>
            </a:pPr>
            <a:r>
              <a:rPr lang="sv-SE" sz="1800" dirty="0">
                <a:solidFill>
                  <a:schemeClr val="tx1"/>
                </a:solidFill>
              </a:rPr>
              <a:t>Kl. 20:50 ev. slutspel</a:t>
            </a:r>
          </a:p>
          <a:p>
            <a:r>
              <a:rPr lang="sv-SE" dirty="0">
                <a:solidFill>
                  <a:schemeClr val="tx1"/>
                </a:solidFill>
              </a:rPr>
              <a:t>- Söndag 29/9 – Slutspel antingen kl. 08:40 eller 09:20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Aktiviteter mellan matcherna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Beroende på väder: bad på badhus i Sandviken, kubb eller liknande, </a:t>
            </a:r>
            <a:r>
              <a:rPr lang="sv-SE" dirty="0" err="1">
                <a:solidFill>
                  <a:schemeClr val="tx1"/>
                </a:solidFill>
              </a:rPr>
              <a:t>discgolf</a:t>
            </a:r>
            <a:r>
              <a:rPr lang="sv-SE" dirty="0">
                <a:solidFill>
                  <a:schemeClr val="tx1"/>
                </a:solidFill>
              </a:rPr>
              <a:t>, minigolf mm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60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4700" y="485029"/>
            <a:ext cx="8534401" cy="1218997"/>
          </a:xfrm>
        </p:spPr>
        <p:txBody>
          <a:bodyPr/>
          <a:lstStyle/>
          <a:p>
            <a:r>
              <a:rPr lang="sv-SE" dirty="0"/>
              <a:t>Viktig information till/från föräldrar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4214" y="1704026"/>
            <a:ext cx="8534400" cy="4823129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Allergier eller viktig sjukdomsinformation?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Fyll i på en lapp på möte alternativt kontakta Torsten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Kontaktuppgifter till föräldrar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Kolla upp uppgifterna i Laget.se under </a:t>
            </a:r>
            <a:r>
              <a:rPr lang="sv-SE" i="1" dirty="0">
                <a:solidFill>
                  <a:schemeClr val="tx1"/>
                </a:solidFill>
              </a:rPr>
              <a:t>Min profil, Mina uppgifter, Kontaktuppgifter -</a:t>
            </a:r>
            <a:r>
              <a:rPr lang="sv-SE" dirty="0">
                <a:solidFill>
                  <a:schemeClr val="tx1"/>
                </a:solidFill>
              </a:rPr>
              <a:t> stämmer allting? Alternativ kontakta Torsten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Skapa föräldragrupp i Messenger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</a:rPr>
              <a:t>Annat viktigt att veta? Kontakta någon av oss ledare: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Pernilla Olsson, 070 – 607 61 14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Björn Fredriksson, 070 – 925 64 52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Torsten Engel, 070 – 655 04 89</a:t>
            </a:r>
          </a:p>
        </p:txBody>
      </p:sp>
    </p:spTree>
    <p:extLst>
      <p:ext uri="{BB962C8B-B14F-4D97-AF65-F5344CB8AC3E}">
        <p14:creationId xmlns:p14="http://schemas.microsoft.com/office/powerpoint/2010/main" val="1437986461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445</TotalTime>
  <Words>600</Words>
  <Application>Microsoft Office PowerPoint</Application>
  <PresentationFormat>Bredbild</PresentationFormat>
  <Paragraphs>74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Century Gothic</vt:lpstr>
      <vt:lpstr>Wingdings</vt:lpstr>
      <vt:lpstr>Wingdings 3</vt:lpstr>
      <vt:lpstr>Sektor</vt:lpstr>
      <vt:lpstr>Göransson cup 2024</vt:lpstr>
      <vt:lpstr>Allmän information kring cupen</vt:lpstr>
      <vt:lpstr>Allmän information</vt:lpstr>
      <vt:lpstr>Transport/logistik</vt:lpstr>
      <vt:lpstr>packlista</vt:lpstr>
      <vt:lpstr>Boende och mat</vt:lpstr>
      <vt:lpstr>Schema inför cupen</vt:lpstr>
      <vt:lpstr>Viktig information till/från föräldrar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Dalecarlia cup 2024</dc:title>
  <dc:creator>Berglund Karin L /Operation Anestesi IVA Mora /Mora</dc:creator>
  <cp:lastModifiedBy>Torsten Engel</cp:lastModifiedBy>
  <cp:revision>38</cp:revision>
  <dcterms:created xsi:type="dcterms:W3CDTF">2024-05-30T17:35:49Z</dcterms:created>
  <dcterms:modified xsi:type="dcterms:W3CDTF">2024-09-17T11:48:42Z</dcterms:modified>
</cp:coreProperties>
</file>