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010BB-151B-4FFA-47F8-51A7686973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4BDD83-121C-57D6-AC7A-F2E5509002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EAF9B-7433-BA78-8D5A-184B8B75C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D8-ABBA-479E-8291-8ECF5F61F562}" type="datetimeFigureOut">
              <a:rPr lang="en-SE" smtClean="0"/>
              <a:t>04/29/2025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D9254-C2B2-9957-E2BB-AED75A1D1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19464-652C-76DF-B1CB-776F3279F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8107-F302-4534-A189-8E66FC358B69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998719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A3F9D-C6DA-3DCC-43CD-DCB7EA515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C42C8A-5F80-E838-CCEF-901DB8416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7CD91C-C08F-5247-0045-CB09DE45C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D8-ABBA-479E-8291-8ECF5F61F562}" type="datetimeFigureOut">
              <a:rPr lang="en-SE" smtClean="0"/>
              <a:t>04/29/2025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0D3ADE-115E-255C-AA3E-60A2C0C93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71BD2-D56C-2B26-534D-E17345748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8107-F302-4534-A189-8E66FC358B69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113935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2DB47E-C498-17D6-56EE-681D4C407D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8E2F25-28B5-FD12-F2CE-189BC70E5D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4723C-C61B-5E6D-D21D-F5BF7A9FB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D8-ABBA-479E-8291-8ECF5F61F562}" type="datetimeFigureOut">
              <a:rPr lang="en-SE" smtClean="0"/>
              <a:t>04/29/2025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525C4-8894-B2DD-77E2-4B27B280E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23B67B-3EFF-4E6D-81EE-679E9C094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8107-F302-4534-A189-8E66FC358B69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027400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BD52D-51F1-15AD-FF4A-BE5E9A22E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2ED23D-2D30-6B76-7A52-D11F95899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7848B5-CB90-A463-74EF-535912304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D8-ABBA-479E-8291-8ECF5F61F562}" type="datetimeFigureOut">
              <a:rPr lang="en-SE" smtClean="0"/>
              <a:t>04/29/2025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84E049-2F84-DC03-A31C-0CF9ABDA4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BCA96-4F96-57B6-88CE-8BA50CFEA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8107-F302-4534-A189-8E66FC358B69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094552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9714A-CB94-945B-8B85-A516A070C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6CA62D-1B4E-8EC4-268D-E4D4E0D874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D08D1-5921-3062-CF8E-DDBB54BB9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D8-ABBA-479E-8291-8ECF5F61F562}" type="datetimeFigureOut">
              <a:rPr lang="en-SE" smtClean="0"/>
              <a:t>04/29/2025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C4DBC-7104-0A7B-9DDF-61DD1F828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18D65-ECB2-C521-6168-D293009D3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8107-F302-4534-A189-8E66FC358B69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927927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ACF26-0B87-05FB-A288-DB97023A2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BC758-CAE0-488C-2EA4-6AA1B1B9B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89DB20-D51A-1EA6-0682-DDD55FDA19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A6A150-A509-C2DB-C56E-97631DBD5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D8-ABBA-479E-8291-8ECF5F61F562}" type="datetimeFigureOut">
              <a:rPr lang="en-SE" smtClean="0"/>
              <a:t>04/29/2025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DAFFA-789F-C7B4-AE44-92A63D613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AE4BC8-7016-FE29-71F2-B0553A004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8107-F302-4534-A189-8E66FC358B69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48712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1813F-6FAE-635D-0C84-162CF78D9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430D6-18CC-3EBB-F744-0007BD5A4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795CE6-C337-8775-2E99-4FD62C85FB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D52307-6B29-9D34-F783-8031E9368A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F0F686-9DA4-0764-BC4F-DE2A5774B0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45409B-8856-5D80-4D2E-2B63E6D69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D8-ABBA-479E-8291-8ECF5F61F562}" type="datetimeFigureOut">
              <a:rPr lang="en-SE" smtClean="0"/>
              <a:t>04/29/2025</a:t>
            </a:fld>
            <a:endParaRPr lang="en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F37659-6996-E0E5-A162-C83848F13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898D55-52BD-3491-CCFF-C4484A621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8107-F302-4534-A189-8E66FC358B69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81080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1FD83-92F8-A1FE-8552-F5862B5D4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D5A3D8-429F-534B-3AA4-956DC8687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D8-ABBA-479E-8291-8ECF5F61F562}" type="datetimeFigureOut">
              <a:rPr lang="en-SE" smtClean="0"/>
              <a:t>04/29/2025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4D3645-D2C1-3212-EE9E-770555B5C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AB909-A63B-ADE3-72AD-07AED40B4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8107-F302-4534-A189-8E66FC358B69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703706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1D09B2-06D2-17D7-2BC1-5E9A2CE27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D8-ABBA-479E-8291-8ECF5F61F562}" type="datetimeFigureOut">
              <a:rPr lang="en-SE" smtClean="0"/>
              <a:t>04/29/2025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780E8F-E8DD-DA66-DE78-DFDB6DBF8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09B81-493C-5D46-F178-8C2381A75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8107-F302-4534-A189-8E66FC358B69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200355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B233B-5959-856B-77CF-C2721A1D8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F405B-F5EF-34D0-F05E-31D982BC2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C9887-DA35-CE16-6797-D771F80B3C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ED1A39-EDC7-610C-D616-429FB3159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D8-ABBA-479E-8291-8ECF5F61F562}" type="datetimeFigureOut">
              <a:rPr lang="en-SE" smtClean="0"/>
              <a:t>04/29/2025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D05DAF-77C6-9D2F-C6B3-6F72113A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5914FC-16DA-D567-DA68-999D490C8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8107-F302-4534-A189-8E66FC358B69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76738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E8396-243D-9BDA-A72E-91797A048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4C251D-DA08-57DE-4537-AD961487AB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6A05D0-45AC-7F93-1074-794F1C8CEC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D61879-6D8F-4895-476C-B897F6E37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D8-ABBA-479E-8291-8ECF5F61F562}" type="datetimeFigureOut">
              <a:rPr lang="en-SE" smtClean="0"/>
              <a:t>04/29/2025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80B59C-A65D-D1CC-759C-E0F423BD6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7194DA-F980-CE2A-F28C-59363B9E9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8107-F302-4534-A189-8E66FC358B69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115195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E0FEF3-24C3-8025-7480-9BAE71F27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B76FA1-E789-A2FC-0632-39BC5554E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55FB7-AB62-D908-D1C1-2803AA84AF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6B7AD8-ABBA-479E-8291-8ECF5F61F562}" type="datetimeFigureOut">
              <a:rPr lang="en-SE" smtClean="0"/>
              <a:t>04/29/2025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40A6B7-29F9-27D9-1A04-774B3D05E7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149B4-DF1B-3388-82BE-EB0FA4E5D0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9B8107-F302-4534-A189-8E66FC358B69}" type="slidenum">
              <a:rPr lang="en-SE" smtClean="0"/>
              <a:t>‹#›</a:t>
            </a:fld>
            <a:endParaRPr lang="en-S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D633E4-5DF0-B537-A50B-3C9964D6E310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159226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SE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Internal Information - Polestar</a:t>
            </a:r>
          </a:p>
        </p:txBody>
      </p:sp>
    </p:spTree>
    <p:extLst>
      <p:ext uri="{BB962C8B-B14F-4D97-AF65-F5344CB8AC3E}">
        <p14:creationId xmlns:p14="http://schemas.microsoft.com/office/powerpoint/2010/main" val="3448892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B821CE8-A2DB-4576-A55B-CE5D35DF3018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/>
              <a:t>Förutsättningar till laguttagning till match baseras på:</a:t>
            </a:r>
          </a:p>
          <a:p>
            <a:r>
              <a:rPr lang="en-US" sz="1800"/>
              <a:t>Träningsstatistik</a:t>
            </a:r>
          </a:p>
          <a:p>
            <a:r>
              <a:rPr lang="en-US" sz="1800"/>
              <a:t>Hur redo man är spelmässigt och fysiskt</a:t>
            </a:r>
          </a:p>
          <a:p>
            <a:r>
              <a:rPr lang="en-US" sz="1800"/>
              <a:t>Även hur fokuserad på träningar och match man är</a:t>
            </a:r>
          </a:p>
          <a:p>
            <a:r>
              <a:rPr lang="en-US" sz="1800"/>
              <a:t>12:or har förtur, om man har bra träningsstatistik och viss mognad vill säga</a:t>
            </a:r>
          </a:p>
          <a:p>
            <a:r>
              <a:rPr lang="en-US" sz="1800"/>
              <a:t>Vi kommer även att få ner spelare från F10/11 ibland. Även då baseras det på träningsstatistik</a:t>
            </a:r>
          </a:p>
          <a:p>
            <a:r>
              <a:rPr lang="en-US" sz="1800"/>
              <a:t>Ibland finns möjlighet att spela 3 matcher på 3 efterföljande dagar. Då gäller max 2 matcher med en dags mellanrum helst. Detta för att undvika skador och behålla spelglädjen. (Viss erfarenhet från tidigare säsong.)</a:t>
            </a:r>
          </a:p>
          <a:p>
            <a:r>
              <a:rPr lang="en-US" sz="1800"/>
              <a:t>Utspritt under en vecka kan 3 matcher vara OK, men bedöms I specifika fall med avseende på fysisk status</a:t>
            </a:r>
            <a:endParaRPr lang="en-SE" sz="18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56F5492-6CA4-01E4-4ECF-F717BE631F54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Laguttagning till match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985308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C447D48-8DF4-1B6A-6E2E-AD837CD4E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F12/13 Mantra</a:t>
            </a:r>
            <a:endParaRPr lang="en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72A7B85-8100-B0E1-8828-61FB35A8F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sz="1800" dirty="0"/>
              <a:t>God </a:t>
            </a:r>
            <a:r>
              <a:rPr lang="en-US" sz="1800" dirty="0" err="1"/>
              <a:t>kamratskap</a:t>
            </a:r>
            <a:endParaRPr lang="en-US" sz="1800" dirty="0"/>
          </a:p>
          <a:p>
            <a:r>
              <a:rPr lang="en-US" sz="1800" dirty="0" err="1"/>
              <a:t>Laget</a:t>
            </a:r>
            <a:r>
              <a:rPr lang="en-US" sz="1800" dirty="0"/>
              <a:t> </a:t>
            </a:r>
            <a:r>
              <a:rPr lang="en-US" sz="1800" dirty="0" err="1"/>
              <a:t>före</a:t>
            </a:r>
            <a:r>
              <a:rPr lang="en-US" sz="1800" dirty="0"/>
              <a:t> </a:t>
            </a:r>
            <a:r>
              <a:rPr lang="en-US" sz="1800" dirty="0" err="1"/>
              <a:t>jaget</a:t>
            </a:r>
            <a:endParaRPr lang="en-US" sz="1800" dirty="0"/>
          </a:p>
          <a:p>
            <a:r>
              <a:rPr lang="en-US" sz="1800" dirty="0"/>
              <a:t>Om </a:t>
            </a:r>
            <a:r>
              <a:rPr lang="en-US" sz="1800" dirty="0" err="1"/>
              <a:t>någon</a:t>
            </a:r>
            <a:r>
              <a:rPr lang="en-US" sz="1800" dirty="0"/>
              <a:t> </a:t>
            </a:r>
            <a:r>
              <a:rPr lang="en-US" sz="1800" dirty="0" err="1"/>
              <a:t>är</a:t>
            </a:r>
            <a:r>
              <a:rPr lang="en-US" sz="1800" dirty="0"/>
              <a:t> </a:t>
            </a:r>
            <a:r>
              <a:rPr lang="en-US" sz="1800" dirty="0" err="1"/>
              <a:t>trött</a:t>
            </a:r>
            <a:r>
              <a:rPr lang="en-US" sz="1800" dirty="0"/>
              <a:t> </a:t>
            </a:r>
            <a:r>
              <a:rPr lang="en-US" sz="1800" dirty="0" err="1"/>
              <a:t>efter</a:t>
            </a:r>
            <a:r>
              <a:rPr lang="en-US" sz="1800" dirty="0"/>
              <a:t> </a:t>
            </a:r>
            <a:r>
              <a:rPr lang="en-US" sz="1800" dirty="0" err="1"/>
              <a:t>lång</a:t>
            </a:r>
            <a:r>
              <a:rPr lang="en-US" sz="1800" dirty="0"/>
              <a:t> </a:t>
            </a:r>
            <a:r>
              <a:rPr lang="en-US" sz="1800" dirty="0" err="1"/>
              <a:t>kamp</a:t>
            </a:r>
            <a:r>
              <a:rPr lang="en-US" sz="1800" dirty="0"/>
              <a:t> </a:t>
            </a:r>
            <a:r>
              <a:rPr lang="en-US" sz="1800" dirty="0" err="1"/>
              <a:t>eller</a:t>
            </a:r>
            <a:r>
              <a:rPr lang="en-US" sz="1800" dirty="0"/>
              <a:t> </a:t>
            </a:r>
            <a:r>
              <a:rPr lang="en-US" sz="1800" dirty="0" err="1"/>
              <a:t>löpning</a:t>
            </a:r>
            <a:r>
              <a:rPr lang="en-US" sz="1800" dirty="0"/>
              <a:t>, </a:t>
            </a:r>
            <a:r>
              <a:rPr lang="en-US" sz="1800" dirty="0" err="1"/>
              <a:t>alternativt</a:t>
            </a:r>
            <a:r>
              <a:rPr lang="en-US" sz="1800" dirty="0"/>
              <a:t> </a:t>
            </a:r>
            <a:r>
              <a:rPr lang="en-US" sz="1800" dirty="0" err="1"/>
              <a:t>inte</a:t>
            </a:r>
            <a:r>
              <a:rPr lang="en-US" sz="1800" dirty="0"/>
              <a:t> </a:t>
            </a:r>
            <a:r>
              <a:rPr lang="en-US" sz="1800" dirty="0" err="1"/>
              <a:t>är</a:t>
            </a:r>
            <a:r>
              <a:rPr lang="en-US" sz="1800" dirty="0"/>
              <a:t> </a:t>
            </a:r>
            <a:r>
              <a:rPr lang="en-US" sz="1800" dirty="0" err="1"/>
              <a:t>på</a:t>
            </a:r>
            <a:r>
              <a:rPr lang="en-US" sz="1800" dirty="0"/>
              <a:t> sin plats </a:t>
            </a:r>
            <a:r>
              <a:rPr lang="en-US" sz="1800" dirty="0" err="1"/>
              <a:t>på</a:t>
            </a:r>
            <a:r>
              <a:rPr lang="en-US" sz="1800" dirty="0"/>
              <a:t> </a:t>
            </a:r>
            <a:r>
              <a:rPr lang="en-US" sz="1800" dirty="0" err="1"/>
              <a:t>grund</a:t>
            </a:r>
            <a:r>
              <a:rPr lang="en-US" sz="1800" dirty="0"/>
              <a:t> av </a:t>
            </a:r>
            <a:r>
              <a:rPr lang="en-US" sz="1800" dirty="0" err="1"/>
              <a:t>anfall</a:t>
            </a:r>
            <a:r>
              <a:rPr lang="en-US" sz="1800" dirty="0"/>
              <a:t> - </a:t>
            </a:r>
            <a:r>
              <a:rPr lang="en-US" sz="1800" dirty="0" err="1"/>
              <a:t>då</a:t>
            </a:r>
            <a:r>
              <a:rPr lang="en-US" sz="1800" dirty="0"/>
              <a:t> </a:t>
            </a:r>
            <a:r>
              <a:rPr lang="en-US" sz="1800" dirty="0" err="1"/>
              <a:t>hjälper</a:t>
            </a:r>
            <a:r>
              <a:rPr lang="en-US" sz="1800" dirty="0"/>
              <a:t> man till </a:t>
            </a:r>
            <a:r>
              <a:rPr lang="en-US" sz="1800" dirty="0" err="1"/>
              <a:t>och</a:t>
            </a:r>
            <a:r>
              <a:rPr lang="en-US" sz="1800" dirty="0"/>
              <a:t> tar den </a:t>
            </a:r>
            <a:r>
              <a:rPr lang="en-US" sz="1800" dirty="0" err="1"/>
              <a:t>personens</a:t>
            </a:r>
            <a:r>
              <a:rPr lang="en-US" sz="1800" dirty="0"/>
              <a:t> plats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defensiven</a:t>
            </a:r>
            <a:endParaRPr lang="en-US" sz="1800" dirty="0"/>
          </a:p>
          <a:p>
            <a:r>
              <a:rPr lang="en-US" sz="1800" dirty="0" err="1"/>
              <a:t>Positiv</a:t>
            </a:r>
            <a:r>
              <a:rPr lang="en-US" sz="1800" dirty="0"/>
              <a:t> </a:t>
            </a:r>
            <a:r>
              <a:rPr lang="en-US" sz="1800" dirty="0" err="1"/>
              <a:t>inställning</a:t>
            </a:r>
            <a:r>
              <a:rPr lang="en-US" sz="1800" dirty="0"/>
              <a:t> – </a:t>
            </a:r>
            <a:r>
              <a:rPr lang="en-US" sz="1800" dirty="0" err="1"/>
              <a:t>pusha</a:t>
            </a:r>
            <a:r>
              <a:rPr lang="en-US" sz="1800" dirty="0"/>
              <a:t> </a:t>
            </a:r>
            <a:r>
              <a:rPr lang="en-US" sz="1800" dirty="0" err="1"/>
              <a:t>på</a:t>
            </a:r>
            <a:r>
              <a:rPr lang="en-US" sz="1800" dirty="0"/>
              <a:t>, </a:t>
            </a:r>
            <a:r>
              <a:rPr lang="en-US" sz="1800" dirty="0" err="1"/>
              <a:t>aldrig</a:t>
            </a:r>
            <a:r>
              <a:rPr lang="en-US" sz="1800" dirty="0"/>
              <a:t> </a:t>
            </a:r>
            <a:r>
              <a:rPr lang="en-US" sz="1800" dirty="0" err="1"/>
              <a:t>negativt</a:t>
            </a:r>
            <a:r>
              <a:rPr lang="en-US" sz="1800" dirty="0"/>
              <a:t> – man vet </a:t>
            </a:r>
            <a:r>
              <a:rPr lang="en-US" sz="1800" dirty="0" err="1"/>
              <a:t>ofta</a:t>
            </a:r>
            <a:r>
              <a:rPr lang="en-US" sz="1800" dirty="0"/>
              <a:t> om man </a:t>
            </a:r>
            <a:r>
              <a:rPr lang="en-US" sz="1800" dirty="0" err="1"/>
              <a:t>gjort</a:t>
            </a:r>
            <a:r>
              <a:rPr lang="en-US" sz="1800" dirty="0"/>
              <a:t> </a:t>
            </a:r>
            <a:r>
              <a:rPr lang="en-US" sz="1800" dirty="0" err="1"/>
              <a:t>fel</a:t>
            </a:r>
            <a:endParaRPr lang="en-US" sz="1800" dirty="0"/>
          </a:p>
          <a:p>
            <a:r>
              <a:rPr lang="en-US" sz="1800" dirty="0"/>
              <a:t>Vi ger </a:t>
            </a:r>
            <a:r>
              <a:rPr lang="en-US" sz="1800" dirty="0" err="1"/>
              <a:t>allt</a:t>
            </a:r>
            <a:r>
              <a:rPr lang="en-US" sz="1800" dirty="0"/>
              <a:t> – </a:t>
            </a:r>
            <a:r>
              <a:rPr lang="en-US" sz="1800" dirty="0" err="1"/>
              <a:t>kämpa</a:t>
            </a:r>
            <a:r>
              <a:rPr lang="en-US" sz="1800" dirty="0"/>
              <a:t> </a:t>
            </a:r>
            <a:r>
              <a:rPr lang="en-US" sz="1800" dirty="0" err="1"/>
              <a:t>kan</a:t>
            </a:r>
            <a:r>
              <a:rPr lang="en-US" sz="1800" dirty="0"/>
              <a:t> man </a:t>
            </a:r>
            <a:r>
              <a:rPr lang="en-US" sz="1800" dirty="0" err="1"/>
              <a:t>alltid</a:t>
            </a:r>
            <a:r>
              <a:rPr lang="en-US" sz="1800" dirty="0"/>
              <a:t>, </a:t>
            </a:r>
            <a:r>
              <a:rPr lang="en-US" sz="1800" dirty="0" err="1"/>
              <a:t>även</a:t>
            </a:r>
            <a:r>
              <a:rPr lang="en-US" sz="1800" dirty="0"/>
              <a:t> om man </a:t>
            </a:r>
            <a:r>
              <a:rPr lang="en-US" sz="1800" dirty="0" err="1"/>
              <a:t>har</a:t>
            </a:r>
            <a:r>
              <a:rPr lang="en-US" sz="1800" dirty="0"/>
              <a:t> </a:t>
            </a:r>
            <a:r>
              <a:rPr lang="en-US" sz="1800" dirty="0" err="1"/>
              <a:t>en</a:t>
            </a:r>
            <a:r>
              <a:rPr lang="en-US" sz="1800" dirty="0"/>
              <a:t> </a:t>
            </a:r>
            <a:r>
              <a:rPr lang="en-US" sz="1800" dirty="0" err="1"/>
              <a:t>sämre</a:t>
            </a:r>
            <a:r>
              <a:rPr lang="en-US" sz="1800" dirty="0"/>
              <a:t> </a:t>
            </a:r>
            <a:r>
              <a:rPr lang="en-US" sz="1800" dirty="0" err="1"/>
              <a:t>dag</a:t>
            </a:r>
            <a:r>
              <a:rPr lang="en-US" sz="1800" dirty="0"/>
              <a:t> rent </a:t>
            </a:r>
            <a:r>
              <a:rPr lang="en-US" sz="1800" dirty="0" err="1"/>
              <a:t>tekniskt</a:t>
            </a:r>
            <a:endParaRPr lang="en-US" sz="1800" dirty="0"/>
          </a:p>
          <a:p>
            <a:r>
              <a:rPr lang="en-US" sz="1800" dirty="0"/>
              <a:t>Vi </a:t>
            </a:r>
            <a:r>
              <a:rPr lang="en-US" sz="1800" dirty="0" err="1"/>
              <a:t>ältar</a:t>
            </a:r>
            <a:r>
              <a:rPr lang="en-US" sz="1800" dirty="0"/>
              <a:t> </a:t>
            </a:r>
            <a:r>
              <a:rPr lang="en-US" sz="1800" dirty="0" err="1"/>
              <a:t>inte</a:t>
            </a:r>
            <a:r>
              <a:rPr lang="en-US" sz="1800" dirty="0"/>
              <a:t> </a:t>
            </a:r>
            <a:r>
              <a:rPr lang="en-US" sz="1800" dirty="0" err="1"/>
              <a:t>misstag</a:t>
            </a:r>
            <a:r>
              <a:rPr lang="en-US" sz="1800" dirty="0"/>
              <a:t> </a:t>
            </a:r>
          </a:p>
          <a:p>
            <a:r>
              <a:rPr lang="en-US" sz="1800" dirty="0"/>
              <a:t>Vi </a:t>
            </a:r>
            <a:r>
              <a:rPr lang="en-US" sz="1800" dirty="0" err="1"/>
              <a:t>säger</a:t>
            </a:r>
            <a:r>
              <a:rPr lang="en-US" sz="1800" dirty="0"/>
              <a:t> </a:t>
            </a:r>
            <a:r>
              <a:rPr lang="en-US" sz="1800" dirty="0" err="1"/>
              <a:t>inte</a:t>
            </a:r>
            <a:r>
              <a:rPr lang="en-US" sz="1800" dirty="0"/>
              <a:t> till </a:t>
            </a:r>
            <a:r>
              <a:rPr lang="en-US" sz="1800" dirty="0" err="1"/>
              <a:t>oss</a:t>
            </a:r>
            <a:r>
              <a:rPr lang="en-US" sz="1800" dirty="0"/>
              <a:t> </a:t>
            </a:r>
            <a:r>
              <a:rPr lang="en-US" sz="1800" dirty="0" err="1"/>
              <a:t>själva</a:t>
            </a:r>
            <a:r>
              <a:rPr lang="en-US" sz="1800" dirty="0"/>
              <a:t> </a:t>
            </a:r>
            <a:r>
              <a:rPr lang="en-US" sz="1800" dirty="0" err="1"/>
              <a:t>att</a:t>
            </a:r>
            <a:r>
              <a:rPr lang="en-US" sz="1800" dirty="0"/>
              <a:t> vi </a:t>
            </a:r>
            <a:r>
              <a:rPr lang="en-US" sz="1800" dirty="0" err="1"/>
              <a:t>är</a:t>
            </a:r>
            <a:r>
              <a:rPr lang="en-US" sz="1800" dirty="0"/>
              <a:t> </a:t>
            </a:r>
            <a:r>
              <a:rPr lang="en-US" sz="1800" dirty="0" err="1"/>
              <a:t>dåliga</a:t>
            </a:r>
            <a:r>
              <a:rPr lang="en-US" sz="1800" dirty="0"/>
              <a:t> heller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en-US" sz="1800" dirty="0" err="1"/>
              <a:t>Istället</a:t>
            </a:r>
            <a:r>
              <a:rPr lang="en-US" sz="1800" dirty="0"/>
              <a:t> </a:t>
            </a:r>
            <a:r>
              <a:rPr lang="en-US" sz="1800" dirty="0" err="1"/>
              <a:t>gör</a:t>
            </a:r>
            <a:r>
              <a:rPr lang="en-US" sz="1800" dirty="0"/>
              <a:t> vi:</a:t>
            </a:r>
          </a:p>
          <a:p>
            <a:r>
              <a:rPr lang="en-US" sz="1800" b="1" dirty="0"/>
              <a:t>Vi </a:t>
            </a:r>
            <a:r>
              <a:rPr lang="en-US" sz="1800" b="1" dirty="0" err="1"/>
              <a:t>fokuserar</a:t>
            </a:r>
            <a:r>
              <a:rPr lang="en-US" sz="1800" b="1" dirty="0"/>
              <a:t> </a:t>
            </a:r>
            <a:r>
              <a:rPr lang="en-US" sz="1800" b="1" dirty="0" err="1"/>
              <a:t>på</a:t>
            </a:r>
            <a:r>
              <a:rPr lang="en-US" sz="1800" b="1" dirty="0"/>
              <a:t> </a:t>
            </a:r>
            <a:r>
              <a:rPr lang="en-US" sz="1800" b="1" dirty="0" err="1"/>
              <a:t>att</a:t>
            </a:r>
            <a:r>
              <a:rPr lang="en-US" sz="1800" b="1" dirty="0"/>
              <a:t> </a:t>
            </a:r>
            <a:r>
              <a:rPr lang="en-US" sz="1800" b="1" dirty="0" err="1"/>
              <a:t>göra</a:t>
            </a:r>
            <a:r>
              <a:rPr lang="en-US" sz="1800" b="1" dirty="0"/>
              <a:t> </a:t>
            </a:r>
            <a:r>
              <a:rPr lang="en-US" sz="1800" b="1" dirty="0" err="1"/>
              <a:t>nästa</a:t>
            </a:r>
            <a:r>
              <a:rPr lang="en-US" sz="1800" b="1" dirty="0"/>
              <a:t> </a:t>
            </a:r>
            <a:r>
              <a:rPr lang="en-US" sz="1800" b="1" dirty="0" err="1"/>
              <a:t>aktion</a:t>
            </a:r>
            <a:r>
              <a:rPr lang="en-US" sz="1800" b="1" dirty="0"/>
              <a:t> </a:t>
            </a:r>
            <a:r>
              <a:rPr lang="en-US" sz="1800" b="1" dirty="0" err="1"/>
              <a:t>så</a:t>
            </a:r>
            <a:r>
              <a:rPr lang="en-US" sz="1800" b="1" dirty="0"/>
              <a:t> bra </a:t>
            </a:r>
            <a:r>
              <a:rPr lang="en-US" sz="1800" b="1" dirty="0" err="1"/>
              <a:t>som</a:t>
            </a:r>
            <a:r>
              <a:rPr lang="en-US" sz="1800" b="1" dirty="0"/>
              <a:t> </a:t>
            </a:r>
            <a:r>
              <a:rPr lang="en-US" sz="1800" b="1" dirty="0" err="1"/>
              <a:t>möjligt</a:t>
            </a:r>
            <a:endParaRPr lang="en-US" sz="1800" b="1" dirty="0"/>
          </a:p>
          <a:p>
            <a:r>
              <a:rPr lang="en-US" sz="1800" b="1" dirty="0"/>
              <a:t>Vi </a:t>
            </a:r>
            <a:r>
              <a:rPr lang="en-US" sz="1800" b="1" dirty="0" err="1"/>
              <a:t>vågar</a:t>
            </a:r>
            <a:r>
              <a:rPr lang="en-US" sz="1800" b="1" dirty="0"/>
              <a:t> </a:t>
            </a:r>
            <a:r>
              <a:rPr lang="en-US" sz="1800" b="1" dirty="0" err="1"/>
              <a:t>testa</a:t>
            </a:r>
            <a:r>
              <a:rPr lang="en-US" sz="1800" b="1" dirty="0"/>
              <a:t> </a:t>
            </a:r>
            <a:r>
              <a:rPr lang="en-US" sz="1800" b="1" dirty="0" err="1"/>
              <a:t>och</a:t>
            </a:r>
            <a:r>
              <a:rPr lang="en-US" sz="1800" b="1" dirty="0"/>
              <a:t> </a:t>
            </a:r>
            <a:r>
              <a:rPr lang="en-US" sz="1800" b="1" dirty="0" err="1"/>
              <a:t>göra</a:t>
            </a:r>
            <a:r>
              <a:rPr lang="en-US" sz="1800" b="1" dirty="0"/>
              <a:t> </a:t>
            </a:r>
            <a:r>
              <a:rPr lang="en-US" sz="1800" b="1" dirty="0" err="1"/>
              <a:t>misstag</a:t>
            </a:r>
            <a:r>
              <a:rPr lang="en-US" sz="1800" b="1" dirty="0"/>
              <a:t> – det </a:t>
            </a:r>
            <a:r>
              <a:rPr lang="en-US" sz="1800" b="1" dirty="0" err="1"/>
              <a:t>är</a:t>
            </a:r>
            <a:r>
              <a:rPr lang="en-US" sz="1800" b="1" dirty="0"/>
              <a:t> </a:t>
            </a:r>
            <a:r>
              <a:rPr lang="en-US" sz="1800" b="1" dirty="0" err="1"/>
              <a:t>så</a:t>
            </a:r>
            <a:r>
              <a:rPr lang="en-US" sz="1800" b="1" dirty="0"/>
              <a:t> vi </a:t>
            </a:r>
            <a:r>
              <a:rPr lang="en-US" sz="1800" b="1" dirty="0" err="1"/>
              <a:t>lär</a:t>
            </a:r>
            <a:r>
              <a:rPr lang="en-US" sz="1800" b="1" dirty="0"/>
              <a:t> </a:t>
            </a:r>
            <a:r>
              <a:rPr lang="en-US" sz="1800" b="1" dirty="0" err="1"/>
              <a:t>oss</a:t>
            </a:r>
            <a:endParaRPr lang="en-US" sz="1800" b="1" dirty="0"/>
          </a:p>
          <a:p>
            <a:endParaRPr lang="en-SE" sz="1800" dirty="0"/>
          </a:p>
        </p:txBody>
      </p:sp>
    </p:spTree>
    <p:extLst>
      <p:ext uri="{BB962C8B-B14F-4D97-AF65-F5344CB8AC3E}">
        <p14:creationId xmlns:p14="http://schemas.microsoft.com/office/powerpoint/2010/main" val="2248363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F12/13 Mantra</vt:lpstr>
    </vt:vector>
  </TitlesOfParts>
  <Company>Polestar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Rosborg, Christian</dc:creator>
  <cp:lastModifiedBy>Rosborg, Christian</cp:lastModifiedBy>
  <cp:revision>2</cp:revision>
  <dcterms:created xsi:type="dcterms:W3CDTF">2025-04-29T17:06:41Z</dcterms:created>
  <dcterms:modified xsi:type="dcterms:W3CDTF">2025-04-29T18:44:16Z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13feb66-0e95-4064-a373-98cb59c8b0df_Enabled">
    <vt:lpwstr>true</vt:lpwstr>
  </property>
  <property fmtid="{D5CDD505-2E9C-101B-9397-08002B2CF9AE}" pid="3" name="MSIP_Label_b13feb66-0e95-4064-a373-98cb59c8b0df_SetDate">
    <vt:lpwstr>2025-04-29T17:07:59Z</vt:lpwstr>
  </property>
  <property fmtid="{D5CDD505-2E9C-101B-9397-08002B2CF9AE}" pid="4" name="MSIP_Label_b13feb66-0e95-4064-a373-98cb59c8b0df_Method">
    <vt:lpwstr>Standard</vt:lpwstr>
  </property>
  <property fmtid="{D5CDD505-2E9C-101B-9397-08002B2CF9AE}" pid="5" name="MSIP_Label_b13feb66-0e95-4064-a373-98cb59c8b0df_Name">
    <vt:lpwstr>Proprietary Information</vt:lpwstr>
  </property>
  <property fmtid="{D5CDD505-2E9C-101B-9397-08002B2CF9AE}" pid="6" name="MSIP_Label_b13feb66-0e95-4064-a373-98cb59c8b0df_SiteId">
    <vt:lpwstr>fa74eeb7-373a-4c5b-8c97-4d330cfa9f60</vt:lpwstr>
  </property>
  <property fmtid="{D5CDD505-2E9C-101B-9397-08002B2CF9AE}" pid="7" name="MSIP_Label_b13feb66-0e95-4064-a373-98cb59c8b0df_ActionId">
    <vt:lpwstr>3e2610fd-5e74-436c-bead-2a9565063bee</vt:lpwstr>
  </property>
  <property fmtid="{D5CDD505-2E9C-101B-9397-08002B2CF9AE}" pid="8" name="MSIP_Label_b13feb66-0e95-4064-a373-98cb59c8b0df_ContentBits">
    <vt:lpwstr>2</vt:lpwstr>
  </property>
  <property fmtid="{D5CDD505-2E9C-101B-9397-08002B2CF9AE}" pid="9" name="MSIP_Label_b13feb66-0e95-4064-a373-98cb59c8b0df_Tag">
    <vt:lpwstr>10, 3, 0, 1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Internal Information - Polestar</vt:lpwstr>
  </property>
</Properties>
</file>