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1" r:id="rId2"/>
    <p:sldId id="262" r:id="rId3"/>
    <p:sldId id="264" r:id="rId4"/>
    <p:sldId id="282" r:id="rId5"/>
    <p:sldId id="277" r:id="rId6"/>
    <p:sldId id="266" r:id="rId7"/>
    <p:sldId id="267" r:id="rId8"/>
    <p:sldId id="278" r:id="rId9"/>
    <p:sldId id="279" r:id="rId10"/>
    <p:sldId id="269" r:id="rId11"/>
    <p:sldId id="283" r:id="rId12"/>
    <p:sldId id="270" r:id="rId13"/>
    <p:sldId id="272" r:id="rId14"/>
    <p:sldId id="273" r:id="rId15"/>
    <p:sldId id="274" r:id="rId16"/>
    <p:sldId id="275" r:id="rId17"/>
    <p:sldId id="271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79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DFBE1-58A2-4B86-837F-C2D16D1B4A9F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F0451-5B30-476D-B546-BE76CE3EA1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209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194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834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729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6067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1187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044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3443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85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3866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689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977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239EE-4164-414C-B3E5-E2B183D267F2}" type="datetimeFigureOut">
              <a:rPr lang="sv-SE" smtClean="0"/>
              <a:t>2023-04-29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FC0A2-A5A1-4755-9D6D-41ED97B36D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922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574158" y="1882191"/>
            <a:ext cx="497603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/>
              <a:t>IFK Luleå P08</a:t>
            </a:r>
          </a:p>
          <a:p>
            <a:pPr algn="ctr"/>
            <a:endParaRPr lang="sv-SE" sz="3200" dirty="0"/>
          </a:p>
          <a:p>
            <a:pPr algn="ctr"/>
            <a:r>
              <a:rPr lang="sv-SE" sz="3200" dirty="0"/>
              <a:t>Välkommen till säsongen 2023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668" y="-46629"/>
            <a:ext cx="6442332" cy="6904629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52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Vilka är vi?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25625"/>
            <a:ext cx="1106932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v-SE" sz="2400" dirty="0"/>
              <a:t> Extremt hårt arbetande lag med stor trygghet i vår attityd och försvarsspel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sv-SE" sz="2400" dirty="0"/>
              <a:t> Stort självförtroende på oss själva, vi kan, vi ska, pressa och störa motståndare samt vinna matcher med stor bolltrygghet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sv-SE" sz="2400" dirty="0"/>
              <a:t> Vi ska vara bäst i det vi själva kan styra över</a:t>
            </a:r>
            <a:endParaRPr lang="sv-SE" sz="20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sv-SE" sz="2000" dirty="0"/>
              <a:t> Träningsmiljö, förberedelse, komma i tid, attityd, positivt förhållningssätt, löpmeter, teoretiskt, vi hjälper varandra i alla lägen, i möten med andra människor</a:t>
            </a:r>
          </a:p>
        </p:txBody>
      </p:sp>
      <p:pic>
        <p:nvPicPr>
          <p:cNvPr id="5" name="Picture 1" descr="Logotyp_small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357554" cy="416169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7" name="textruta 6"/>
          <p:cNvSpPr txBox="1"/>
          <p:nvPr/>
        </p:nvSpPr>
        <p:spPr>
          <a:xfrm rot="16200000">
            <a:off x="-3148896" y="3148896"/>
            <a:ext cx="688256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3200" dirty="0">
                <a:solidFill>
                  <a:schemeClr val="bg1"/>
                </a:solidFill>
              </a:rPr>
              <a:t>#Tillsammans</a:t>
            </a:r>
          </a:p>
        </p:txBody>
      </p:sp>
      <p:pic>
        <p:nvPicPr>
          <p:cNvPr id="8" name="Picture 1" descr="Logotyp_small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14" y="0"/>
            <a:ext cx="357554" cy="416169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9" name="textruta 8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134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Grupparbete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Hur gör vi det tillsammans</a:t>
            </a:r>
          </a:p>
        </p:txBody>
      </p:sp>
    </p:spTree>
    <p:extLst>
      <p:ext uri="{BB962C8B-B14F-4D97-AF65-F5344CB8AC3E}">
        <p14:creationId xmlns:p14="http://schemas.microsoft.com/office/powerpoint/2010/main" val="148995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IFK Luleå Akademi – Lojalitet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25625"/>
            <a:ext cx="1106932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v-SE" sz="3600" dirty="0"/>
          </a:p>
          <a:p>
            <a:pPr marL="0" indent="0" algn="ctr">
              <a:buNone/>
            </a:pPr>
            <a:endParaRPr lang="sv-SE" sz="3600" dirty="0"/>
          </a:p>
          <a:p>
            <a:pPr marL="0" indent="0" algn="ctr">
              <a:buNone/>
            </a:pPr>
            <a:r>
              <a:rPr lang="sv-SE" sz="3600" dirty="0"/>
              <a:t>”I ett lag är jag del av något större än mig själv”</a:t>
            </a:r>
          </a:p>
        </p:txBody>
      </p:sp>
      <p:pic>
        <p:nvPicPr>
          <p:cNvPr id="5" name="Picture 1" descr="Logotyp_small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357554" cy="416169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7" name="textruta 6"/>
          <p:cNvSpPr txBox="1"/>
          <p:nvPr/>
        </p:nvSpPr>
        <p:spPr>
          <a:xfrm rot="16200000">
            <a:off x="-3148896" y="3148896"/>
            <a:ext cx="688256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3200" dirty="0">
                <a:solidFill>
                  <a:schemeClr val="bg1"/>
                </a:solidFill>
              </a:rPr>
              <a:t>#Tillsammans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53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8372475" cy="1325563"/>
          </a:xfrm>
        </p:spPr>
        <p:txBody>
          <a:bodyPr/>
          <a:lstStyle/>
          <a:p>
            <a:r>
              <a:rPr lang="sv-SE" dirty="0"/>
              <a:t>Önskemål IFK Luleå Akademi 2023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3648073" y="1686481"/>
            <a:ext cx="275272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Inför träning och match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935555" y="2317192"/>
            <a:ext cx="8315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dirty="0"/>
              <a:t>Optimera våra förutsättningar för en maxprestation på träning och match</a:t>
            </a:r>
            <a:endParaRPr lang="sv-SE" sz="2000" dirty="0"/>
          </a:p>
          <a:p>
            <a:pPr lvl="1"/>
            <a:r>
              <a:rPr lang="sv-SE" dirty="0"/>
              <a:t>- Kost, sömn, vila, belastning</a:t>
            </a:r>
            <a:endParaRPr lang="sv-SE" sz="20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dirty="0"/>
              <a:t>Vid eventuell frånvaro från träning, besked till tränare senast 12.00 aktuell dag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535599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197" y="180459"/>
            <a:ext cx="8372475" cy="1325563"/>
          </a:xfrm>
        </p:spPr>
        <p:txBody>
          <a:bodyPr/>
          <a:lstStyle/>
          <a:p>
            <a:r>
              <a:rPr lang="sv-SE" dirty="0"/>
              <a:t>Önskemål IFK Luleå Akademi 2023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3648073" y="1389222"/>
            <a:ext cx="275272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Under träning och match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723799" y="1826419"/>
            <a:ext cx="831532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Vi hälsar på varandra när vi kommer till träning och match</a:t>
            </a:r>
            <a:endParaRPr lang="sv-SE" sz="2400" dirty="0"/>
          </a:p>
          <a:p>
            <a:pPr lvl="1"/>
            <a:r>
              <a:rPr lang="sv-SE" sz="2000" dirty="0"/>
              <a:t>- Vid match tar vi i hand med samtliga spelare och ledare</a:t>
            </a:r>
            <a:endParaRPr lang="sv-SE" sz="24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Vi firar mål tillsammans och ordentligt!</a:t>
            </a:r>
            <a:endParaRPr lang="sv-SE" sz="24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Kom i god tid så tid finns för att förbereda all utrustning </a:t>
            </a:r>
            <a:r>
              <a:rPr lang="sv-SE" sz="2000" dirty="0" err="1"/>
              <a:t>inkl</a:t>
            </a:r>
            <a:r>
              <a:rPr lang="sv-SE" sz="2000" dirty="0"/>
              <a:t> tejp osv</a:t>
            </a:r>
            <a:endParaRPr lang="sv-SE" sz="24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Alla spelare ska bära benskydd på träning och match</a:t>
            </a:r>
            <a:endParaRPr lang="sv-SE" sz="24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Före träning så skjuter vi inte på mål eller genomför längre passningar</a:t>
            </a:r>
            <a:endParaRPr lang="sv-SE" sz="24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Alltid löparskor med till träningar</a:t>
            </a:r>
            <a:endParaRPr lang="sv-SE" sz="24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Alltid närvara vid träning och match, även vid skada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Vid match ansvarar lagkapten för att det finns en högtalare för musik</a:t>
            </a:r>
            <a:endParaRPr lang="sv-SE" sz="24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Avbytarna värmer med jämna mellanrum under match, ass tränare ger besked</a:t>
            </a:r>
            <a:endParaRPr lang="sv-SE" sz="24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I halvtid är alla inne i omklädningsrummet om inte annan information har gått fram</a:t>
            </a:r>
            <a:endParaRPr lang="sv-SE" sz="24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Vi inleder varje halvtid med att lagkaptenen berättar sin upplevelse av matchen</a:t>
            </a:r>
            <a:endParaRPr lang="sv-SE" sz="24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sz="2000" dirty="0"/>
              <a:t>Vi värmer upp några minuter direkt vi kommer ut efter halvtid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663468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8372475" cy="1325563"/>
          </a:xfrm>
        </p:spPr>
        <p:txBody>
          <a:bodyPr/>
          <a:lstStyle/>
          <a:p>
            <a:r>
              <a:rPr lang="sv-SE" dirty="0"/>
              <a:t>Önskemål IFK Luleå Akademi 2023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3648073" y="1321356"/>
            <a:ext cx="275272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Efter träning och match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838199" y="2055813"/>
            <a:ext cx="8315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dirty="0"/>
              <a:t>Vid match alltid duscha på arenan</a:t>
            </a:r>
            <a:endParaRPr lang="sv-SE" sz="20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dirty="0"/>
              <a:t>Direkt efter träning och match påbörjas förberedelse inför nästa aktivitet</a:t>
            </a:r>
            <a:endParaRPr lang="sv-SE" sz="2000" dirty="0"/>
          </a:p>
          <a:p>
            <a:pPr lvl="1"/>
            <a:r>
              <a:rPr lang="sv-SE" dirty="0"/>
              <a:t>- Kost, sömn </a:t>
            </a:r>
            <a:endParaRPr lang="sv-SE" sz="20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dirty="0"/>
              <a:t>Reflektera över er egen träning och match, finns det möjlighet till video, se matchen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603514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8372475" cy="1325563"/>
          </a:xfrm>
        </p:spPr>
        <p:txBody>
          <a:bodyPr/>
          <a:lstStyle/>
          <a:p>
            <a:r>
              <a:rPr lang="sv-SE" dirty="0"/>
              <a:t>Önskemål IFK Luleå Akademi 2023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428625" y="1819274"/>
            <a:ext cx="275272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Ambassdörskap 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3476624" y="1962150"/>
            <a:ext cx="83153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dirty="0"/>
              <a:t>Vi #tillsammans är viktiga för vandra och föreningen, vi bär IFK-kläder så ofta vi kan, och vi bär dem med glädje och stolthet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dirty="0"/>
              <a:t>Vi pratar positivt om varandra, spelare, tränare, förening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dirty="0"/>
              <a:t>Vid samtal med media gäller punkten ovan extra mycket, vi gör det #tillsammans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dirty="0"/>
              <a:t>Hjälpa till föreningen att marknadsföra matcher, </a:t>
            </a:r>
            <a:r>
              <a:rPr lang="sv-SE" dirty="0" err="1"/>
              <a:t>camper</a:t>
            </a:r>
            <a:r>
              <a:rPr lang="sv-SE" dirty="0"/>
              <a:t> och andra event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sv-SE" dirty="0"/>
              <a:t>”Tillsammans” skapar vi en miljö där vi får utvecklas som individ </a:t>
            </a:r>
          </a:p>
        </p:txBody>
      </p:sp>
    </p:spTree>
    <p:extLst>
      <p:ext uri="{BB962C8B-B14F-4D97-AF65-F5344CB8AC3E}">
        <p14:creationId xmlns:p14="http://schemas.microsoft.com/office/powerpoint/2010/main" val="3046661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690730" cy="1325563"/>
          </a:xfrm>
        </p:spPr>
        <p:txBody>
          <a:bodyPr/>
          <a:lstStyle/>
          <a:p>
            <a:r>
              <a:rPr lang="sv-SE" dirty="0"/>
              <a:t>Målsättning 2023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25625"/>
            <a:ext cx="4541874" cy="4351338"/>
          </a:xfrm>
        </p:spPr>
        <p:txBody>
          <a:bodyPr/>
          <a:lstStyle/>
          <a:p>
            <a:r>
              <a:rPr lang="sv-SE" dirty="0"/>
              <a:t>Är vi modiga nog att utmana oss själva, att våga tänka större, våga drömma större?</a:t>
            </a:r>
          </a:p>
        </p:txBody>
      </p:sp>
      <p:pic>
        <p:nvPicPr>
          <p:cNvPr id="1026" name="Picture 2" descr="Bild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280" y="640540"/>
            <a:ext cx="5882640" cy="5802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ruta 4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382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v-SE" dirty="0"/>
              <a:t>Intro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dirty="0"/>
              <a:t>Presentation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dirty="0"/>
              <a:t>Varför är vi här?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dirty="0"/>
              <a:t>Truppen</a:t>
            </a:r>
          </a:p>
          <a:p>
            <a:pPr marL="457200" lvl="1" indent="0">
              <a:buNone/>
            </a:pPr>
            <a:endParaRPr lang="sv-SE" dirty="0"/>
          </a:p>
          <a:p>
            <a:pPr>
              <a:buFont typeface="Wingdings" panose="05000000000000000000" pitchFamily="2" charset="2"/>
              <a:buChar char="q"/>
            </a:pPr>
            <a:r>
              <a:rPr lang="sv-SE" dirty="0"/>
              <a:t>Säsongen 2023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dirty="0"/>
              <a:t>Träningar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dirty="0"/>
              <a:t>Matcher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dirty="0"/>
              <a:t>Cuper</a:t>
            </a:r>
          </a:p>
          <a:p>
            <a:pPr marL="457200" lvl="1" indent="0">
              <a:buNone/>
            </a:pPr>
            <a:endParaRPr lang="sv-SE" dirty="0"/>
          </a:p>
          <a:p>
            <a:pPr>
              <a:buFont typeface="Wingdings" panose="05000000000000000000" pitchFamily="2" charset="2"/>
              <a:buChar char="q"/>
            </a:pPr>
            <a:r>
              <a:rPr lang="sv-SE" dirty="0"/>
              <a:t>Nyheter 2023</a:t>
            </a:r>
          </a:p>
          <a:p>
            <a:pPr marL="457200" lvl="1" indent="0">
              <a:buNone/>
            </a:pPr>
            <a:endParaRPr lang="sv-SE" dirty="0"/>
          </a:p>
          <a:p>
            <a:pPr>
              <a:buFont typeface="Wingdings" panose="05000000000000000000" pitchFamily="2" charset="2"/>
              <a:buChar char="q"/>
            </a:pPr>
            <a:r>
              <a:rPr lang="sv-SE" dirty="0"/>
              <a:t> Hur vill vi har det?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v-SE" dirty="0"/>
              <a:t>Grupparbete			</a:t>
            </a:r>
          </a:p>
          <a:p>
            <a:pPr marL="0" indent="0">
              <a:buNone/>
            </a:pPr>
            <a:endParaRPr lang="sv-SE" dirty="0"/>
          </a:p>
          <a:p>
            <a:pPr>
              <a:buFont typeface="Wingdings" panose="05000000000000000000" pitchFamily="2" charset="2"/>
              <a:buChar char="q"/>
            </a:pPr>
            <a:endParaRPr lang="sv-SE" dirty="0"/>
          </a:p>
          <a:p>
            <a:pPr>
              <a:buFont typeface="Wingdings" panose="05000000000000000000" pitchFamily="2" charset="2"/>
              <a:buChar char="q"/>
            </a:pPr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8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är vi här?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v-SE" dirty="0"/>
              <a:t>Dags att träna på riktigt!</a:t>
            </a:r>
          </a:p>
          <a:p>
            <a:pPr marL="514350" indent="-514350">
              <a:buAutoNum type="arabicPeriod"/>
            </a:pPr>
            <a:r>
              <a:rPr lang="sv-SE" dirty="0"/>
              <a:t>Vilka är med?</a:t>
            </a:r>
          </a:p>
          <a:p>
            <a:pPr marL="514350" indent="-514350">
              <a:buAutoNum type="arabicPeriod"/>
            </a:pPr>
            <a:r>
              <a:rPr lang="sv-SE" dirty="0"/>
              <a:t>Hur gör vi det tillsammans?</a:t>
            </a:r>
          </a:p>
          <a:p>
            <a:pPr marL="514350" indent="-514350">
              <a:buAutoNum type="arabicPeriod"/>
            </a:pPr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32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Nya regler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25625"/>
            <a:ext cx="5591476" cy="4351338"/>
          </a:xfrm>
        </p:spPr>
        <p:txBody>
          <a:bodyPr/>
          <a:lstStyle/>
          <a:p>
            <a:r>
              <a:rPr lang="sv-SE" dirty="0"/>
              <a:t>Ni gör själva anmälan till träning </a:t>
            </a:r>
          </a:p>
          <a:p>
            <a:r>
              <a:rPr lang="sv-SE" dirty="0"/>
              <a:t>Om frånvarande anges orsak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Sen avanmälan görs via </a:t>
            </a:r>
            <a:r>
              <a:rPr lang="sv-SE" dirty="0" err="1"/>
              <a:t>WhatsApp</a:t>
            </a:r>
            <a:endParaRPr lang="sv-SE" dirty="0"/>
          </a:p>
          <a:p>
            <a:r>
              <a:rPr lang="sv-SE" dirty="0"/>
              <a:t>Ni som inte är medlemmar i den fixar det med Pelle efter mötet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4479" y="4001294"/>
            <a:ext cx="4076700" cy="1123950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1012" y="1690688"/>
            <a:ext cx="309562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905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Truppen 2023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2089478"/>
              </p:ext>
            </p:extLst>
          </p:nvPr>
        </p:nvGraphicFramePr>
        <p:xfrm>
          <a:off x="838200" y="2006203"/>
          <a:ext cx="8239225" cy="40521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7845">
                  <a:extLst>
                    <a:ext uri="{9D8B030D-6E8A-4147-A177-3AD203B41FA5}">
                      <a16:colId xmlns:a16="http://schemas.microsoft.com/office/drawing/2014/main" val="2974033740"/>
                    </a:ext>
                  </a:extLst>
                </a:gridCol>
                <a:gridCol w="1647845">
                  <a:extLst>
                    <a:ext uri="{9D8B030D-6E8A-4147-A177-3AD203B41FA5}">
                      <a16:colId xmlns:a16="http://schemas.microsoft.com/office/drawing/2014/main" val="3002953623"/>
                    </a:ext>
                  </a:extLst>
                </a:gridCol>
                <a:gridCol w="1647845">
                  <a:extLst>
                    <a:ext uri="{9D8B030D-6E8A-4147-A177-3AD203B41FA5}">
                      <a16:colId xmlns:a16="http://schemas.microsoft.com/office/drawing/2014/main" val="2469243542"/>
                    </a:ext>
                  </a:extLst>
                </a:gridCol>
                <a:gridCol w="1647845">
                  <a:extLst>
                    <a:ext uri="{9D8B030D-6E8A-4147-A177-3AD203B41FA5}">
                      <a16:colId xmlns:a16="http://schemas.microsoft.com/office/drawing/2014/main" val="2938826667"/>
                    </a:ext>
                  </a:extLst>
                </a:gridCol>
                <a:gridCol w="1647845">
                  <a:extLst>
                    <a:ext uri="{9D8B030D-6E8A-4147-A177-3AD203B41FA5}">
                      <a16:colId xmlns:a16="http://schemas.microsoft.com/office/drawing/2014/main" val="1217328940"/>
                    </a:ext>
                  </a:extLst>
                </a:gridCol>
              </a:tblGrid>
              <a:tr h="42030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 dirty="0">
                          <a:effectLst/>
                        </a:rPr>
                        <a:t> Adam Sundström</a:t>
                      </a:r>
                      <a:endParaRPr lang="sv-SE" sz="18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Elvis Bllaca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Leo Steinsen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61131286"/>
                  </a:ext>
                </a:extLst>
              </a:tr>
              <a:tr h="42030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Adam Tekiel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Fabian Björn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Leon Majanen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85577915"/>
                  </a:ext>
                </a:extLst>
              </a:tr>
              <a:tr h="42030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Alex Bogren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Gustav Sjöholm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Lukas Burman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71071402"/>
                  </a:ext>
                </a:extLst>
              </a:tr>
              <a:tr h="42030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Antonio Monroy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Harry Nordlund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Malte Barsk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26186265"/>
                  </a:ext>
                </a:extLst>
              </a:tr>
              <a:tr h="42030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Arwin Ronasi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 dirty="0">
                          <a:effectLst/>
                        </a:rPr>
                        <a:t>Hugo Larsson</a:t>
                      </a:r>
                      <a:endParaRPr lang="sv-SE" sz="18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Noah Haugo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02850299"/>
                  </a:ext>
                </a:extLst>
              </a:tr>
              <a:tr h="42030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Axel Ström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 dirty="0">
                          <a:effectLst/>
                        </a:rPr>
                        <a:t>Hugo Nordberg</a:t>
                      </a:r>
                      <a:endParaRPr lang="sv-SE" sz="18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Robin Lilja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06765945"/>
                  </a:ext>
                </a:extLst>
              </a:tr>
              <a:tr h="42030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Colin Norrbin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Jacob Loktu Philips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Svante Molnberg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92486174"/>
                  </a:ext>
                </a:extLst>
              </a:tr>
              <a:tr h="42030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Daniel Czerwinski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Kaled Abu Habel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sv-SE" sz="18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53979411"/>
                  </a:ext>
                </a:extLst>
              </a:tr>
              <a:tr h="42030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Ville Jonsson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52246868"/>
                  </a:ext>
                </a:extLst>
              </a:tr>
            </a:tbl>
          </a:graphicData>
        </a:graphic>
      </p:graphicFrame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469914"/>
              </p:ext>
            </p:extLst>
          </p:nvPr>
        </p:nvGraphicFramePr>
        <p:xfrm>
          <a:off x="9506552" y="2006203"/>
          <a:ext cx="2371023" cy="2084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1023">
                  <a:extLst>
                    <a:ext uri="{9D8B030D-6E8A-4147-A177-3AD203B41FA5}">
                      <a16:colId xmlns:a16="http://schemas.microsoft.com/office/drawing/2014/main" val="2613221102"/>
                    </a:ext>
                  </a:extLst>
                </a:gridCol>
              </a:tblGrid>
              <a:tr h="521135">
                <a:tc>
                  <a:txBody>
                    <a:bodyPr/>
                    <a:lstStyle/>
                    <a:p>
                      <a:pPr algn="ctr" fontAlgn="b"/>
                      <a:r>
                        <a:rPr lang="sv-SE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NYA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37087726"/>
                  </a:ext>
                </a:extLst>
              </a:tr>
              <a:tr h="521135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 dirty="0">
                          <a:effectLst/>
                        </a:rPr>
                        <a:t>Eddie</a:t>
                      </a:r>
                      <a:endParaRPr lang="sv-SE" sz="18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08028944"/>
                  </a:ext>
                </a:extLst>
              </a:tr>
              <a:tr h="521135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>
                          <a:effectLst/>
                        </a:rPr>
                        <a:t>Muhammed</a:t>
                      </a:r>
                      <a:endParaRPr lang="sv-SE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76796879"/>
                  </a:ext>
                </a:extLst>
              </a:tr>
              <a:tr h="521135">
                <a:tc>
                  <a:txBody>
                    <a:bodyPr/>
                    <a:lstStyle/>
                    <a:p>
                      <a:pPr algn="l" fontAlgn="ctr"/>
                      <a:r>
                        <a:rPr lang="sv-SE" sz="1800" u="none" strike="noStrike" dirty="0">
                          <a:effectLst/>
                        </a:rPr>
                        <a:t>Oliver</a:t>
                      </a:r>
                      <a:endParaRPr lang="sv-SE" sz="18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771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467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Patrik Larsson				</a:t>
            </a:r>
          </a:p>
          <a:p>
            <a:r>
              <a:rPr lang="sv-SE" dirty="0"/>
              <a:t>Per Norrbin</a:t>
            </a:r>
          </a:p>
          <a:p>
            <a:r>
              <a:rPr lang="sv-SE" dirty="0"/>
              <a:t>Magnus Barsk</a:t>
            </a:r>
          </a:p>
          <a:p>
            <a:r>
              <a:rPr lang="sv-SE" dirty="0"/>
              <a:t>Carina Sondell</a:t>
            </a:r>
          </a:p>
          <a:p>
            <a:endParaRPr lang="sv-SE" dirty="0"/>
          </a:p>
          <a:p>
            <a:r>
              <a:rPr lang="sv-SE" dirty="0"/>
              <a:t>+ Familjegrupp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10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 2023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v-SE" dirty="0"/>
              <a:t>Mars</a:t>
            </a:r>
          </a:p>
          <a:p>
            <a:pPr lvl="1">
              <a:lnSpc>
                <a:spcPct val="100000"/>
              </a:lnSpc>
            </a:pPr>
            <a:r>
              <a:rPr lang="sv-SE" dirty="0"/>
              <a:t>2-3 plantider/vecka</a:t>
            </a:r>
          </a:p>
          <a:p>
            <a:pPr lvl="1">
              <a:lnSpc>
                <a:spcPct val="100000"/>
              </a:lnSpc>
            </a:pPr>
            <a:r>
              <a:rPr lang="sv-SE" dirty="0"/>
              <a:t>+ Matcher</a:t>
            </a:r>
          </a:p>
          <a:p>
            <a:pPr>
              <a:lnSpc>
                <a:spcPct val="150000"/>
              </a:lnSpc>
            </a:pPr>
            <a:r>
              <a:rPr lang="sv-SE" dirty="0"/>
              <a:t>Från April</a:t>
            </a:r>
          </a:p>
          <a:p>
            <a:pPr lvl="1">
              <a:lnSpc>
                <a:spcPct val="100000"/>
              </a:lnSpc>
            </a:pPr>
            <a:r>
              <a:rPr lang="sv-SE" dirty="0"/>
              <a:t>Minst 3 plantider/vecka</a:t>
            </a:r>
          </a:p>
          <a:p>
            <a:pPr lvl="1">
              <a:lnSpc>
                <a:spcPct val="100000"/>
              </a:lnSpc>
            </a:pPr>
            <a:r>
              <a:rPr lang="sv-SE" dirty="0"/>
              <a:t>+ Matcher </a:t>
            </a:r>
          </a:p>
          <a:p>
            <a:pPr>
              <a:lnSpc>
                <a:spcPct val="100000"/>
              </a:lnSpc>
            </a:pPr>
            <a:r>
              <a:rPr lang="sv-SE" dirty="0"/>
              <a:t>Sommaruppehåll efter Gothia cup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939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Serier 2023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945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dirty="0"/>
              <a:t>2 serier 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63" b="15790"/>
          <a:stretch/>
        </p:blipFill>
        <p:spPr>
          <a:xfrm>
            <a:off x="3905228" y="1083164"/>
            <a:ext cx="3812165" cy="5523484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65" b="15027"/>
          <a:stretch/>
        </p:blipFill>
        <p:spPr>
          <a:xfrm>
            <a:off x="8286791" y="1060006"/>
            <a:ext cx="3812165" cy="556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514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 2023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dirty="0"/>
              <a:t>Intersport cup 14 - 16/4</a:t>
            </a:r>
          </a:p>
          <a:p>
            <a:pPr>
              <a:lnSpc>
                <a:spcPct val="150000"/>
              </a:lnSpc>
            </a:pPr>
            <a:r>
              <a:rPr lang="sv-SE" dirty="0"/>
              <a:t>PSG 31/6 - 2/7</a:t>
            </a:r>
          </a:p>
          <a:p>
            <a:pPr>
              <a:lnSpc>
                <a:spcPct val="150000"/>
              </a:lnSpc>
            </a:pPr>
            <a:r>
              <a:rPr lang="sv-SE" dirty="0"/>
              <a:t>Gothia cup 15 - 23/7</a:t>
            </a:r>
          </a:p>
          <a:p>
            <a:pPr>
              <a:lnSpc>
                <a:spcPct val="150000"/>
              </a:lnSpc>
            </a:pPr>
            <a:r>
              <a:rPr lang="sv-SE" dirty="0"/>
              <a:t>Gif-cup  11 -13/8</a:t>
            </a:r>
          </a:p>
          <a:p>
            <a:pPr>
              <a:lnSpc>
                <a:spcPct val="150000"/>
              </a:lnSpc>
            </a:pPr>
            <a:r>
              <a:rPr lang="sv-SE" dirty="0"/>
              <a:t>NET-cup September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9852836" y="-4207"/>
            <a:ext cx="233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#modernfotboll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CC4D1DC-0BD1-4481-9EED-D5247DEA1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879196" cy="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541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680</Words>
  <Application>Microsoft Office PowerPoint</Application>
  <PresentationFormat>Bredbild</PresentationFormat>
  <Paragraphs>145</Paragraphs>
  <Slides>17</Slides>
  <Notes>0</Notes>
  <HiddenSlides>2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Office-tema</vt:lpstr>
      <vt:lpstr>PowerPoint-presentation</vt:lpstr>
      <vt:lpstr>Agenda</vt:lpstr>
      <vt:lpstr>Varför är vi här?</vt:lpstr>
      <vt:lpstr>Nya regler</vt:lpstr>
      <vt:lpstr>Truppen 2023</vt:lpstr>
      <vt:lpstr>Ledare</vt:lpstr>
      <vt:lpstr>Träningar 2023</vt:lpstr>
      <vt:lpstr>Serier 2023</vt:lpstr>
      <vt:lpstr>Cuper 2023</vt:lpstr>
      <vt:lpstr>Vilka är vi?</vt:lpstr>
      <vt:lpstr>Grupparbete</vt:lpstr>
      <vt:lpstr>IFK Luleå Akademi – Lojalitet</vt:lpstr>
      <vt:lpstr>Önskemål IFK Luleå Akademi 2023</vt:lpstr>
      <vt:lpstr>Önskemål IFK Luleå Akademi 2023</vt:lpstr>
      <vt:lpstr>Önskemål IFK Luleå Akademi 2023</vt:lpstr>
      <vt:lpstr>Önskemål IFK Luleå Akademi 2023</vt:lpstr>
      <vt:lpstr>Målsättning 2023</vt:lpstr>
    </vt:vector>
  </TitlesOfParts>
  <Company>Trafikverket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Norrbin Per, PRpnp</dc:creator>
  <cp:lastModifiedBy>Carina Sondell</cp:lastModifiedBy>
  <cp:revision>14</cp:revision>
  <dcterms:created xsi:type="dcterms:W3CDTF">2023-03-19T11:03:17Z</dcterms:created>
  <dcterms:modified xsi:type="dcterms:W3CDTF">2023-04-29T08:00:43Z</dcterms:modified>
</cp:coreProperties>
</file>