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93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sv-S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4" autoAdjust="0"/>
    <p:restoredTop sz="94599" autoAdjust="0"/>
  </p:normalViewPr>
  <p:slideViewPr>
    <p:cSldViewPr snapToGrid="0" snapToObjects="1">
      <p:cViewPr varScale="1">
        <p:scale>
          <a:sx n="115" d="100"/>
          <a:sy n="115" d="100"/>
        </p:scale>
        <p:origin x="-1456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E1AFE1-7473-DD48-B6E3-3B123D3E4791}" type="datetimeFigureOut">
              <a:rPr lang="sv-SE" smtClean="0"/>
              <a:t>2/28/20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5A3038-05B5-5C4F-9233-68D06F3472DC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70980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0"/>
          <p:cNvGrpSpPr/>
          <p:nvPr/>
        </p:nvGrpSpPr>
        <p:grpSpPr>
          <a:xfrm>
            <a:off x="-1" y="3379694"/>
            <a:ext cx="7543801" cy="2604247"/>
            <a:chOff x="-1" y="3379694"/>
            <a:chExt cx="7543801" cy="2604247"/>
          </a:xfrm>
        </p:grpSpPr>
        <p:grpSp>
          <p:nvGrpSpPr>
            <p:cNvPr id="9" name="Group 11"/>
            <p:cNvGrpSpPr/>
            <p:nvPr/>
          </p:nvGrpSpPr>
          <p:grpSpPr>
            <a:xfrm>
              <a:off x="-1" y="3379694"/>
              <a:ext cx="7543801" cy="2604247"/>
              <a:chOff x="-1" y="3379694"/>
              <a:chExt cx="7543801" cy="2604247"/>
            </a:xfrm>
          </p:grpSpPr>
          <p:sp>
            <p:nvSpPr>
              <p:cNvPr id="15" name="Snip Single Corner Rectangle 14"/>
              <p:cNvSpPr/>
              <p:nvPr/>
            </p:nvSpPr>
            <p:spPr>
              <a:xfrm flipV="1">
                <a:off x="-1" y="3393141"/>
                <a:ext cx="7543800" cy="2590800"/>
              </a:xfrm>
              <a:prstGeom prst="snip1Rect">
                <a:avLst>
                  <a:gd name="adj" fmla="val 7379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0800" dist="635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6" name="Straight Connector 15"/>
              <p:cNvCxnSpPr/>
              <p:nvPr/>
            </p:nvCxnSpPr>
            <p:spPr>
              <a:xfrm>
                <a:off x="0" y="3379694"/>
                <a:ext cx="7543800" cy="237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Teardrop 12"/>
            <p:cNvSpPr/>
            <p:nvPr/>
          </p:nvSpPr>
          <p:spPr>
            <a:xfrm>
              <a:off x="6817659" y="3621741"/>
              <a:ext cx="394447" cy="394447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913281"/>
            <a:ext cx="5867400" cy="1470025"/>
          </a:xfrm>
        </p:spPr>
        <p:txBody>
          <a:bodyPr>
            <a:normAutofit/>
          </a:bodyPr>
          <a:lstStyle>
            <a:lvl1pPr algn="r">
              <a:defRPr sz="4600"/>
            </a:lvl1pPr>
          </a:lstStyle>
          <a:p>
            <a:r>
              <a:rPr lang="sv-SE" smtClean="0"/>
              <a:t>Klicka här för att ändra format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396753"/>
            <a:ext cx="5867400" cy="573741"/>
          </a:xfrm>
        </p:spPr>
        <p:txBody>
          <a:bodyPr>
            <a:normAutofit/>
          </a:bodyPr>
          <a:lstStyle>
            <a:lvl1pPr marL="0" indent="0" algn="r">
              <a:spcBef>
                <a:spcPct val="0"/>
              </a:spcBef>
              <a:buNone/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-734076" y="4503737"/>
            <a:ext cx="2057400" cy="365125"/>
          </a:xfrm>
        </p:spPr>
        <p:txBody>
          <a:bodyPr lIns="91440" tIns="0" bIns="0" anchor="b" anchorCtr="0"/>
          <a:lstStyle>
            <a:lvl1pPr>
              <a:defRPr sz="14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EE3BA120-B23F-B541-B50D-FD52536EF647}" type="datetimeFigureOut">
              <a:rPr lang="sv-SE" smtClean="0"/>
              <a:t>2/28/20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-356811" y="4503737"/>
            <a:ext cx="2057397" cy="365125"/>
          </a:xfrm>
        </p:spPr>
        <p:txBody>
          <a:bodyPr lIns="91440" tIns="0" bIns="0" anchor="t" anchorCtr="0"/>
          <a:lstStyle>
            <a:lvl1pPr algn="l">
              <a:defRPr b="1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0"/>
          <p:cNvGrpSpPr/>
          <p:nvPr/>
        </p:nvGrpSpPr>
        <p:grpSpPr>
          <a:xfrm>
            <a:off x="228600" y="228600"/>
            <a:ext cx="4251960" cy="6387352"/>
            <a:chOff x="228600" y="228600"/>
            <a:chExt cx="4251960" cy="6387352"/>
          </a:xfrm>
        </p:grpSpPr>
        <p:sp>
          <p:nvSpPr>
            <p:cNvPr id="12" name="Snip Diagonal Corner Rectangle 11"/>
            <p:cNvSpPr/>
            <p:nvPr/>
          </p:nvSpPr>
          <p:spPr>
            <a:xfrm flipV="1">
              <a:off x="228600" y="228600"/>
              <a:ext cx="4251960" cy="6387352"/>
            </a:xfrm>
            <a:prstGeom prst="snip2DiagRect">
              <a:avLst>
                <a:gd name="adj1" fmla="val 0"/>
                <a:gd name="adj2" fmla="val 3794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Teardrop 12"/>
            <p:cNvSpPr>
              <a:spLocks noChangeAspect="1"/>
            </p:cNvSpPr>
            <p:nvPr/>
          </p:nvSpPr>
          <p:spPr>
            <a:xfrm>
              <a:off x="3886200" y="432548"/>
              <a:ext cx="355002" cy="355002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2176272"/>
            <a:ext cx="3657600" cy="1161288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mtClean="0"/>
              <a:t>Klicka här för att ändra format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4654475" y="228600"/>
            <a:ext cx="4251960" cy="6391656"/>
          </a:xfrm>
          <a:prstGeom prst="snip2DiagRect">
            <a:avLst>
              <a:gd name="adj1" fmla="val 0"/>
              <a:gd name="adj2" fmla="val 4017"/>
            </a:avLst>
          </a:prstGeom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SzPct val="90000"/>
              <a:buFont typeface="Wingdings 2" pitchFamily="18" charset="2"/>
              <a:buNone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Dra bilden till platshållaren eller klicka på ikonen för att lägga till den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2" y="3342401"/>
            <a:ext cx="3657600" cy="2595282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58952" y="6300216"/>
            <a:ext cx="1298448" cy="365125"/>
          </a:xfrm>
        </p:spPr>
        <p:txBody>
          <a:bodyPr/>
          <a:lstStyle/>
          <a:p>
            <a:fld id="{919850B2-3C50-E044-B01D-9F1C443F7D59}" type="datetimeFigureOut">
              <a:rPr lang="sv-SE" smtClean="0"/>
              <a:t>2/28/20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057400" y="6300216"/>
            <a:ext cx="2340864" cy="365125"/>
          </a:xfrm>
        </p:spPr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01752" y="6300216"/>
            <a:ext cx="448056" cy="365125"/>
          </a:xfrm>
        </p:spPr>
        <p:txBody>
          <a:bodyPr/>
          <a:lstStyle>
            <a:lvl1pPr algn="l">
              <a:defRPr/>
            </a:lvl1pPr>
          </a:lstStyle>
          <a:p>
            <a:fld id="{B31234C4-0450-6C45-840A-49013F5D34BF}" type="slidenum">
              <a:rPr lang="sv-SE" smtClean="0"/>
              <a:t>‹Nr.›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d ovanför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Diagonal Corner Rectangle 8"/>
          <p:cNvSpPr/>
          <p:nvPr/>
        </p:nvSpPr>
        <p:spPr>
          <a:xfrm flipV="1">
            <a:off x="228600" y="4648200"/>
            <a:ext cx="8686800" cy="1963271"/>
          </a:xfrm>
          <a:prstGeom prst="snip2DiagRect">
            <a:avLst>
              <a:gd name="adj1" fmla="val 0"/>
              <a:gd name="adj2" fmla="val 937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648200"/>
            <a:ext cx="8153400" cy="609600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mtClean="0"/>
              <a:t>Klicka här för att ändra format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850B2-3C50-E044-B01D-9F1C443F7D59}" type="datetimeFigureOut">
              <a:rPr lang="sv-SE" smtClean="0"/>
              <a:t>2/28/20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234C4-0450-6C45-840A-49013F5D34BF}" type="slidenum">
              <a:rPr lang="sv-SE" smtClean="0"/>
              <a:t>‹Nr.›</a:t>
            </a:fld>
            <a:endParaRPr lang="sv-SE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257799"/>
            <a:ext cx="8156448" cy="820272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ct val="0"/>
              </a:spcBef>
              <a:buNone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 flipH="1">
            <a:off x="228600" y="228600"/>
            <a:ext cx="8677835" cy="4267200"/>
          </a:xfrm>
          <a:prstGeom prst="snip2DiagRect">
            <a:avLst>
              <a:gd name="adj1" fmla="val 0"/>
              <a:gd name="adj2" fmla="val 4332"/>
            </a:avLst>
          </a:prstGeom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SzPct val="90000"/>
              <a:buFont typeface="Wingdings 2" pitchFamily="18" charset="2"/>
              <a:buNone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Dra bilden till platshållaren eller klicka på ikonen för att lägga till den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vslut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850B2-3C50-E044-B01D-9F1C443F7D59}" type="datetimeFigureOut">
              <a:rPr lang="sv-SE" smtClean="0"/>
              <a:t>2/28/20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234C4-0450-6C45-840A-49013F5D34BF}" type="slidenum">
              <a:rPr lang="sv-SE" smtClean="0"/>
              <a:t>‹Nr.›</a:t>
            </a:fld>
            <a:endParaRPr lang="sv-SE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Diagonal Corner Rectangle 8"/>
          <p:cNvSpPr/>
          <p:nvPr/>
        </p:nvSpPr>
        <p:spPr>
          <a:xfrm flipV="1">
            <a:off x="228600" y="1707776"/>
            <a:ext cx="86868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Snip Diagonal Corner Rectangle 9"/>
          <p:cNvSpPr/>
          <p:nvPr/>
        </p:nvSpPr>
        <p:spPr>
          <a:xfrm flipV="1">
            <a:off x="228600" y="228597"/>
            <a:ext cx="86868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850B2-3C50-E044-B01D-9F1C443F7D59}" type="datetimeFigureOut">
              <a:rPr lang="sv-SE" smtClean="0"/>
              <a:t>2/28/20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234C4-0450-6C45-840A-49013F5D34BF}" type="slidenum">
              <a:rPr lang="sv-SE" smtClean="0"/>
              <a:t>‹Nr.›</a:t>
            </a:fld>
            <a:endParaRPr lang="sv-SE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nip Diagonal Corner Rectangle 7"/>
          <p:cNvSpPr/>
          <p:nvPr/>
        </p:nvSpPr>
        <p:spPr>
          <a:xfrm flipV="1">
            <a:off x="228600" y="228600"/>
            <a:ext cx="8686800" cy="6387352"/>
          </a:xfrm>
          <a:prstGeom prst="snip2DiagRect">
            <a:avLst>
              <a:gd name="adj1" fmla="val 0"/>
              <a:gd name="adj2" fmla="val 2529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7600" y="838201"/>
            <a:ext cx="1219200" cy="5105400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9462" y="838201"/>
            <a:ext cx="6307138" cy="51054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850B2-3C50-E044-B01D-9F1C443F7D59}" type="datetimeFigureOut">
              <a:rPr lang="sv-SE" smtClean="0"/>
              <a:t>2/28/20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234C4-0450-6C45-840A-49013F5D34BF}" type="slidenum">
              <a:rPr lang="sv-SE" smtClean="0"/>
              <a:t>‹Nr.›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Diagonal Corner Rectangle 8"/>
          <p:cNvSpPr/>
          <p:nvPr/>
        </p:nvSpPr>
        <p:spPr>
          <a:xfrm flipV="1">
            <a:off x="228600" y="1707776"/>
            <a:ext cx="86868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Snip Diagonal Corner Rectangle 9"/>
          <p:cNvSpPr/>
          <p:nvPr/>
        </p:nvSpPr>
        <p:spPr>
          <a:xfrm flipV="1">
            <a:off x="228600" y="228597"/>
            <a:ext cx="86868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850B2-3C50-E044-B01D-9F1C443F7D59}" type="datetimeFigureOut">
              <a:rPr lang="sv-SE" smtClean="0"/>
              <a:t>2/28/20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234C4-0450-6C45-840A-49013F5D34BF}" type="slidenum">
              <a:rPr lang="sv-SE" smtClean="0"/>
              <a:t>‹Nr.›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bild med bild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/>
          <p:cNvGrpSpPr/>
          <p:nvPr/>
        </p:nvGrpSpPr>
        <p:grpSpPr>
          <a:xfrm>
            <a:off x="-1" y="3379694"/>
            <a:ext cx="7543801" cy="2604247"/>
            <a:chOff x="-1" y="3379694"/>
            <a:chExt cx="7543801" cy="2604247"/>
          </a:xfrm>
        </p:grpSpPr>
        <p:grpSp>
          <p:nvGrpSpPr>
            <p:cNvPr id="9" name="Group 11"/>
            <p:cNvGrpSpPr/>
            <p:nvPr/>
          </p:nvGrpSpPr>
          <p:grpSpPr>
            <a:xfrm>
              <a:off x="-1" y="3379694"/>
              <a:ext cx="7543801" cy="2604247"/>
              <a:chOff x="-1" y="3379694"/>
              <a:chExt cx="7543801" cy="2604247"/>
            </a:xfrm>
          </p:grpSpPr>
          <p:sp>
            <p:nvSpPr>
              <p:cNvPr id="17" name="Snip Single Corner Rectangle 16"/>
              <p:cNvSpPr/>
              <p:nvPr/>
            </p:nvSpPr>
            <p:spPr>
              <a:xfrm flipV="1">
                <a:off x="-1" y="3393141"/>
                <a:ext cx="7543800" cy="2590800"/>
              </a:xfrm>
              <a:prstGeom prst="snip1Rect">
                <a:avLst>
                  <a:gd name="adj" fmla="val 7379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0800" dist="635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8" name="Straight Connector 17"/>
              <p:cNvCxnSpPr/>
              <p:nvPr/>
            </p:nvCxnSpPr>
            <p:spPr>
              <a:xfrm>
                <a:off x="0" y="3379694"/>
                <a:ext cx="7543800" cy="237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Teardrop 15"/>
            <p:cNvSpPr/>
            <p:nvPr/>
          </p:nvSpPr>
          <p:spPr>
            <a:xfrm>
              <a:off x="6817659" y="3621741"/>
              <a:ext cx="394447" cy="394447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913281"/>
            <a:ext cx="5867400" cy="1470025"/>
          </a:xfrm>
        </p:spPr>
        <p:txBody>
          <a:bodyPr>
            <a:normAutofit/>
          </a:bodyPr>
          <a:lstStyle>
            <a:lvl1pPr algn="r">
              <a:defRPr sz="4600"/>
            </a:lvl1pPr>
          </a:lstStyle>
          <a:p>
            <a:r>
              <a:rPr lang="sv-SE" smtClean="0"/>
              <a:t>Klicka här för att ändra format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396753"/>
            <a:ext cx="5867400" cy="573741"/>
          </a:xfrm>
        </p:spPr>
        <p:txBody>
          <a:bodyPr>
            <a:normAutofit/>
          </a:bodyPr>
          <a:lstStyle>
            <a:lvl1pPr marL="0" indent="0" algn="r">
              <a:spcBef>
                <a:spcPct val="0"/>
              </a:spcBef>
              <a:buNone/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-734076" y="4503737"/>
            <a:ext cx="2057400" cy="365125"/>
          </a:xfrm>
        </p:spPr>
        <p:txBody>
          <a:bodyPr lIns="91440" tIns="0" bIns="0" anchor="b" anchorCtr="0"/>
          <a:lstStyle>
            <a:lvl1pPr>
              <a:defRPr sz="14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19850B2-3C50-E044-B01D-9F1C443F7D59}" type="datetimeFigureOut">
              <a:rPr lang="sv-SE" smtClean="0"/>
              <a:t>2/28/20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-356811" y="4503737"/>
            <a:ext cx="2057397" cy="365125"/>
          </a:xfrm>
        </p:spPr>
        <p:txBody>
          <a:bodyPr lIns="91440" tIns="0" bIns="0" anchor="t" anchorCtr="0"/>
          <a:lstStyle>
            <a:lvl1pPr algn="l">
              <a:defRPr b="1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0" y="676835"/>
            <a:ext cx="7543800" cy="2587752"/>
          </a:xfrm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sv-SE" smtClean="0"/>
              <a:t>Dra bilden till platshållaren eller klicka på ikonen för att lägga till den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 flipH="1">
            <a:off x="1600199" y="2126877"/>
            <a:ext cx="7543801" cy="2604247"/>
            <a:chOff x="-1" y="3379694"/>
            <a:chExt cx="7543801" cy="2604247"/>
          </a:xfrm>
        </p:grpSpPr>
        <p:grpSp>
          <p:nvGrpSpPr>
            <p:cNvPr id="7" name="Group 11"/>
            <p:cNvGrpSpPr/>
            <p:nvPr/>
          </p:nvGrpSpPr>
          <p:grpSpPr>
            <a:xfrm>
              <a:off x="-1" y="3379694"/>
              <a:ext cx="7543801" cy="2604247"/>
              <a:chOff x="-1" y="3379694"/>
              <a:chExt cx="7543801" cy="2604247"/>
            </a:xfrm>
          </p:grpSpPr>
          <p:sp>
            <p:nvSpPr>
              <p:cNvPr id="10" name="Snip Single Corner Rectangle 9"/>
              <p:cNvSpPr/>
              <p:nvPr/>
            </p:nvSpPr>
            <p:spPr>
              <a:xfrm flipV="1">
                <a:off x="-1" y="3393141"/>
                <a:ext cx="7543800" cy="2590800"/>
              </a:xfrm>
              <a:prstGeom prst="snip1Rect">
                <a:avLst>
                  <a:gd name="adj" fmla="val 7379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0800" dist="635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1" name="Straight Connector 10"/>
              <p:cNvCxnSpPr/>
              <p:nvPr/>
            </p:nvCxnSpPr>
            <p:spPr>
              <a:xfrm>
                <a:off x="0" y="3379694"/>
                <a:ext cx="7543800" cy="237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Teardrop 8"/>
            <p:cNvSpPr/>
            <p:nvPr/>
          </p:nvSpPr>
          <p:spPr>
            <a:xfrm flipH="1">
              <a:off x="228599" y="3621741"/>
              <a:ext cx="394447" cy="394447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6105" y="2653553"/>
            <a:ext cx="5870448" cy="1472184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mtClean="0"/>
              <a:t>Klicka här för att ändra format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6105" y="4134881"/>
            <a:ext cx="5870448" cy="57607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90000"/>
              <a:buFont typeface="Wingdings 2" pitchFamily="18" charset="2"/>
              <a:buNone/>
              <a:defRPr sz="14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8033590" y="3475037"/>
            <a:ext cx="1828801" cy="365125"/>
          </a:xfrm>
        </p:spPr>
        <p:txBody>
          <a:bodyPr vert="horz" lIns="91440" tIns="0" rIns="91440" bIns="0" rtlCol="0" anchor="t" anchorCtr="0"/>
          <a:lstStyle>
            <a:lvl1pPr marL="0" algn="l" defTabSz="914400" rtl="0" eaLnBrk="1" latinLnBrk="0" hangingPunct="1">
              <a:defRPr sz="1100" b="1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7658009" y="3475037"/>
            <a:ext cx="1828800" cy="365125"/>
          </a:xfrm>
        </p:spPr>
        <p:txBody>
          <a:bodyPr vert="horz" lIns="91440" tIns="0" rIns="91440" bIns="0" rtlCol="0" anchor="b" anchorCtr="0"/>
          <a:lstStyle>
            <a:lvl1pPr marL="0" algn="l" defTabSz="914400" rtl="0" eaLnBrk="1" latinLnBrk="0" hangingPunct="1">
              <a:defRPr sz="1400" b="1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EE3BA120-B23F-B541-B50D-FD52536EF647}" type="datetimeFigureOut">
              <a:rPr lang="sv-SE" smtClean="0"/>
              <a:t>2/28/20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nip Diagonal Corner Rectangle 10"/>
          <p:cNvSpPr/>
          <p:nvPr/>
        </p:nvSpPr>
        <p:spPr>
          <a:xfrm flipV="1">
            <a:off x="228600" y="1707776"/>
            <a:ext cx="86868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Snip Diagonal Corner Rectangle 11"/>
          <p:cNvSpPr/>
          <p:nvPr/>
        </p:nvSpPr>
        <p:spPr>
          <a:xfrm flipV="1">
            <a:off x="228600" y="228597"/>
            <a:ext cx="86868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95833"/>
            <a:ext cx="7583488" cy="11430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1" y="1981201"/>
            <a:ext cx="365760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5351" y="1981201"/>
            <a:ext cx="365760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344488">
              <a:defRPr sz="1800"/>
            </a:lvl6pPr>
            <a:lvl7pPr marL="1946275" indent="-344488">
              <a:defRPr sz="1800"/>
            </a:lvl7pPr>
            <a:lvl8pPr marL="1946275" indent="-344488">
              <a:defRPr sz="1800"/>
            </a:lvl8pPr>
            <a:lvl9pPr marL="1946275" indent="-344488"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850B2-3C50-E044-B01D-9F1C443F7D59}" type="datetimeFigureOut">
              <a:rPr lang="sv-SE" smtClean="0"/>
              <a:t>2/28/20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234C4-0450-6C45-840A-49013F5D34BF}" type="slidenum">
              <a:rPr lang="sv-SE" smtClean="0"/>
              <a:t>‹Nr.›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nip Diagonal Corner Rectangle 11"/>
          <p:cNvSpPr/>
          <p:nvPr/>
        </p:nvSpPr>
        <p:spPr>
          <a:xfrm flipV="1">
            <a:off x="228600" y="1707776"/>
            <a:ext cx="86868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Snip Diagonal Corner Rectangle 12"/>
          <p:cNvSpPr/>
          <p:nvPr/>
        </p:nvSpPr>
        <p:spPr>
          <a:xfrm flipV="1">
            <a:off x="228600" y="228597"/>
            <a:ext cx="86868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95833"/>
            <a:ext cx="758348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852426"/>
            <a:ext cx="3657600" cy="868362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ct val="0"/>
              </a:spcBef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463" y="2743200"/>
            <a:ext cx="3657600" cy="32131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5351" y="1852426"/>
            <a:ext cx="3657600" cy="868362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ct val="0"/>
              </a:spcBef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5351" y="2743200"/>
            <a:ext cx="3657600" cy="32131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850B2-3C50-E044-B01D-9F1C443F7D59}" type="datetimeFigureOut">
              <a:rPr lang="sv-SE" smtClean="0"/>
              <a:t>2/28/20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234C4-0450-6C45-840A-49013F5D34BF}" type="slidenum">
              <a:rPr lang="sv-SE" smtClean="0"/>
              <a:t>‹Nr.›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Diagonal Corner Rectangle 8"/>
          <p:cNvSpPr/>
          <p:nvPr/>
        </p:nvSpPr>
        <p:spPr>
          <a:xfrm flipV="1">
            <a:off x="228600" y="1707776"/>
            <a:ext cx="86868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Snip Diagonal Corner Rectangle 9"/>
          <p:cNvSpPr/>
          <p:nvPr/>
        </p:nvSpPr>
        <p:spPr>
          <a:xfrm flipV="1">
            <a:off x="228600" y="228597"/>
            <a:ext cx="86868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850B2-3C50-E044-B01D-9F1C443F7D59}" type="datetimeFigureOut">
              <a:rPr lang="sv-SE" smtClean="0"/>
              <a:t>2/28/20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234C4-0450-6C45-840A-49013F5D34BF}" type="slidenum">
              <a:rPr lang="sv-SE" smtClean="0"/>
              <a:t>‹Nr.›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nip Diagonal Corner Rectangle 5"/>
          <p:cNvSpPr/>
          <p:nvPr/>
        </p:nvSpPr>
        <p:spPr>
          <a:xfrm flipV="1">
            <a:off x="228600" y="228600"/>
            <a:ext cx="8686800" cy="6387352"/>
          </a:xfrm>
          <a:prstGeom prst="snip2DiagRect">
            <a:avLst>
              <a:gd name="adj1" fmla="val 0"/>
              <a:gd name="adj2" fmla="val 2529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850B2-3C50-E044-B01D-9F1C443F7D59}" type="datetimeFigureOut">
              <a:rPr lang="sv-SE" smtClean="0"/>
              <a:t>2/28/20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234C4-0450-6C45-840A-49013F5D34BF}" type="slidenum">
              <a:rPr lang="sv-SE" smtClean="0"/>
              <a:t>‹Nr.›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1"/>
          <p:cNvGrpSpPr/>
          <p:nvPr/>
        </p:nvGrpSpPr>
        <p:grpSpPr>
          <a:xfrm>
            <a:off x="228600" y="228600"/>
            <a:ext cx="4251960" cy="6387352"/>
            <a:chOff x="228600" y="228600"/>
            <a:chExt cx="4251960" cy="6387352"/>
          </a:xfrm>
        </p:grpSpPr>
        <p:sp>
          <p:nvSpPr>
            <p:cNvPr id="13" name="Snip Diagonal Corner Rectangle 12"/>
            <p:cNvSpPr/>
            <p:nvPr/>
          </p:nvSpPr>
          <p:spPr>
            <a:xfrm flipV="1">
              <a:off x="228600" y="228600"/>
              <a:ext cx="4251960" cy="6387352"/>
            </a:xfrm>
            <a:prstGeom prst="snip2DiagRect">
              <a:avLst>
                <a:gd name="adj1" fmla="val 0"/>
                <a:gd name="adj2" fmla="val 3794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" name="Teardrop 13"/>
            <p:cNvSpPr>
              <a:spLocks noChangeAspect="1"/>
            </p:cNvSpPr>
            <p:nvPr/>
          </p:nvSpPr>
          <p:spPr>
            <a:xfrm>
              <a:off x="3886200" y="432548"/>
              <a:ext cx="355002" cy="355002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5" name="Snip Diagonal Corner Rectangle 14"/>
          <p:cNvSpPr/>
          <p:nvPr/>
        </p:nvSpPr>
        <p:spPr>
          <a:xfrm flipV="1">
            <a:off x="4648200" y="228600"/>
            <a:ext cx="4251960" cy="6387352"/>
          </a:xfrm>
          <a:prstGeom prst="snip2DiagRect">
            <a:avLst>
              <a:gd name="adj1" fmla="val 0"/>
              <a:gd name="adj2" fmla="val 379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780" y="2177303"/>
            <a:ext cx="3657600" cy="1162050"/>
          </a:xfrm>
        </p:spPr>
        <p:txBody>
          <a:bodyPr anchor="b">
            <a:normAutofit/>
          </a:bodyPr>
          <a:lstStyle>
            <a:lvl1pPr algn="l">
              <a:defRPr sz="3000" b="0">
                <a:solidFill>
                  <a:schemeClr val="accent1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45380" y="609600"/>
            <a:ext cx="3657600" cy="53340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5780" y="3352799"/>
            <a:ext cx="3657600" cy="2590801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2000" y="6297706"/>
            <a:ext cx="1295400" cy="365125"/>
          </a:xfrm>
        </p:spPr>
        <p:txBody>
          <a:bodyPr/>
          <a:lstStyle/>
          <a:p>
            <a:fld id="{919850B2-3C50-E044-B01D-9F1C443F7D59}" type="datetimeFigureOut">
              <a:rPr lang="sv-SE" smtClean="0"/>
              <a:t>2/28/20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057400" y="6297706"/>
            <a:ext cx="2339788" cy="365125"/>
          </a:xfrm>
        </p:spPr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04800" y="6297706"/>
            <a:ext cx="443753" cy="365125"/>
          </a:xfrm>
        </p:spPr>
        <p:txBody>
          <a:bodyPr/>
          <a:lstStyle>
            <a:lvl1pPr algn="l">
              <a:defRPr/>
            </a:lvl1pPr>
          </a:lstStyle>
          <a:p>
            <a:fld id="{B31234C4-0450-6C45-840A-49013F5D34BF}" type="slidenum">
              <a:rPr lang="sv-SE" smtClean="0"/>
              <a:t>‹Nr.›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3" y="295833"/>
            <a:ext cx="7583488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sv-SE" smtClean="0"/>
              <a:t>Klicka här för att ändra format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949824"/>
            <a:ext cx="7583488" cy="40072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624391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19850B2-3C50-E044-B01D-9F1C443F7D59}" type="datetimeFigureOut">
              <a:rPr lang="sv-SE" smtClean="0"/>
              <a:t>2/28/20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67400" y="62484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05300" y="624840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B31234C4-0450-6C45-840A-49013F5D34BF}" type="slidenum">
              <a:rPr lang="sv-SE" smtClean="0"/>
              <a:t>‹Nr.›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4" r:id="rId1"/>
    <p:sldLayoutId id="2147483895" r:id="rId2"/>
    <p:sldLayoutId id="2147483896" r:id="rId3"/>
    <p:sldLayoutId id="2147483897" r:id="rId4"/>
    <p:sldLayoutId id="2147483898" r:id="rId5"/>
    <p:sldLayoutId id="2147483899" r:id="rId6"/>
    <p:sldLayoutId id="2147483900" r:id="rId7"/>
    <p:sldLayoutId id="2147483901" r:id="rId8"/>
    <p:sldLayoutId id="2147483902" r:id="rId9"/>
    <p:sldLayoutId id="2147483903" r:id="rId10"/>
    <p:sldLayoutId id="2147483904" r:id="rId11"/>
    <p:sldLayoutId id="2147483905" r:id="rId12"/>
    <p:sldLayoutId id="2147483906" r:id="rId13"/>
    <p:sldLayoutId id="2147483907" r:id="rId14"/>
  </p:sldLayoutIdLst>
  <p:txStyles>
    <p:titleStyle>
      <a:lvl1pPr algn="l" defTabSz="914400" rtl="0" eaLnBrk="1" latinLnBrk="0" hangingPunct="1">
        <a:spcBef>
          <a:spcPct val="0"/>
        </a:spcBef>
        <a:buNone/>
        <a:defRPr sz="3800" kern="120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accent1"/>
        </a:buClr>
        <a:buSzPct val="90000"/>
        <a:buFont typeface="Wingdings 2" pitchFamily="18" charset="2"/>
        <a:buChar char=""/>
        <a:defRPr sz="22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 2" pitchFamily="18" charset="2"/>
        <a:buChar char=""/>
        <a:defRPr sz="20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 2" pitchFamily="18" charset="2"/>
        <a:buChar char=""/>
        <a:defRPr sz="18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 2" pitchFamily="18" charset="2"/>
        <a:buChar char=""/>
        <a:defRPr sz="18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 2" pitchFamily="18" charset="2"/>
        <a:buChar char=""/>
        <a:defRPr sz="18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 2" pitchFamily="18" charset="2"/>
        <a:buChar char=""/>
        <a:defRPr lang="en-US" sz="1800" kern="1200" dirty="0" smtClean="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 2" pitchFamily="18" charset="2"/>
        <a:buChar char=""/>
        <a:defRPr lang="en-US" sz="1800" kern="1200" dirty="0" smtClean="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 2" pitchFamily="18" charset="2"/>
        <a:buChar char=""/>
        <a:defRPr lang="en-US" sz="1800" kern="1200" dirty="0" smtClean="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 2" pitchFamily="18" charset="2"/>
        <a:buChar char=""/>
        <a:defRPr lang="en-US" sz="1800" kern="1200" dirty="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97339" y="3736585"/>
            <a:ext cx="5867400" cy="1470025"/>
          </a:xfrm>
        </p:spPr>
        <p:txBody>
          <a:bodyPr>
            <a:normAutofit fontScale="90000"/>
          </a:bodyPr>
          <a:lstStyle/>
          <a:p>
            <a:pPr algn="l"/>
            <a:r>
              <a:rPr lang="sv-SE" dirty="0" smtClean="0"/>
              <a:t>Vislanda/Grimslöv F04/05/06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797339" y="5247276"/>
            <a:ext cx="5867400" cy="573741"/>
          </a:xfrm>
        </p:spPr>
        <p:txBody>
          <a:bodyPr>
            <a:normAutofit/>
          </a:bodyPr>
          <a:lstStyle/>
          <a:p>
            <a:pPr algn="l"/>
            <a:r>
              <a:rPr lang="sv-SE" sz="2000" dirty="0" smtClean="0"/>
              <a:t>Säsongen 2020</a:t>
            </a:r>
            <a:endParaRPr lang="sv-SE" sz="2000" dirty="0"/>
          </a:p>
        </p:txBody>
      </p:sp>
      <p:pic>
        <p:nvPicPr>
          <p:cNvPr id="5" name="Bildobjekt 4" descr="emblem_623036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7729"/>
            <a:ext cx="2178972" cy="1143960"/>
          </a:xfrm>
          <a:prstGeom prst="rect">
            <a:avLst/>
          </a:prstGeom>
        </p:spPr>
      </p:pic>
      <p:pic>
        <p:nvPicPr>
          <p:cNvPr id="6" name="Bildobjekt 5" descr="IFK-Grimslovs-klubbmarke (1)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3193" y="327729"/>
            <a:ext cx="1068575" cy="1143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1859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115078" y="2254133"/>
            <a:ext cx="5870448" cy="1472184"/>
          </a:xfrm>
        </p:spPr>
        <p:txBody>
          <a:bodyPr/>
          <a:lstStyle/>
          <a:p>
            <a:r>
              <a:rPr lang="sv-SE" dirty="0" smtClean="0"/>
              <a:t>Frågor?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 flipH="1" flipV="1">
            <a:off x="10115967" y="5458585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877950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 smtClean="0"/>
              <a:t>Säsongen 2020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Ø"/>
            </a:pPr>
            <a:r>
              <a:rPr lang="sv-SE" dirty="0" smtClean="0"/>
              <a:t>Lagpolicy</a:t>
            </a:r>
          </a:p>
          <a:p>
            <a:pPr>
              <a:buFont typeface="Wingdings" charset="2"/>
              <a:buChar char="Ø"/>
            </a:pPr>
            <a:r>
              <a:rPr lang="sv-SE" dirty="0" smtClean="0"/>
              <a:t>Träningsupplägg</a:t>
            </a:r>
          </a:p>
          <a:p>
            <a:pPr>
              <a:buFont typeface="Wingdings" charset="2"/>
              <a:buChar char="Ø"/>
            </a:pPr>
            <a:r>
              <a:rPr lang="sv-SE" dirty="0" smtClean="0"/>
              <a:t>Försäsongsmatcher</a:t>
            </a:r>
          </a:p>
          <a:p>
            <a:pPr>
              <a:buFont typeface="Wingdings" charset="2"/>
              <a:buChar char="Ø"/>
            </a:pPr>
            <a:r>
              <a:rPr lang="sv-SE" dirty="0" smtClean="0"/>
              <a:t>Seriematcher</a:t>
            </a:r>
          </a:p>
          <a:p>
            <a:pPr>
              <a:buFont typeface="Wingdings" charset="2"/>
              <a:buChar char="Ø"/>
            </a:pPr>
            <a:r>
              <a:rPr lang="sv-SE" dirty="0" smtClean="0"/>
              <a:t>Damlagsmatcher</a:t>
            </a:r>
          </a:p>
          <a:p>
            <a:pPr>
              <a:buFont typeface="Wingdings" charset="2"/>
              <a:buChar char="Ø"/>
            </a:pPr>
            <a:r>
              <a:rPr lang="sv-SE" dirty="0" smtClean="0"/>
              <a:t>Sommarcup</a:t>
            </a:r>
          </a:p>
          <a:p>
            <a:pPr>
              <a:buFont typeface="Wingdings" charset="2"/>
              <a:buChar char="Ø"/>
            </a:pPr>
            <a:r>
              <a:rPr lang="sv-SE" dirty="0" smtClean="0"/>
              <a:t>Frågor?</a:t>
            </a:r>
          </a:p>
          <a:p>
            <a:pPr>
              <a:buFont typeface="Wingdings" charset="2"/>
              <a:buChar char="Ø"/>
            </a:pPr>
            <a:endParaRPr lang="sv-SE" dirty="0" smtClean="0"/>
          </a:p>
          <a:p>
            <a:pPr>
              <a:buFont typeface="Wingdings" charset="2"/>
              <a:buChar char="Ø"/>
            </a:pPr>
            <a:endParaRPr lang="sv-SE" dirty="0" smtClean="0"/>
          </a:p>
          <a:p>
            <a:pPr>
              <a:buFont typeface="Wingdings" charset="2"/>
              <a:buChar char="Ø"/>
            </a:pPr>
            <a:endParaRPr lang="sv-SE" dirty="0" smtClean="0"/>
          </a:p>
          <a:p>
            <a:pPr>
              <a:buFont typeface="Wingdings" charset="2"/>
              <a:buChar char="Ø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106037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 smtClean="0"/>
              <a:t>Lagpolicy för ledare</a:t>
            </a:r>
            <a:endParaRPr lang="sv-SE" dirty="0"/>
          </a:p>
        </p:txBody>
      </p:sp>
      <p:pic>
        <p:nvPicPr>
          <p:cNvPr id="5" name="Platshållare för innehåll 4" descr="Screen Shot 2020-02-18 at 1.23.33 PM.png"/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2" r="4472"/>
          <a:stretch/>
        </p:blipFill>
        <p:spPr>
          <a:xfrm>
            <a:off x="266306" y="1981201"/>
            <a:ext cx="4170756" cy="3975100"/>
          </a:xfrm>
        </p:spPr>
      </p:pic>
      <p:pic>
        <p:nvPicPr>
          <p:cNvPr id="6" name="Platshållare för innehåll 5" descr="Screen Shot 2020-02-18 at 1.24.03 PM.png"/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1" r="7558"/>
          <a:stretch/>
        </p:blipFill>
        <p:spPr>
          <a:xfrm>
            <a:off x="4705351" y="2073375"/>
            <a:ext cx="3959812" cy="3975100"/>
          </a:xfrm>
        </p:spPr>
      </p:pic>
    </p:spTree>
    <p:extLst>
      <p:ext uri="{BB962C8B-B14F-4D97-AF65-F5344CB8AC3E}">
        <p14:creationId xmlns:p14="http://schemas.microsoft.com/office/powerpoint/2010/main" val="32976229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 smtClean="0"/>
              <a:t>Lagpolicy spelare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Ø"/>
            </a:pPr>
            <a:r>
              <a:rPr lang="sv-SE" dirty="0" smtClean="0"/>
              <a:t>Komma till träningarna förberedd.</a:t>
            </a:r>
          </a:p>
          <a:p>
            <a:pPr>
              <a:buFont typeface="Wingdings" charset="2"/>
              <a:buChar char="Ø"/>
            </a:pPr>
            <a:r>
              <a:rPr lang="sv-SE" dirty="0" smtClean="0"/>
              <a:t>Komma till matcherna förberedd.</a:t>
            </a:r>
          </a:p>
          <a:p>
            <a:pPr>
              <a:buFont typeface="Wingdings" charset="2"/>
              <a:buChar char="Ø"/>
            </a:pPr>
            <a:r>
              <a:rPr lang="sv-SE" dirty="0" smtClean="0"/>
              <a:t>Vårda språket, annars får man gå av planen.</a:t>
            </a:r>
          </a:p>
          <a:p>
            <a:pPr>
              <a:buFont typeface="Wingdings" charset="2"/>
              <a:buChar char="Ø"/>
            </a:pPr>
            <a:r>
              <a:rPr lang="sv-SE" dirty="0" smtClean="0"/>
              <a:t>När man är på träningen ska man göra sitt bästa och vara fokuserad, hela träningen.</a:t>
            </a:r>
          </a:p>
          <a:p>
            <a:pPr>
              <a:buFont typeface="Wingdings" charset="2"/>
              <a:buChar char="Ø"/>
            </a:pPr>
            <a:r>
              <a:rPr lang="sv-SE" dirty="0" smtClean="0"/>
              <a:t>Tänk på attityden mot medspelare och tränare.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474155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 smtClean="0"/>
              <a:t>Träningsupplägg </a:t>
            </a:r>
            <a:endParaRPr lang="sv-SE" dirty="0"/>
          </a:p>
        </p:txBody>
      </p:sp>
      <p:sp>
        <p:nvSpPr>
          <p:cNvPr id="5" name="Platshållare för innehåll 4"/>
          <p:cNvSpPr>
            <a:spLocks noGrp="1"/>
          </p:cNvSpPr>
          <p:nvPr>
            <p:ph idx="1"/>
          </p:nvPr>
        </p:nvSpPr>
        <p:spPr>
          <a:xfrm>
            <a:off x="779463" y="1949824"/>
            <a:ext cx="7583488" cy="4369214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Ø"/>
            </a:pPr>
            <a:r>
              <a:rPr lang="sv-SE" dirty="0" smtClean="0"/>
              <a:t>Det kommer vara 2-3 träningar per vecka under säsongen.</a:t>
            </a:r>
          </a:p>
          <a:p>
            <a:pPr>
              <a:buFont typeface="Wingdings" charset="2"/>
              <a:buChar char="Ø"/>
            </a:pPr>
            <a:r>
              <a:rPr lang="sv-SE" dirty="0" smtClean="0"/>
              <a:t>Träningarna kommer gå under teman och planeras efter vad tränarna anser är mest aktuellt.</a:t>
            </a:r>
          </a:p>
          <a:p>
            <a:pPr>
              <a:buFont typeface="Wingdings" charset="2"/>
              <a:buChar char="Ø"/>
            </a:pPr>
            <a:r>
              <a:rPr lang="sv-SE" dirty="0" smtClean="0"/>
              <a:t>Under försäsongen bygger vi upp spelarna genom kondition och styrkeövningar med boll, för att göra träningarna mer fotbollslika.</a:t>
            </a:r>
          </a:p>
          <a:p>
            <a:pPr>
              <a:buFont typeface="Wingdings" charset="2"/>
              <a:buChar char="Ø"/>
            </a:pPr>
            <a:r>
              <a:rPr lang="sv-SE" dirty="0" smtClean="0"/>
              <a:t>Under säsongen kommer träningarnas upplägg anpassas efter hur spelschemat ser ut</a:t>
            </a:r>
            <a:r>
              <a:rPr lang="sv-SE" dirty="0" smtClean="0"/>
              <a:t>.</a:t>
            </a:r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8712028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 smtClean="0"/>
              <a:t>Försäsongsmatcher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14/</a:t>
            </a:r>
            <a:r>
              <a:rPr lang="sv-SE" dirty="0" smtClean="0"/>
              <a:t>3 mot Alvesta hemma på </a:t>
            </a:r>
            <a:r>
              <a:rPr lang="sv-SE" dirty="0" err="1" smtClean="0"/>
              <a:t>Tallevi</a:t>
            </a:r>
            <a:r>
              <a:rPr lang="sv-SE" dirty="0" smtClean="0"/>
              <a:t> 14:30</a:t>
            </a:r>
          </a:p>
          <a:p>
            <a:r>
              <a:rPr lang="sv-SE" dirty="0"/>
              <a:t>21/3 </a:t>
            </a:r>
            <a:r>
              <a:rPr lang="sv-SE" dirty="0" smtClean="0"/>
              <a:t>mot DFF borta på </a:t>
            </a:r>
            <a:r>
              <a:rPr lang="sv-SE" dirty="0" err="1" smtClean="0"/>
              <a:t>Fagrabäck</a:t>
            </a:r>
            <a:r>
              <a:rPr lang="sv-SE" dirty="0" smtClean="0"/>
              <a:t> 13:00</a:t>
            </a:r>
          </a:p>
          <a:p>
            <a:r>
              <a:rPr lang="sv-SE" dirty="0" smtClean="0"/>
              <a:t>28/3 mot Jernlöse hemma på </a:t>
            </a:r>
            <a:r>
              <a:rPr lang="sv-SE" dirty="0" err="1" smtClean="0"/>
              <a:t>Tallevi</a:t>
            </a:r>
            <a:endParaRPr lang="sv-SE" dirty="0" smtClean="0"/>
          </a:p>
          <a:p>
            <a:r>
              <a:rPr lang="sv-SE" dirty="0" smtClean="0"/>
              <a:t>Eventuellt någon ytterligare match  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492702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 smtClean="0"/>
              <a:t>Seriematcher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Serien startar i slutet av April, datum ej fastställt.</a:t>
            </a:r>
          </a:p>
          <a:p>
            <a:r>
              <a:rPr lang="sv-SE" dirty="0" smtClean="0"/>
              <a:t>Vårens hemmamatcher kommer spelas i Vislanda.</a:t>
            </a:r>
          </a:p>
          <a:p>
            <a:r>
              <a:rPr lang="sv-SE" dirty="0" smtClean="0"/>
              <a:t>Höstens hemmamatcher kommer spelas i Grimslöv.</a:t>
            </a:r>
          </a:p>
          <a:p>
            <a:r>
              <a:rPr lang="sv-SE" dirty="0" smtClean="0"/>
              <a:t>Vi kommer behöva stötta upp F07/08 i år, endast 06:or och 07:or får spela med dem.</a:t>
            </a:r>
          </a:p>
          <a:p>
            <a:r>
              <a:rPr lang="sv-SE" dirty="0" smtClean="0"/>
              <a:t>Vi kommer också behöva stötta upp Dam Div4.</a:t>
            </a:r>
          </a:p>
        </p:txBody>
      </p:sp>
    </p:spTree>
    <p:extLst>
      <p:ext uri="{BB962C8B-B14F-4D97-AF65-F5344CB8AC3E}">
        <p14:creationId xmlns:p14="http://schemas.microsoft.com/office/powerpoint/2010/main" val="31435857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 smtClean="0"/>
              <a:t>Damlagsmatcher och träning</a:t>
            </a:r>
            <a:endParaRPr lang="sv-SE" dirty="0"/>
          </a:p>
        </p:txBody>
      </p:sp>
      <p:sp>
        <p:nvSpPr>
          <p:cNvPr id="3" name="textruta 2"/>
          <p:cNvSpPr txBox="1"/>
          <p:nvPr/>
        </p:nvSpPr>
        <p:spPr>
          <a:xfrm>
            <a:off x="604308" y="1833239"/>
            <a:ext cx="808134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 smtClean="0"/>
              <a:t>Dam Div4 kommer behöva spelare till i stort sett varje match, blir man med bjuden kommer man att få spela i matchen, alltså inte bara sitta med på bänken.</a:t>
            </a:r>
          </a:p>
          <a:p>
            <a:endParaRPr lang="sv-SE" sz="2000" dirty="0" smtClean="0"/>
          </a:p>
          <a:p>
            <a:r>
              <a:rPr lang="sv-SE" sz="2000" dirty="0" smtClean="0"/>
              <a:t>Vilka som bjuds med kommer skifta varje </a:t>
            </a:r>
            <a:r>
              <a:rPr lang="sv-SE" sz="2000" dirty="0" smtClean="0"/>
              <a:t>vecka.</a:t>
            </a:r>
          </a:p>
          <a:p>
            <a:endParaRPr lang="sv-SE" sz="2000" dirty="0" smtClean="0"/>
          </a:p>
          <a:p>
            <a:r>
              <a:rPr lang="sv-SE" sz="2000" dirty="0" smtClean="0"/>
              <a:t>Nytt för i år är att de som spelar match med damerna kommer få träna ett pass med dom under matchveckan.</a:t>
            </a:r>
          </a:p>
          <a:p>
            <a:endParaRPr lang="sv-SE" sz="2000" dirty="0" smtClean="0"/>
          </a:p>
          <a:p>
            <a:r>
              <a:rPr lang="sv-SE" sz="2000" dirty="0" smtClean="0"/>
              <a:t>Det är alltså inte fri träning med damerna till att börja med, kan självklart ändras under säsongen!</a:t>
            </a:r>
          </a:p>
          <a:p>
            <a:endParaRPr lang="sv-SE" sz="2000" dirty="0" smtClean="0"/>
          </a:p>
          <a:p>
            <a:r>
              <a:rPr lang="sv-SE" sz="2000" dirty="0" smtClean="0"/>
              <a:t>De som känner sig redo/vill spela med damerna har meddelat oss ledare, självklart får man ändra sig under säsong om man känner sig redo senare!</a:t>
            </a:r>
          </a:p>
        </p:txBody>
      </p:sp>
    </p:spTree>
    <p:extLst>
      <p:ext uri="{BB962C8B-B14F-4D97-AF65-F5344CB8AC3E}">
        <p14:creationId xmlns:p14="http://schemas.microsoft.com/office/powerpoint/2010/main" val="41629409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 smtClean="0"/>
              <a:t>Sommarcup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4294967295"/>
          </p:nvPr>
        </p:nvSpPr>
        <p:spPr>
          <a:xfrm>
            <a:off x="779463" y="1973488"/>
            <a:ext cx="7583488" cy="3137047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Ø"/>
            </a:pPr>
            <a:r>
              <a:rPr lang="sv-SE" dirty="0" smtClean="0"/>
              <a:t>Blir Laxacupen i år </a:t>
            </a:r>
          </a:p>
          <a:p>
            <a:pPr>
              <a:buFont typeface="Wingdings" charset="2"/>
              <a:buChar char="Ø"/>
            </a:pPr>
            <a:r>
              <a:rPr lang="sv-SE" dirty="0" smtClean="0"/>
              <a:t>23-26 juli i Halmstad</a:t>
            </a:r>
          </a:p>
          <a:p>
            <a:pPr>
              <a:buFont typeface="Wingdings" charset="2"/>
              <a:buChar char="Ø"/>
            </a:pPr>
            <a:r>
              <a:rPr lang="sv-SE" dirty="0" smtClean="0"/>
              <a:t>Vi behöver i så fall veta redan nu om vi ska satsa på att åka dit</a:t>
            </a:r>
          </a:p>
          <a:p>
            <a:pPr>
              <a:buFont typeface="Wingdings" charset="2"/>
              <a:buChar char="Ø"/>
            </a:pPr>
            <a:endParaRPr lang="sv-SE" dirty="0"/>
          </a:p>
          <a:p>
            <a:pPr>
              <a:buFont typeface="Wingdings" charset="2"/>
              <a:buChar char="Ø"/>
            </a:pPr>
            <a:r>
              <a:rPr lang="sv-SE" dirty="0" smtClean="0"/>
              <a:t>Därför behövs minst 14 spelare som kan följa med</a:t>
            </a:r>
          </a:p>
        </p:txBody>
      </p:sp>
      <p:sp>
        <p:nvSpPr>
          <p:cNvPr id="4" name="textruta 3"/>
          <p:cNvSpPr txBox="1"/>
          <p:nvPr/>
        </p:nvSpPr>
        <p:spPr>
          <a:xfrm>
            <a:off x="779463" y="3707442"/>
            <a:ext cx="7583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Gruppspel, slutspel för 13-15 årsklasserna och </a:t>
            </a:r>
            <a:r>
              <a:rPr lang="sv-SE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fortsättningspel</a:t>
            </a:r>
            <a:r>
              <a:rPr lang="sv-SE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med </a:t>
            </a:r>
            <a:r>
              <a:rPr lang="sv-SE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omlottning</a:t>
            </a:r>
            <a:r>
              <a:rPr lang="sv-SE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för 11-12 årsklasserna. Matchtid 2 x 20 min, 11 vs 11.</a:t>
            </a:r>
            <a:endParaRPr lang="sv-SE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981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ildpunkt">
  <a:themeElements>
    <a:clrScheme name="Anpassad 2">
      <a:dk1>
        <a:srgbClr val="103154"/>
      </a:dk1>
      <a:lt1>
        <a:srgbClr val="FFFFFF"/>
      </a:lt1>
      <a:dk2>
        <a:srgbClr val="00BFC3"/>
      </a:dk2>
      <a:lt2>
        <a:srgbClr val="0096FF"/>
      </a:lt2>
      <a:accent1>
        <a:srgbClr val="FC1C33"/>
      </a:accent1>
      <a:accent2>
        <a:srgbClr val="F03F32"/>
      </a:accent2>
      <a:accent3>
        <a:srgbClr val="F82934"/>
      </a:accent3>
      <a:accent4>
        <a:srgbClr val="D2C2F1"/>
      </a:accent4>
      <a:accent5>
        <a:srgbClr val="DA5AF4"/>
      </a:accent5>
      <a:accent6>
        <a:srgbClr val="9D09D1"/>
      </a:accent6>
      <a:hlink>
        <a:srgbClr val="1286C9"/>
      </a:hlink>
      <a:folHlink>
        <a:srgbClr val="A8C2E7"/>
      </a:folHlink>
    </a:clrScheme>
    <a:fontScheme name="Bildpunkt">
      <a:majorFont>
        <a:latin typeface="Corbel"/>
        <a:ea typeface=""/>
        <a:cs typeface=""/>
        <a:font script="Jpan" typeface="メイリオ"/>
        <a:font script="Hans" typeface="宋体"/>
        <a:font script="Hant" typeface="新細明體"/>
      </a:majorFont>
      <a:minorFont>
        <a:latin typeface="Corbel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Bildpunkt">
      <a:fillStyleLst>
        <a:solidFill>
          <a:schemeClr val="phClr"/>
        </a:solidFill>
        <a:solidFill>
          <a:schemeClr val="phClr">
            <a:satMod val="150000"/>
          </a:schemeClr>
        </a:solidFill>
        <a:solidFill>
          <a:schemeClr val="phClr">
            <a:shade val="80000"/>
            <a:lumMod val="9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>
              <a:alpha val="8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63500" dir="2700000" sx="102000" sy="102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glow" dir="tl"/>
          </a:scene3d>
          <a:sp3d>
            <a:bevelT w="0" h="0"/>
          </a:sp3d>
        </a:effectStyle>
        <a:effectStyle>
          <a:effectLst>
            <a:outerShdw blurRad="63500" dist="38100" dir="3600000" sx="103000" sy="103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5400000"/>
            </a:lightRig>
          </a:scene3d>
          <a:sp3d prstMaterial="softmetal">
            <a:bevelT w="635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5000"/>
                <a:satMod val="350000"/>
              </a:schemeClr>
            </a:gs>
            <a:gs pos="100000">
              <a:schemeClr val="phClr">
                <a:shade val="20000"/>
                <a:satMod val="15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1000"/>
                <a:satMod val="400000"/>
              </a:schemeClr>
              <a:schemeClr val="phClr">
                <a:tint val="50000"/>
                <a:satMod val="4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Bildpunkt.thmx</Template>
  <TotalTime>127</TotalTime>
  <Words>404</Words>
  <Application>Microsoft Macintosh PowerPoint</Application>
  <PresentationFormat>Bildspel på skärmen (4:3)</PresentationFormat>
  <Paragraphs>53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1" baseType="lpstr">
      <vt:lpstr>Bildpunkt</vt:lpstr>
      <vt:lpstr>Vislanda/Grimslöv F04/05/06</vt:lpstr>
      <vt:lpstr>Säsongen 2020</vt:lpstr>
      <vt:lpstr>Lagpolicy för ledare</vt:lpstr>
      <vt:lpstr>Lagpolicy spelare</vt:lpstr>
      <vt:lpstr>Träningsupplägg </vt:lpstr>
      <vt:lpstr>Försäsongsmatcher</vt:lpstr>
      <vt:lpstr>Seriematcher</vt:lpstr>
      <vt:lpstr>Damlagsmatcher och träning</vt:lpstr>
      <vt:lpstr>Sommarcup</vt:lpstr>
      <vt:lpstr>Frågor?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Vislanda/Grimslöv F04/05/06</dc:title>
  <dc:creator>Tova Olsson</dc:creator>
  <cp:lastModifiedBy>Tova Olsson</cp:lastModifiedBy>
  <cp:revision>13</cp:revision>
  <dcterms:created xsi:type="dcterms:W3CDTF">2020-02-18T11:58:13Z</dcterms:created>
  <dcterms:modified xsi:type="dcterms:W3CDTF">2020-02-28T12:48:39Z</dcterms:modified>
</cp:coreProperties>
</file>