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2" r:id="rId9"/>
    <p:sldId id="263" r:id="rId10"/>
    <p:sldId id="273" r:id="rId11"/>
    <p:sldId id="264" r:id="rId12"/>
    <p:sldId id="272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663300"/>
    <a:srgbClr val="FF00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10B8-E496-461F-9683-1458B424A01C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6911-5180-4E32-A986-989BA1BB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3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4DA-A851-47F6-9945-8B72DFCDD03A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BE98-24BE-490D-B6AD-365149E4C2D1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9227-55FD-4EDD-ABCB-529D9EEE77FC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A97-B4B2-4606-A189-832FDC3DDE0F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6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48C4-9F24-4B21-A724-6193FAE33C33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C7E2-92C1-4352-A798-3E882ECF74B9}" type="datetime1">
              <a:rPr lang="en-GB" smtClean="0"/>
              <a:t>11/03/2018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28E-1136-472C-850C-E1B5EC91F916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00B0-B959-46FA-999B-ED29572317B6}" type="datetime1">
              <a:rPr lang="en-GB" smtClean="0"/>
              <a:t>11/03/2018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5-5B5D-4C6D-B197-63E995DF3A15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3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CF1D-80AC-4035-9AE0-39505BD7643A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2CA7-D6EE-4EB6-89D7-103A01C134E7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154" y="241540"/>
            <a:ext cx="9144000" cy="1689790"/>
          </a:xfrm>
        </p:spPr>
        <p:txBody>
          <a:bodyPr/>
          <a:lstStyle/>
          <a:p>
            <a:r>
              <a:rPr lang="sv-SE" b="1" dirty="0" err="1" smtClean="0"/>
              <a:t>Föräldrarmöte</a:t>
            </a:r>
            <a:r>
              <a:rPr lang="sv-SE" b="1" dirty="0" smtClean="0"/>
              <a:t> P07</a:t>
            </a:r>
            <a:br>
              <a:rPr lang="sv-SE" b="1" dirty="0" smtClean="0"/>
            </a:br>
            <a:r>
              <a:rPr lang="sv-SE" sz="4400" dirty="0" smtClean="0"/>
              <a:t>Säsong 2018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2236694"/>
            <a:ext cx="6121400" cy="3443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51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err="1" smtClean="0"/>
              <a:t>Sammarbete</a:t>
            </a:r>
            <a:r>
              <a:rPr lang="sv-SE" sz="6000" b="1" u="sng" dirty="0" smtClean="0"/>
              <a:t> P06 &amp; P07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4671" y="2231460"/>
            <a:ext cx="289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Öka samarbetet med P06 </a:t>
            </a:r>
          </a:p>
        </p:txBody>
      </p:sp>
    </p:spTree>
    <p:extLst>
      <p:ext uri="{BB962C8B-B14F-4D97-AF65-F5344CB8AC3E}">
        <p14:creationId xmlns:p14="http://schemas.microsoft.com/office/powerpoint/2010/main" val="6772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Kungsbacka Poolspel 2018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606648"/>
            <a:ext cx="328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Detta året spelar vi 7-manna.</a:t>
            </a:r>
            <a:endParaRPr lang="en-GB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27" y="3268624"/>
            <a:ext cx="35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Matcherna är 3X20minuter långa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450" y="2848988"/>
            <a:ext cx="25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Hemma/Bortamatcher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127" y="2479656"/>
            <a:ext cx="238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ha 2 lag.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127" y="3637956"/>
            <a:ext cx="789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sälja fika vid varje hemmamatch där pengarna som går till lagkassan.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127" y="4057592"/>
            <a:ext cx="58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Önskat hemmamatcherna på Lördagar med start kl.10.00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5127" y="4477228"/>
            <a:ext cx="497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Betalar domarna efter matchen. (Domarkvitton)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5127" y="2128166"/>
            <a:ext cx="338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spela divisionsspel.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127" y="4899822"/>
            <a:ext cx="34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Extramatcher med P06 och P08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Bollkallar 2017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979" y="2515078"/>
            <a:ext cx="21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 hand om fiket.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296" y="2110492"/>
            <a:ext cx="16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8 killar/gång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7979" y="1749913"/>
            <a:ext cx="762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vara bollkallar till 2st matcher (en dam match och en herr match)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58" y="2295158"/>
            <a:ext cx="5077012" cy="38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Övrigt!</a:t>
            </a:r>
            <a:endParaRPr lang="en-GB" sz="60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573" y="1759788"/>
            <a:ext cx="6045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00"/>
                </a:solidFill>
              </a:rPr>
              <a:t>Till sommaren kommer fotbollsveckan komma tillbaka.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En mycket rolig och uppskattad vecka där barn i olika åldrar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spelar fotboll, leker, får se teater m.m. 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(Jag Josefine kommer vara där och hjälpa till.)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7011" y="5486400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00"/>
                </a:solidFill>
              </a:rPr>
              <a:t>Byta från SMS grupp </a:t>
            </a:r>
            <a:r>
              <a:rPr lang="sv-SE" dirty="0" err="1" smtClean="0">
                <a:solidFill>
                  <a:srgbClr val="FF0000"/>
                </a:solidFill>
              </a:rPr>
              <a:t>supertext</a:t>
            </a:r>
            <a:r>
              <a:rPr lang="sv-SE" dirty="0" smtClean="0">
                <a:solidFill>
                  <a:srgbClr val="FF0000"/>
                </a:solidFill>
              </a:rPr>
              <a:t> till </a:t>
            </a:r>
            <a:r>
              <a:rPr lang="sv-SE" dirty="0" err="1" smtClean="0">
                <a:solidFill>
                  <a:srgbClr val="FF0000"/>
                </a:solidFill>
              </a:rPr>
              <a:t>Whatsup</a:t>
            </a:r>
            <a:r>
              <a:rPr lang="sv-SE" dirty="0" smtClean="0">
                <a:solidFill>
                  <a:srgbClr val="FF0000"/>
                </a:solidFill>
              </a:rPr>
              <a:t> 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3306216"/>
            <a:ext cx="3792069" cy="2844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17" y="1752233"/>
            <a:ext cx="4016972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64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b="1" u="sng" dirty="0" smtClean="0"/>
              <a:t>Frågor??</a:t>
            </a:r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 rot="1359170">
            <a:off x="2760453" y="860757"/>
            <a:ext cx="6797615" cy="526211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25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276" y="66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Tack för visat intresse!</a:t>
            </a:r>
            <a:endParaRPr lang="en-GB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1" y="1746550"/>
            <a:ext cx="452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IFK Fjärås </a:t>
            </a:r>
            <a:r>
              <a:rPr lang="sv-SE" dirty="0" err="1" smtClean="0"/>
              <a:t>Soccercamp</a:t>
            </a:r>
            <a:r>
              <a:rPr lang="sv-SE" dirty="0" smtClean="0"/>
              <a:t> 2017 (Fotograf: Anders)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4" y="2332255"/>
            <a:ext cx="4574988" cy="34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P07 Består av: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162028" y="2525347"/>
            <a:ext cx="2928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mtClean="0"/>
              <a:t>22 </a:t>
            </a:r>
            <a:r>
              <a:rPr lang="sv-SE" sz="4800" dirty="0" smtClean="0"/>
              <a:t>underbara killar</a:t>
            </a:r>
            <a:endParaRPr lang="sv-S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207662" y="2402236"/>
            <a:ext cx="29280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u="sng" dirty="0" smtClean="0"/>
              <a:t>Tränare:</a:t>
            </a:r>
            <a:endParaRPr lang="sv-SE" b="1" u="sng" dirty="0" smtClean="0"/>
          </a:p>
          <a:p>
            <a:endParaRPr lang="sv-SE" dirty="0"/>
          </a:p>
          <a:p>
            <a:r>
              <a:rPr lang="sv-SE" dirty="0" smtClean="0"/>
              <a:t>Josefine Bisenius</a:t>
            </a:r>
          </a:p>
          <a:p>
            <a:r>
              <a:rPr lang="sv-SE" dirty="0" smtClean="0"/>
              <a:t>Anders </a:t>
            </a:r>
            <a:r>
              <a:rPr lang="sv-SE" dirty="0" err="1" smtClean="0"/>
              <a:t>Jedheim</a:t>
            </a:r>
            <a:endParaRPr lang="sv-SE" dirty="0" smtClean="0"/>
          </a:p>
          <a:p>
            <a:r>
              <a:rPr lang="sv-SE" dirty="0" smtClean="0"/>
              <a:t>Anna </a:t>
            </a:r>
            <a:r>
              <a:rPr lang="sv-SE" dirty="0" err="1" smtClean="0"/>
              <a:t>Petrini</a:t>
            </a:r>
            <a:endParaRPr lang="sv-SE" dirty="0" smtClean="0"/>
          </a:p>
          <a:p>
            <a:r>
              <a:rPr lang="sv-SE" dirty="0"/>
              <a:t>Peter Lilja </a:t>
            </a:r>
          </a:p>
          <a:p>
            <a:endParaRPr lang="sv-S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25064" y="2863901"/>
            <a:ext cx="2928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0" dirty="0"/>
              <a:t>&amp;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27B-47A1-4849-A137-8A630916E7CB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227103"/>
            <a:ext cx="10515600" cy="1032354"/>
          </a:xfrm>
        </p:spPr>
        <p:txBody>
          <a:bodyPr>
            <a:normAutofit/>
          </a:bodyPr>
          <a:lstStyle/>
          <a:p>
            <a:pPr algn="ctr"/>
            <a:r>
              <a:rPr lang="sv-SE" sz="6000" b="1" dirty="0" smtClean="0"/>
              <a:t>Årsplan P07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C43-6804-42BB-821C-88989EF5E897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97" y="1792409"/>
            <a:ext cx="6048375" cy="481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05" y="1478395"/>
            <a:ext cx="3974048" cy="46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11-åringar!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11/03/2018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99" y="1901886"/>
            <a:ext cx="9271123" cy="3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11-åringar!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11/03/2018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3" y="1437482"/>
            <a:ext cx="79724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Riktlinjer för föräldrar &amp; ledare!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7ECC-0049-4FB3-9FD8-4D6E574183A9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1" y="460488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69" y="1592900"/>
            <a:ext cx="34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Idrott för barn skall vara roligt.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Flytta fokus från resultat till det 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som varit bra och roligt.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67" y="5375682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2">
                    <a:lumMod val="75000"/>
                  </a:schemeClr>
                </a:solidFill>
              </a:rPr>
              <a:t>Kom till träning och matcher.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5" y="2943467"/>
            <a:ext cx="357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Se domare som en vägledare</a:t>
            </a:r>
          </a:p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     - Respektera hennes/hans beslut.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502" y="4831686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7030A0"/>
                </a:solidFill>
              </a:rPr>
              <a:t>Beröm istället för kritisera.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3650" y="1592900"/>
            <a:ext cx="319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FF00"/>
                </a:solidFill>
              </a:rPr>
              <a:t>Låt de formella ledarna sköta</a:t>
            </a:r>
          </a:p>
          <a:p>
            <a:r>
              <a:rPr lang="sv-SE" dirty="0" smtClean="0">
                <a:solidFill>
                  <a:srgbClr val="00FF00"/>
                </a:solidFill>
              </a:rPr>
              <a:t>      snacket och coachningen.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3675" y="1992042"/>
            <a:ext cx="409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Tänk på att kroppsspråk och din blick</a:t>
            </a:r>
          </a:p>
          <a:p>
            <a:r>
              <a:rPr lang="sv-SE" dirty="0" smtClean="0"/>
              <a:t>      - din reaktion är avgörande för barnet.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03650" y="2860231"/>
            <a:ext cx="327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66CC"/>
                </a:solidFill>
              </a:rPr>
              <a:t>Använd alltid ett vårdat språk.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1186" y="3752775"/>
            <a:ext cx="482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00CC"/>
                </a:solidFill>
              </a:rPr>
              <a:t>Ha alltid en positiv inställning till motståndare</a:t>
            </a:r>
            <a:r>
              <a:rPr lang="en-GB" dirty="0" smtClean="0">
                <a:solidFill>
                  <a:srgbClr val="0000CC"/>
                </a:solidFill>
              </a:rPr>
              <a:t>,</a:t>
            </a:r>
          </a:p>
          <a:p>
            <a:r>
              <a:rPr lang="sv-SE" dirty="0" smtClean="0">
                <a:solidFill>
                  <a:srgbClr val="0000CC"/>
                </a:solidFill>
              </a:rPr>
              <a:t>     domare, ledare och andra spelare.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540" y="4262832"/>
            <a:ext cx="472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FF"/>
                </a:solidFill>
              </a:rPr>
              <a:t>Hjälp barnet att behålla det positiva i minnet</a:t>
            </a:r>
            <a:r>
              <a:rPr lang="sv-SE" dirty="0" smtClean="0"/>
              <a:t>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01235" y="5482919"/>
            <a:ext cx="550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663300"/>
                </a:solidFill>
              </a:rPr>
              <a:t>Uppmärksamma alla spelare och sätt leken i centrum.</a:t>
            </a:r>
            <a:endParaRPr lang="en-GB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Lagkassa!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420790" y="2512060"/>
            <a:ext cx="205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 Pengar i lagkassan!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100" y="3486718"/>
            <a:ext cx="48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Ta in 100:-/ Snickarcupen &amp; SNFF </a:t>
            </a:r>
            <a:r>
              <a:rPr lang="sv-SE" dirty="0"/>
              <a:t>H</a:t>
            </a:r>
            <a:r>
              <a:rPr lang="sv-SE" dirty="0" smtClean="0"/>
              <a:t>almstad cup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D1E6-1D9C-412C-8DDF-76CEEDB537B1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607523" y="1907807"/>
            <a:ext cx="3417075" cy="1763577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1100" y="3748041"/>
            <a:ext cx="782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150:-/ barn som vill delta på </a:t>
            </a:r>
            <a:r>
              <a:rPr lang="sv-SE" dirty="0" err="1" smtClean="0"/>
              <a:t>Ulricehamslägret</a:t>
            </a:r>
            <a:r>
              <a:rPr lang="sv-SE" dirty="0" smtClean="0"/>
              <a:t> (Vi tar 150:- från lagkassan/barn)</a:t>
            </a:r>
          </a:p>
          <a:p>
            <a:r>
              <a:rPr lang="sv-SE" dirty="0" smtClean="0"/>
              <a:t>      Ca 4000:- från lagkassan.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1100" y="4448383"/>
            <a:ext cx="9360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 smtClean="0"/>
              <a:t>Öbollen</a:t>
            </a:r>
            <a:r>
              <a:rPr lang="sv-SE" b="1" dirty="0" smtClean="0"/>
              <a:t> sommar kostnad: </a:t>
            </a:r>
          </a:p>
          <a:p>
            <a:r>
              <a:rPr lang="sv-SE" dirty="0" smtClean="0"/>
              <a:t>     500kr/ barn &amp; ledare som övernattar (Ca:13000 Kr)  Höjt med 100Kr från förra året T-shirt ingår</a:t>
            </a:r>
          </a:p>
          <a:p>
            <a:r>
              <a:rPr lang="sv-SE" dirty="0"/>
              <a:t> </a:t>
            </a:r>
            <a:r>
              <a:rPr lang="sv-SE" dirty="0" smtClean="0"/>
              <a:t>    1600kr/lag (Vi har anmält 2 lag) Totalt: 3200kr</a:t>
            </a:r>
          </a:p>
          <a:p>
            <a:r>
              <a:rPr lang="sv-SE" dirty="0" smtClean="0"/>
              <a:t>     Hur mycket skall vi ta från lagkassan och hur mycket skall vi betala själva?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1100" y="2359351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Vad gav fikan och </a:t>
            </a:r>
            <a:r>
              <a:rPr lang="sv-SE" dirty="0" err="1"/>
              <a:t>N</a:t>
            </a:r>
            <a:r>
              <a:rPr lang="sv-SE" dirty="0" err="1" smtClean="0"/>
              <a:t>ewbody</a:t>
            </a:r>
            <a:r>
              <a:rPr lang="sv-SE" dirty="0" smtClean="0"/>
              <a:t> försäljningen 2017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1100" y="1875413"/>
            <a:ext cx="302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Katarina har ordet!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090381"/>
            <a:ext cx="83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Övrigt: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Hjälp från föräldrar!!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92975" y="2006708"/>
            <a:ext cx="900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Förra året var Linda (Williams mamma och Jessica (Lukas Mamma) arrangemangsansvariga.</a:t>
            </a:r>
          </a:p>
          <a:p>
            <a:r>
              <a:rPr lang="sv-SE" dirty="0" smtClean="0"/>
              <a:t>     kan ni tänka sig fortsätta detta året?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7160" y="2772947"/>
            <a:ext cx="592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Utvald kassör: Katarina (Andrejs mamma) vill du fortsätta?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1C1B-6788-4D39-B13B-7E61FD81BAA8}" type="datetime1">
              <a:rPr lang="en-GB" smtClean="0"/>
              <a:t>11/03/2018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75" y="3222210"/>
            <a:ext cx="302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Skördefesten på Tjolöholm.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75" y="3699849"/>
            <a:ext cx="743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Fikaförsäljning på matcher och </a:t>
            </a:r>
            <a:r>
              <a:rPr lang="sv-SE" b="1" dirty="0" smtClean="0"/>
              <a:t>val av matchvärdar under hemmamatcher.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75" y="4184561"/>
            <a:ext cx="627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Stå i fiket på en Dammatch och en Herrmatch under säsongen.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75" y="4650828"/>
            <a:ext cx="23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Städning av lertäppa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975" y="5134257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Fotbollens dag.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596" y="5617686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Skjuts till Ulricehamnslägret.</a:t>
            </a:r>
          </a:p>
        </p:txBody>
      </p:sp>
    </p:spTree>
    <p:extLst>
      <p:ext uri="{BB962C8B-B14F-4D97-AF65-F5344CB8AC3E}">
        <p14:creationId xmlns:p14="http://schemas.microsoft.com/office/powerpoint/2010/main" val="272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IFK Fjärås </a:t>
            </a:r>
            <a:r>
              <a:rPr lang="sv-SE" sz="6000" b="1" u="sng" dirty="0" err="1" smtClean="0"/>
              <a:t>Soccer</a:t>
            </a:r>
            <a:r>
              <a:rPr lang="sv-SE" sz="6000" b="1" u="sng" dirty="0" smtClean="0"/>
              <a:t> camp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593" y="1394155"/>
            <a:ext cx="3825042" cy="53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565</Words>
  <Application>Microsoft Office PowerPoint</Application>
  <PresentationFormat>Widescreen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Föräldrarmöte P07 Säsong 2018</vt:lpstr>
      <vt:lpstr>P07 Består av:</vt:lpstr>
      <vt:lpstr>Årsplan P07</vt:lpstr>
      <vt:lpstr>Huvudmål 11-åringar!</vt:lpstr>
      <vt:lpstr>Huvudmål 11-åringar!</vt:lpstr>
      <vt:lpstr>Riktlinjer för föräldrar &amp; ledare!</vt:lpstr>
      <vt:lpstr>Lagkassa!</vt:lpstr>
      <vt:lpstr>Hjälp från föräldrar!!</vt:lpstr>
      <vt:lpstr>IFK Fjärås Soccer camp</vt:lpstr>
      <vt:lpstr>Sammarbete P06 &amp; P07</vt:lpstr>
      <vt:lpstr>Kungsbacka Poolspel 2018</vt:lpstr>
      <vt:lpstr>Bollkallar 2017</vt:lpstr>
      <vt:lpstr>Övrigt!</vt:lpstr>
      <vt:lpstr>PowerPoint Presentation</vt:lpstr>
      <vt:lpstr>Tack för visat intresse!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P07 Säsong 2016</dc:title>
  <dc:creator>Bisenius, Josefine</dc:creator>
  <cp:lastModifiedBy>Bisenius, Josefine</cp:lastModifiedBy>
  <cp:revision>44</cp:revision>
  <dcterms:created xsi:type="dcterms:W3CDTF">2016-02-13T10:17:53Z</dcterms:created>
  <dcterms:modified xsi:type="dcterms:W3CDTF">2018-03-11T17:54:11Z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Ref">
    <vt:lpwstr>https://api.informationprotection.azure.com/api/81fa766e-a349-4867-8bf4-ab35e250a08f</vt:lpwstr>
  </property>
  <property fmtid="{D5CDD505-2E9C-101B-9397-08002B2CF9AE}" pid="5" name="MSIP_Label_7fea2623-af8f-4fb8-b1cf-b63cc8e496aa_Owner">
    <vt:lpwstr>JBISENIU@volvocars.com</vt:lpwstr>
  </property>
  <property fmtid="{D5CDD505-2E9C-101B-9397-08002B2CF9AE}" pid="6" name="MSIP_Label_7fea2623-af8f-4fb8-b1cf-b63cc8e496aa_SetDate">
    <vt:lpwstr>2018-03-03T20:14:17.9260186+01:00</vt:lpwstr>
  </property>
  <property fmtid="{D5CDD505-2E9C-101B-9397-08002B2CF9AE}" pid="7" name="MSIP_Label_7fea2623-af8f-4fb8-b1cf-b63cc8e496aa_Name">
    <vt:lpwstr>Proprietary</vt:lpwstr>
  </property>
  <property fmtid="{D5CDD505-2E9C-101B-9397-08002B2CF9AE}" pid="8" name="MSIP_Label_7fea2623-af8f-4fb8-b1cf-b63cc8e496aa_Application">
    <vt:lpwstr>Microsoft Azure Information Protection</vt:lpwstr>
  </property>
  <property fmtid="{D5CDD505-2E9C-101B-9397-08002B2CF9AE}" pid="9" name="MSIP_Label_7fea2623-af8f-4fb8-b1cf-b63cc8e496aa_Extended_MSFT_Method">
    <vt:lpwstr>Automatic</vt:lpwstr>
  </property>
  <property fmtid="{D5CDD505-2E9C-101B-9397-08002B2CF9AE}" pid="10" name="Sensitivity">
    <vt:lpwstr>Proprietary</vt:lpwstr>
  </property>
</Properties>
</file>