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8" r:id="rId6"/>
    <p:sldId id="261" r:id="rId7"/>
    <p:sldId id="263" r:id="rId8"/>
    <p:sldId id="260" r:id="rId9"/>
    <p:sldId id="262" r:id="rId10"/>
    <p:sldId id="264" r:id="rId11"/>
    <p:sldId id="273" r:id="rId12"/>
    <p:sldId id="272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CC"/>
    <a:srgbClr val="663300"/>
    <a:srgbClr val="FF00FF"/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B10B8-E496-461F-9683-1458B424A01C}" type="datetimeFigureOut">
              <a:rPr lang="en-GB" smtClean="0"/>
              <a:t>17/02/2019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6911-5180-4E32-A986-989BA1BB1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7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6911-5180-4E32-A986-989BA1BB151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3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24DA-A851-47F6-9945-8B72DFCDD03A}" type="datetime1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2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BE98-24BE-490D-B6AD-365149E4C2D1}" type="datetime1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3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9227-55FD-4EDD-ABCB-529D9EEE77FC}" type="datetime1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55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D024-697A-46CB-A586-BDF00FC5D01B}" type="datetime1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2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A97-B4B2-4606-A189-832FDC3DDE0F}" type="datetime1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6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48C4-9F24-4B21-A724-6193FAE33C33}" type="datetime1">
              <a:rPr lang="en-GB" smtClean="0"/>
              <a:t>17/02/2019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87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C7E2-92C1-4352-A798-3E882ECF74B9}" type="datetime1">
              <a:rPr lang="en-GB" smtClean="0"/>
              <a:t>17/02/2019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09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728E-1136-472C-850C-E1B5EC91F916}" type="datetime1">
              <a:rPr lang="en-GB" smtClean="0"/>
              <a:t>17/02/2019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00B0-B959-46FA-999B-ED29572317B6}" type="datetime1">
              <a:rPr lang="en-GB" smtClean="0"/>
              <a:t>17/02/2019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2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6335-5B5D-4C6D-B197-63E995DF3A15}" type="datetime1">
              <a:rPr lang="en-GB" smtClean="0"/>
              <a:t>17/02/2019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63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CF1D-80AC-4035-9AE0-39505BD7643A}" type="datetime1">
              <a:rPr lang="en-GB" smtClean="0"/>
              <a:t>17/02/2019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63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2CA7-D6EE-4EB6-89D7-103A01C134E7}" type="datetime1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1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5154" y="241540"/>
            <a:ext cx="9144000" cy="1689790"/>
          </a:xfrm>
        </p:spPr>
        <p:txBody>
          <a:bodyPr/>
          <a:lstStyle/>
          <a:p>
            <a:r>
              <a:rPr lang="sv-SE" b="1" dirty="0" err="1" smtClean="0"/>
              <a:t>Föräldrarmöte</a:t>
            </a:r>
            <a:r>
              <a:rPr lang="sv-SE" b="1" dirty="0" smtClean="0"/>
              <a:t> P07</a:t>
            </a:r>
            <a:br>
              <a:rPr lang="sv-SE" b="1" dirty="0" smtClean="0"/>
            </a:br>
            <a:r>
              <a:rPr lang="sv-SE" sz="4400" dirty="0" smtClean="0"/>
              <a:t>Säsong 2019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F5FF-E91A-46A3-B6FE-3FC655789264}" type="datetime1">
              <a:rPr lang="en-GB" smtClean="0"/>
              <a:t>17/02/2019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12" y="2164599"/>
            <a:ext cx="5277976" cy="395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Kungsbacka Poolspel 2019</a:t>
            </a:r>
            <a:endParaRPr lang="en-GB" sz="6000" b="1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6F14-B90E-4560-902E-8B9ECA44D196}" type="datetime1">
              <a:rPr lang="en-GB" smtClean="0"/>
              <a:t>17/02/2019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127" y="3268624"/>
            <a:ext cx="357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Matcherna är 3X20minuter långa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21450" y="2848988"/>
            <a:ext cx="2595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Hemma/Bortamatcher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5127" y="2479656"/>
            <a:ext cx="2384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kommer ha 2 lag.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127" y="3637956"/>
            <a:ext cx="789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kommer sälja fika vid varje hemmamatch där pengarna som går till lagkassan.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35127" y="4057592"/>
            <a:ext cx="581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Önskat hemmamatcherna på Lördagar med start kl.09.30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35127" y="4477228"/>
            <a:ext cx="497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Betalar domarna efter matchen. (Domarkvitton)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5127" y="2128166"/>
            <a:ext cx="4027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kommer spela divisionsspel </a:t>
            </a:r>
            <a:r>
              <a:rPr lang="sv-SE" dirty="0" err="1" smtClean="0"/>
              <a:t>Div</a:t>
            </a:r>
            <a:r>
              <a:rPr lang="sv-SE" dirty="0" smtClean="0"/>
              <a:t> 11.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127" y="4899822"/>
            <a:ext cx="341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Extramatcher med P06 och P08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2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Samarbete P06 &amp; P07 &amp; P08</a:t>
            </a:r>
            <a:endParaRPr lang="en-GB" sz="6000" b="1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6F14-B90E-4560-902E-8B9ECA44D196}" type="datetime1">
              <a:rPr lang="en-GB" smtClean="0"/>
              <a:t>17/02/2019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2079811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Divisionsspel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188070" y="2734235"/>
            <a:ext cx="151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Extraträningar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188070" y="3492690"/>
            <a:ext cx="144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Extramatcher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4251145"/>
            <a:ext cx="125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Regler/</a:t>
            </a:r>
            <a:r>
              <a:rPr lang="sv-SE" dirty="0" err="1" smtClean="0"/>
              <a:t>förh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2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Bollkallar 2017</a:t>
            </a:r>
            <a:endParaRPr lang="en-GB" sz="6000" b="1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6F14-B90E-4560-902E-8B9ECA44D196}" type="datetime1">
              <a:rPr lang="en-GB" smtClean="0"/>
              <a:t>17/02/2019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979" y="2515078"/>
            <a:ext cx="213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Ha hand om fiket.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9296" y="2110492"/>
            <a:ext cx="162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8 killar/gång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27979" y="1749913"/>
            <a:ext cx="762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kommer vara bollkallar till 2st matcher (en dam match och en herr match)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58" y="2295158"/>
            <a:ext cx="5077012" cy="38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D024-697A-46CB-A586-BDF00FC5D01B}" type="datetime1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Övrigt!</a:t>
            </a:r>
            <a:endParaRPr lang="en-GB" sz="6000" b="1" u="sng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1725847"/>
            <a:ext cx="60454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Till sommaren kommer fotbollsveckan komma tillbaka.</a:t>
            </a:r>
          </a:p>
          <a:p>
            <a:r>
              <a:rPr lang="sv-SE" dirty="0"/>
              <a:t> </a:t>
            </a:r>
            <a:r>
              <a:rPr lang="sv-SE" dirty="0" smtClean="0"/>
              <a:t>     En mycket rolig och uppskattad vecka där barn i olika åldrar</a:t>
            </a:r>
          </a:p>
          <a:p>
            <a:r>
              <a:rPr lang="sv-SE" dirty="0"/>
              <a:t> </a:t>
            </a:r>
            <a:r>
              <a:rPr lang="sv-SE" dirty="0" smtClean="0"/>
              <a:t>     spelar fotboll, leker, får se teater m.m. </a:t>
            </a:r>
          </a:p>
          <a:p>
            <a:r>
              <a:rPr lang="sv-SE" dirty="0"/>
              <a:t> </a:t>
            </a:r>
            <a:r>
              <a:rPr lang="sv-SE" dirty="0" smtClean="0"/>
              <a:t>     </a:t>
            </a:r>
          </a:p>
          <a:p>
            <a:r>
              <a:rPr lang="sv-SE" dirty="0"/>
              <a:t> </a:t>
            </a:r>
            <a:r>
              <a:rPr lang="sv-SE" dirty="0" smtClean="0"/>
              <a:t>     (Jag Josefine kommer vara där och hjälpa till.)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71" y="3306216"/>
            <a:ext cx="3792069" cy="2844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100" y="1690688"/>
            <a:ext cx="4016972" cy="30121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6818" y="5134821"/>
            <a:ext cx="5183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Nya matchkläder för i år. Beställning av shorts och </a:t>
            </a:r>
          </a:p>
          <a:p>
            <a:r>
              <a:rPr lang="sv-SE" dirty="0"/>
              <a:t> </a:t>
            </a:r>
            <a:r>
              <a:rPr lang="sv-SE" dirty="0" smtClean="0"/>
              <a:t>     strumpor görs ikväll innan ni går så beställning </a:t>
            </a:r>
          </a:p>
          <a:p>
            <a:r>
              <a:rPr lang="sv-SE" dirty="0"/>
              <a:t> </a:t>
            </a:r>
            <a:r>
              <a:rPr lang="sv-SE" dirty="0" smtClean="0"/>
              <a:t>     läggas så snart som möjligt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9174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D024-697A-46CB-A586-BDF00FC5D01B}" type="datetime1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0434" y="2764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9600" b="1" u="sng" dirty="0" smtClean="0"/>
              <a:t>Frågor??</a:t>
            </a:r>
            <a:endParaRPr lang="en-GB" sz="9600" b="1" u="sng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9" name="Explosion 2 8"/>
          <p:cNvSpPr/>
          <p:nvPr/>
        </p:nvSpPr>
        <p:spPr>
          <a:xfrm rot="1359170">
            <a:off x="2760453" y="860757"/>
            <a:ext cx="6797615" cy="5262113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6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D024-697A-46CB-A586-BDF00FC5D01B}" type="datetime1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0434" y="27258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9600" b="1" u="sng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6276" y="6670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Tack för visat intresse!</a:t>
            </a:r>
            <a:endParaRPr lang="en-GB" sz="60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1" y="1746550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Fotbollsveckan 2018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02" y="2232993"/>
            <a:ext cx="5194674" cy="389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P07 Består av:</a:t>
            </a:r>
            <a:endParaRPr lang="en-GB" sz="6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8162028" y="2525347"/>
            <a:ext cx="2928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 smtClean="0"/>
              <a:t>21 underbara killar</a:t>
            </a:r>
            <a:endParaRPr lang="sv-SE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207662" y="2402236"/>
            <a:ext cx="292800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u="sng" dirty="0" smtClean="0"/>
              <a:t>Tränare:</a:t>
            </a:r>
            <a:endParaRPr lang="sv-SE" b="1" u="sng" dirty="0" smtClean="0"/>
          </a:p>
          <a:p>
            <a:endParaRPr lang="sv-SE" dirty="0"/>
          </a:p>
          <a:p>
            <a:r>
              <a:rPr lang="sv-SE" dirty="0" smtClean="0"/>
              <a:t>Josefine Bisenius</a:t>
            </a:r>
          </a:p>
          <a:p>
            <a:r>
              <a:rPr lang="sv-SE" dirty="0" smtClean="0"/>
              <a:t>Anders </a:t>
            </a:r>
            <a:r>
              <a:rPr lang="sv-SE" dirty="0" err="1" smtClean="0"/>
              <a:t>Jedheim</a:t>
            </a:r>
            <a:endParaRPr lang="sv-SE" dirty="0" smtClean="0"/>
          </a:p>
          <a:p>
            <a:r>
              <a:rPr lang="sv-SE" dirty="0" smtClean="0"/>
              <a:t>Anna </a:t>
            </a:r>
            <a:r>
              <a:rPr lang="sv-SE" dirty="0" err="1" smtClean="0"/>
              <a:t>Petrini</a:t>
            </a:r>
            <a:endParaRPr lang="sv-SE" dirty="0" smtClean="0"/>
          </a:p>
          <a:p>
            <a:r>
              <a:rPr lang="sv-SE" dirty="0" smtClean="0"/>
              <a:t>Jonas Persson </a:t>
            </a:r>
            <a:endParaRPr lang="sv-SE" dirty="0"/>
          </a:p>
          <a:p>
            <a:endParaRPr lang="sv-S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25064" y="2863901"/>
            <a:ext cx="29280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0" dirty="0"/>
              <a:t>&amp;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827B-47A1-4849-A137-8A630916E7CB}" type="datetime1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683" y="227103"/>
            <a:ext cx="10515600" cy="1032354"/>
          </a:xfrm>
        </p:spPr>
        <p:txBody>
          <a:bodyPr>
            <a:normAutofit/>
          </a:bodyPr>
          <a:lstStyle/>
          <a:p>
            <a:pPr algn="ctr"/>
            <a:r>
              <a:rPr lang="sv-SE" sz="6000" b="1" dirty="0" smtClean="0"/>
              <a:t>Årsplan P07</a:t>
            </a:r>
            <a:endParaRPr lang="en-GB" sz="6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0C43-6804-42BB-821C-88989EF5E897}" type="datetime1">
              <a:rPr lang="en-GB" smtClean="0"/>
              <a:t>17/02/2019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440" y="1286002"/>
            <a:ext cx="5179919" cy="4952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10" y="1259457"/>
            <a:ext cx="4580731" cy="56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dirty="0" smtClean="0"/>
              <a:t>Huvudmål 12-åringar!</a:t>
            </a:r>
            <a:endParaRPr lang="en-GB" sz="6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9BAB-BCE8-4518-B957-AB6128F14073}" type="datetime1">
              <a:rPr lang="en-GB" smtClean="0"/>
              <a:t>17/02/2019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499" y="1901886"/>
            <a:ext cx="9271123" cy="37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dirty="0" smtClean="0"/>
              <a:t>Huvudmål 12-åringar!</a:t>
            </a:r>
            <a:endParaRPr lang="en-GB" sz="6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9BAB-BCE8-4518-B957-AB6128F14073}" type="datetime1">
              <a:rPr lang="en-GB" smtClean="0"/>
              <a:t>17/02/2019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33" y="1437482"/>
            <a:ext cx="79724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Riktlinjer för föräldrar &amp; ledare!</a:t>
            </a:r>
            <a:endParaRPr lang="en-GB" sz="6000" b="1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7ECC-0049-4FB3-9FD8-4D6E574183A9}" type="datetime1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1" y="460488"/>
            <a:ext cx="1177925" cy="659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969" y="1592900"/>
            <a:ext cx="3485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Idrott för barn skall vara roligt.</a:t>
            </a:r>
          </a:p>
          <a:p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    Flytta fokus från resultat till det </a:t>
            </a:r>
          </a:p>
          <a:p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    som varit bra och roligt.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167" y="5375682"/>
            <a:ext cx="316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accent2">
                    <a:lumMod val="75000"/>
                  </a:schemeClr>
                </a:solidFill>
              </a:rPr>
              <a:t>Kom till träning och matcher.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645" y="2943467"/>
            <a:ext cx="3577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2">
                    <a:lumMod val="75000"/>
                  </a:schemeClr>
                </a:solidFill>
              </a:rPr>
              <a:t>Se domare som en vägledare</a:t>
            </a:r>
          </a:p>
          <a:p>
            <a:r>
              <a:rPr lang="sv-SE" dirty="0" smtClean="0">
                <a:solidFill>
                  <a:schemeClr val="tx2">
                    <a:lumMod val="75000"/>
                  </a:schemeClr>
                </a:solidFill>
              </a:rPr>
              <a:t>     - Respektera hennes/hans beslut.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1502" y="4831686"/>
            <a:ext cx="296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7030A0"/>
                </a:solidFill>
              </a:rPr>
              <a:t>Beröm istället för kritisera.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4074" y="5291650"/>
            <a:ext cx="4094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rgbClr val="00FF00"/>
                </a:solidFill>
              </a:rPr>
              <a:t>Låt de formella ledarna sköta</a:t>
            </a:r>
          </a:p>
          <a:p>
            <a:r>
              <a:rPr lang="sv-SE" sz="2400" dirty="0" smtClean="0">
                <a:solidFill>
                  <a:srgbClr val="00FF00"/>
                </a:solidFill>
              </a:rPr>
              <a:t>      snacket och coachningen.</a:t>
            </a:r>
            <a:endParaRPr lang="en-GB" sz="2400" dirty="0">
              <a:solidFill>
                <a:srgbClr val="00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3675" y="1992042"/>
            <a:ext cx="4090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Tänk på att kroppsspråk och din blick</a:t>
            </a:r>
          </a:p>
          <a:p>
            <a:r>
              <a:rPr lang="sv-SE" dirty="0" smtClean="0"/>
              <a:t>      - din reaktion är avgörande för barnet.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103650" y="2860231"/>
            <a:ext cx="3278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66CC"/>
                </a:solidFill>
              </a:rPr>
              <a:t>Använd alltid ett vårdat språk.</a:t>
            </a:r>
            <a:endParaRPr lang="en-GB" dirty="0">
              <a:solidFill>
                <a:srgbClr val="0066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61186" y="3752775"/>
            <a:ext cx="4824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00CC"/>
                </a:solidFill>
              </a:rPr>
              <a:t>Ha alltid en positiv inställning till motståndare</a:t>
            </a:r>
            <a:r>
              <a:rPr lang="en-GB" dirty="0" smtClean="0">
                <a:solidFill>
                  <a:srgbClr val="0000CC"/>
                </a:solidFill>
              </a:rPr>
              <a:t>,</a:t>
            </a:r>
          </a:p>
          <a:p>
            <a:r>
              <a:rPr lang="sv-SE" dirty="0" smtClean="0">
                <a:solidFill>
                  <a:srgbClr val="0000CC"/>
                </a:solidFill>
              </a:rPr>
              <a:t>     domare, ledare och andra spelare.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1540" y="4262832"/>
            <a:ext cx="472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FF00FF"/>
                </a:solidFill>
              </a:rPr>
              <a:t>Hjälp barnet att behålla det positiva i minnet</a:t>
            </a:r>
            <a:r>
              <a:rPr lang="sv-SE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1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IFK Fjärås </a:t>
            </a:r>
            <a:r>
              <a:rPr lang="sv-SE" sz="6000" b="1" u="sng" dirty="0" err="1" smtClean="0"/>
              <a:t>Soccer</a:t>
            </a:r>
            <a:r>
              <a:rPr lang="sv-SE" sz="6000" b="1" u="sng" dirty="0" smtClean="0"/>
              <a:t> camp</a:t>
            </a:r>
            <a:endParaRPr lang="en-GB" sz="6000" b="1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6F14-B90E-4560-902E-8B9ECA44D196}" type="datetime1">
              <a:rPr lang="en-GB" smtClean="0"/>
              <a:t>17/02/2019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943" y="1472862"/>
            <a:ext cx="3973375" cy="53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Lagkassa!</a:t>
            </a:r>
            <a:endParaRPr lang="en-GB" sz="6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9420790" y="2512060"/>
            <a:ext cx="2054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 smtClean="0"/>
              <a:t> Pengar i lagkassan!</a:t>
            </a:r>
          </a:p>
          <a:p>
            <a:pPr algn="ctr"/>
            <a:r>
              <a:rPr lang="sv-SE" b="1" dirty="0" smtClean="0"/>
              <a:t>16 640kr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1100" y="3486718"/>
            <a:ext cx="370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Ta in 100:-/ spelare endagarscuper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D1E6-1D9C-412C-8DDF-76CEEDB537B1}" type="datetime1">
              <a:rPr lang="en-GB" smtClean="0"/>
              <a:t>17/02/2019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8607523" y="1907807"/>
            <a:ext cx="3417075" cy="1763577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31100" y="3748041"/>
            <a:ext cx="7825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200:-/ barn som vill delta på </a:t>
            </a:r>
            <a:r>
              <a:rPr lang="sv-SE" dirty="0" err="1" smtClean="0"/>
              <a:t>Ulricehamslägret</a:t>
            </a:r>
            <a:r>
              <a:rPr lang="sv-SE" dirty="0" smtClean="0"/>
              <a:t> (Vi tar 200:- från lagkassan/barn)</a:t>
            </a:r>
          </a:p>
          <a:p>
            <a:r>
              <a:rPr lang="sv-SE" dirty="0" smtClean="0"/>
              <a:t>      Ca 4200:- från lagkassan.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31100" y="4448383"/>
            <a:ext cx="72785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 smtClean="0"/>
              <a:t>Skadevi</a:t>
            </a:r>
            <a:r>
              <a:rPr lang="sv-SE" b="1" dirty="0" smtClean="0"/>
              <a:t> cup kostnad: </a:t>
            </a:r>
          </a:p>
          <a:p>
            <a:r>
              <a:rPr lang="sv-SE" dirty="0" smtClean="0"/>
              <a:t>     1025kr/ barn &amp; ledare som övernattar (Ca:21 500 Kr)  </a:t>
            </a:r>
          </a:p>
          <a:p>
            <a:r>
              <a:rPr lang="sv-SE" dirty="0"/>
              <a:t> </a:t>
            </a:r>
            <a:r>
              <a:rPr lang="sv-SE" dirty="0" smtClean="0"/>
              <a:t>    1000kr/lag (Vi har anmält 2 lag) Totalt: 2000kr</a:t>
            </a:r>
          </a:p>
          <a:p>
            <a:r>
              <a:rPr lang="sv-SE" dirty="0" smtClean="0"/>
              <a:t>     Hur mycket skall vi ta från lagkassan och hur mycket skall vi betala själva?</a:t>
            </a:r>
          </a:p>
          <a:p>
            <a:r>
              <a:rPr lang="sv-SE" dirty="0"/>
              <a:t> </a:t>
            </a:r>
            <a:r>
              <a:rPr lang="sv-SE" dirty="0" smtClean="0"/>
              <a:t>   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31100" y="2359351"/>
            <a:ext cx="63325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Vad gav fikan. Vi hade ingen försäljning förra året då vi inte såg</a:t>
            </a:r>
          </a:p>
          <a:p>
            <a:r>
              <a:rPr lang="sv-SE" dirty="0"/>
              <a:t> </a:t>
            </a:r>
            <a:r>
              <a:rPr lang="sv-SE" dirty="0" smtClean="0"/>
              <a:t>    ett behov av detta.</a:t>
            </a:r>
          </a:p>
          <a:p>
            <a:r>
              <a:rPr lang="sv-SE" dirty="0"/>
              <a:t> </a:t>
            </a:r>
            <a:r>
              <a:rPr lang="sv-SE" dirty="0" smtClean="0"/>
              <a:t>   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31100" y="1875413"/>
            <a:ext cx="3029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Katarina har ordet!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3090381"/>
            <a:ext cx="83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Övrigt: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775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Hjälp från föräldrar!!</a:t>
            </a:r>
            <a:endParaRPr lang="en-GB" sz="6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92975" y="2006708"/>
            <a:ext cx="9005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Förra året var Linda (Williams mamma och Jessica (Lukas Mamma) arrangemangsansvariga.</a:t>
            </a:r>
          </a:p>
          <a:p>
            <a:r>
              <a:rPr lang="sv-SE" dirty="0" smtClean="0"/>
              <a:t>     Vi behöver nya till denna roll i år då Linda &amp; Jessica tackar för sig.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7160" y="2772947"/>
            <a:ext cx="592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Utvald kassör: Katarina (Andrejs mamma) vill du fortsätta?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1C1B-6788-4D39-B13B-7E61FD81BAA8}" type="datetime1">
              <a:rPr lang="en-GB" smtClean="0"/>
              <a:t>17/02/2019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2975" y="3222210"/>
            <a:ext cx="3128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Julmarkanden</a:t>
            </a:r>
            <a:r>
              <a:rPr lang="sv-SE" dirty="0" smtClean="0"/>
              <a:t> på Tjolöholm.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975" y="3699849"/>
            <a:ext cx="743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Fikaförsäljning på matcher och </a:t>
            </a:r>
            <a:r>
              <a:rPr lang="sv-SE" b="1" dirty="0" smtClean="0"/>
              <a:t>val av matchvärdar under hemmamatcher.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975" y="4184561"/>
            <a:ext cx="627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Stå i fiket på en Dammatch och en Herrmatch under säsongen.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975" y="4650828"/>
            <a:ext cx="239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Städning av lertäppa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160" y="5134257"/>
            <a:ext cx="314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Skjuts till Ulricehamnslägret.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690" y="5691827"/>
            <a:ext cx="255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Mat till träningslägret.</a:t>
            </a:r>
          </a:p>
        </p:txBody>
      </p:sp>
    </p:spTree>
    <p:extLst>
      <p:ext uri="{BB962C8B-B14F-4D97-AF65-F5344CB8AC3E}">
        <p14:creationId xmlns:p14="http://schemas.microsoft.com/office/powerpoint/2010/main" val="2727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579</Words>
  <Application>Microsoft Office PowerPoint</Application>
  <PresentationFormat>Widescreen</PresentationFormat>
  <Paragraphs>118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Föräldrarmöte P07 Säsong 2019</vt:lpstr>
      <vt:lpstr>P07 Består av:</vt:lpstr>
      <vt:lpstr>Årsplan P07</vt:lpstr>
      <vt:lpstr>Huvudmål 12-åringar!</vt:lpstr>
      <vt:lpstr>Huvudmål 12-åringar!</vt:lpstr>
      <vt:lpstr>Riktlinjer för föräldrar &amp; ledare!</vt:lpstr>
      <vt:lpstr>IFK Fjärås Soccer camp</vt:lpstr>
      <vt:lpstr>Lagkassa!</vt:lpstr>
      <vt:lpstr>Hjälp från föräldrar!!</vt:lpstr>
      <vt:lpstr>Kungsbacka Poolspel 2019</vt:lpstr>
      <vt:lpstr>Samarbete P06 &amp; P07 &amp; P08</vt:lpstr>
      <vt:lpstr>Bollkallar 2017</vt:lpstr>
      <vt:lpstr>Övrigt!</vt:lpstr>
      <vt:lpstr>PowerPoint Presentation</vt:lpstr>
      <vt:lpstr>Tack för visat intresse!</vt:lpstr>
    </vt:vector>
  </TitlesOfParts>
  <Company>Volvo Car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Föräldrarmöte P07 Säsong 2016</dc:title>
  <dc:creator>Bisenius, Josefine</dc:creator>
  <cp:lastModifiedBy>Bisenius, Josefine</cp:lastModifiedBy>
  <cp:revision>51</cp:revision>
  <dcterms:created xsi:type="dcterms:W3CDTF">2016-02-13T10:17:53Z</dcterms:created>
  <dcterms:modified xsi:type="dcterms:W3CDTF">2019-02-17T15:03:23Z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ea2623-af8f-4fb8-b1cf-b63cc8e496aa_Enabled">
    <vt:lpwstr>True</vt:lpwstr>
  </property>
  <property fmtid="{D5CDD505-2E9C-101B-9397-08002B2CF9AE}" pid="3" name="MSIP_Label_7fea2623-af8f-4fb8-b1cf-b63cc8e496aa_SiteId">
    <vt:lpwstr>81fa766e-a349-4867-8bf4-ab35e250a08f</vt:lpwstr>
  </property>
  <property fmtid="{D5CDD505-2E9C-101B-9397-08002B2CF9AE}" pid="4" name="MSIP_Label_7fea2623-af8f-4fb8-b1cf-b63cc8e496aa_Ref">
    <vt:lpwstr>https://api.informationprotection.azure.com/api/81fa766e-a349-4867-8bf4-ab35e250a08f</vt:lpwstr>
  </property>
  <property fmtid="{D5CDD505-2E9C-101B-9397-08002B2CF9AE}" pid="5" name="MSIP_Label_7fea2623-af8f-4fb8-b1cf-b63cc8e496aa_Owner">
    <vt:lpwstr>JBISENIU@volvocars.com</vt:lpwstr>
  </property>
  <property fmtid="{D5CDD505-2E9C-101B-9397-08002B2CF9AE}" pid="6" name="MSIP_Label_7fea2623-af8f-4fb8-b1cf-b63cc8e496aa_SetDate">
    <vt:lpwstr>2018-03-03T20:14:17.9260186+01:00</vt:lpwstr>
  </property>
  <property fmtid="{D5CDD505-2E9C-101B-9397-08002B2CF9AE}" pid="7" name="MSIP_Label_7fea2623-af8f-4fb8-b1cf-b63cc8e496aa_Name">
    <vt:lpwstr>Proprietary</vt:lpwstr>
  </property>
  <property fmtid="{D5CDD505-2E9C-101B-9397-08002B2CF9AE}" pid="8" name="MSIP_Label_7fea2623-af8f-4fb8-b1cf-b63cc8e496aa_Application">
    <vt:lpwstr>Microsoft Azure Information Protection</vt:lpwstr>
  </property>
  <property fmtid="{D5CDD505-2E9C-101B-9397-08002B2CF9AE}" pid="9" name="MSIP_Label_7fea2623-af8f-4fb8-b1cf-b63cc8e496aa_Extended_MSFT_Method">
    <vt:lpwstr>Automatic</vt:lpwstr>
  </property>
  <property fmtid="{D5CDD505-2E9C-101B-9397-08002B2CF9AE}" pid="10" name="Sensitivity">
    <vt:lpwstr>Proprietary</vt:lpwstr>
  </property>
</Properties>
</file>