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CC"/>
    <a:srgbClr val="663300"/>
    <a:srgbClr val="FF00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10B8-E496-461F-9683-1458B424A01C}" type="datetimeFigureOut">
              <a:rPr lang="en-GB" smtClean="0"/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6911-5180-4E32-A986-989BA1BB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3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4DA-A851-47F6-9945-8B72DFCDD03A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BE98-24BE-490D-B6AD-365149E4C2D1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9227-55FD-4EDD-ABCB-529D9EEE77FC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A97-B4B2-4606-A189-832FDC3DDE0F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6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48C4-9F24-4B21-A724-6193FAE33C33}" type="datetime1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C7E2-92C1-4352-A798-3E882ECF74B9}" type="datetime1">
              <a:rPr lang="en-GB" smtClean="0"/>
              <a:t>02/03/2016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28E-1136-472C-850C-E1B5EC91F916}" type="datetime1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00B0-B959-46FA-999B-ED29572317B6}" type="datetime1">
              <a:rPr lang="en-GB" smtClean="0"/>
              <a:t>02/03/2016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5-5B5D-4C6D-B197-63E995DF3A15}" type="datetime1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3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CF1D-80AC-4035-9AE0-39505BD7643A}" type="datetime1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2CA7-D6EE-4EB6-89D7-103A01C134E7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154" y="241540"/>
            <a:ext cx="9144000" cy="1689790"/>
          </a:xfrm>
        </p:spPr>
        <p:txBody>
          <a:bodyPr/>
          <a:lstStyle/>
          <a:p>
            <a:r>
              <a:rPr lang="sv-SE" b="1" dirty="0" err="1" smtClean="0"/>
              <a:t>Föräldrarmöte</a:t>
            </a:r>
            <a:r>
              <a:rPr lang="sv-SE" b="1" dirty="0" smtClean="0"/>
              <a:t> P07</a:t>
            </a:r>
            <a:br>
              <a:rPr lang="sv-SE" b="1" dirty="0" smtClean="0"/>
            </a:br>
            <a:r>
              <a:rPr lang="sv-SE" sz="4400" dirty="0" smtClean="0"/>
              <a:t>Säsong 2016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6" y="2323829"/>
            <a:ext cx="5250610" cy="3937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Övrigt!</a:t>
            </a:r>
            <a:endParaRPr lang="en-GB" sz="60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573" y="1759788"/>
            <a:ext cx="6045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92D050"/>
                </a:solidFill>
              </a:rPr>
              <a:t>Till sommaren kommer fotbollsveckan komma tillbaka.</a:t>
            </a:r>
          </a:p>
          <a:p>
            <a:r>
              <a:rPr lang="sv-SE" dirty="0">
                <a:solidFill>
                  <a:srgbClr val="92D050"/>
                </a:solidFill>
              </a:rPr>
              <a:t> </a:t>
            </a:r>
            <a:r>
              <a:rPr lang="sv-SE" dirty="0" smtClean="0">
                <a:solidFill>
                  <a:srgbClr val="92D050"/>
                </a:solidFill>
              </a:rPr>
              <a:t>     En mycket rolig och uppskattad vecka där barn i olika åldrar</a:t>
            </a:r>
          </a:p>
          <a:p>
            <a:r>
              <a:rPr lang="sv-SE" dirty="0">
                <a:solidFill>
                  <a:srgbClr val="92D050"/>
                </a:solidFill>
              </a:rPr>
              <a:t> </a:t>
            </a:r>
            <a:r>
              <a:rPr lang="sv-SE" dirty="0" smtClean="0">
                <a:solidFill>
                  <a:srgbClr val="92D050"/>
                </a:solidFill>
              </a:rPr>
              <a:t>     spelar fotboll, leker, får se teater m.m. </a:t>
            </a:r>
          </a:p>
          <a:p>
            <a:r>
              <a:rPr lang="sv-SE" dirty="0">
                <a:solidFill>
                  <a:srgbClr val="92D050"/>
                </a:solidFill>
              </a:rPr>
              <a:t> </a:t>
            </a:r>
            <a:r>
              <a:rPr lang="sv-SE" dirty="0" smtClean="0">
                <a:solidFill>
                  <a:srgbClr val="92D050"/>
                </a:solidFill>
              </a:rPr>
              <a:t>     (Jag Josefine kommer vara där och hjälpa till.) 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2696" y="2701972"/>
            <a:ext cx="4763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7030A0"/>
                </a:solidFill>
              </a:rPr>
              <a:t>Klubben kommer satsa mer på ungdom och </a:t>
            </a:r>
          </a:p>
          <a:p>
            <a:r>
              <a:rPr lang="sv-SE" dirty="0" smtClean="0">
                <a:solidFill>
                  <a:srgbClr val="7030A0"/>
                </a:solidFill>
              </a:rPr>
              <a:t>      har därför skjutit in mer pengar till sektionen.</a:t>
            </a:r>
          </a:p>
          <a:p>
            <a:r>
              <a:rPr lang="sv-SE" dirty="0">
                <a:solidFill>
                  <a:srgbClr val="7030A0"/>
                </a:solidFill>
              </a:rPr>
              <a:t> </a:t>
            </a:r>
            <a:r>
              <a:rPr lang="sv-SE" dirty="0" smtClean="0">
                <a:solidFill>
                  <a:srgbClr val="7030A0"/>
                </a:solidFill>
              </a:rPr>
              <a:t>    För tränarutbildningar material m.m.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952" y="3535622"/>
            <a:ext cx="548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66CC"/>
                </a:solidFill>
              </a:rPr>
              <a:t>Ny </a:t>
            </a:r>
            <a:r>
              <a:rPr lang="sv-SE" dirty="0" err="1" smtClean="0">
                <a:solidFill>
                  <a:srgbClr val="0066CC"/>
                </a:solidFill>
              </a:rPr>
              <a:t>orförande</a:t>
            </a:r>
            <a:r>
              <a:rPr lang="sv-SE" dirty="0" smtClean="0">
                <a:solidFill>
                  <a:srgbClr val="0066CC"/>
                </a:solidFill>
              </a:rPr>
              <a:t> för </a:t>
            </a:r>
            <a:r>
              <a:rPr lang="sv-SE" dirty="0" err="1" smtClean="0">
                <a:solidFill>
                  <a:srgbClr val="0066CC"/>
                </a:solidFill>
              </a:rPr>
              <a:t>ungdomsektionen</a:t>
            </a:r>
            <a:r>
              <a:rPr lang="sv-SE" dirty="0" smtClean="0">
                <a:solidFill>
                  <a:srgbClr val="0066CC"/>
                </a:solidFill>
              </a:rPr>
              <a:t> är Lena Pehrsson</a:t>
            </a:r>
            <a:r>
              <a:rPr lang="sv-SE" dirty="0" smtClean="0"/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624190" y="4234852"/>
            <a:ext cx="556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3300"/>
                </a:solidFill>
              </a:rPr>
              <a:t>Man har rustat upp lertäppan med omklädningsrum,</a:t>
            </a:r>
          </a:p>
          <a:p>
            <a:r>
              <a:rPr lang="sv-SE" dirty="0" smtClean="0">
                <a:solidFill>
                  <a:srgbClr val="FF3300"/>
                </a:solidFill>
              </a:rPr>
              <a:t>      toaletter med mera som förhoppningsvis kommer vara</a:t>
            </a:r>
          </a:p>
          <a:p>
            <a:r>
              <a:rPr lang="sv-SE" dirty="0" smtClean="0">
                <a:solidFill>
                  <a:srgbClr val="FF3300"/>
                </a:solidFill>
              </a:rPr>
              <a:t>      i bruk till våren/sommaren.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141" y="4696517"/>
            <a:ext cx="63355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Det ligger en säsongsplanering under dokument</a:t>
            </a:r>
          </a:p>
          <a:p>
            <a:r>
              <a:rPr lang="sv-SE" dirty="0" smtClean="0"/>
              <a:t>     på </a:t>
            </a:r>
            <a:r>
              <a:rPr lang="sv-SE" dirty="0" err="1" smtClean="0"/>
              <a:t>lagetsidan</a:t>
            </a:r>
            <a:r>
              <a:rPr lang="sv-SE" dirty="0" smtClean="0"/>
              <a:t> där ni kan läsa hur förra året var, vad</a:t>
            </a:r>
          </a:p>
          <a:p>
            <a:r>
              <a:rPr lang="sv-SE" dirty="0" smtClean="0"/>
              <a:t>     som händer detta året m.m.</a:t>
            </a:r>
          </a:p>
          <a:p>
            <a:r>
              <a:rPr lang="sv-SE" dirty="0" smtClean="0"/>
              <a:t>     Jag kommer maila ut denna till er föräldrar efter </a:t>
            </a:r>
            <a:r>
              <a:rPr lang="sv-SE" dirty="0" err="1" smtClean="0"/>
              <a:t>föräldrarmötet</a:t>
            </a:r>
            <a:endParaRPr lang="sv-SE" dirty="0" smtClean="0"/>
          </a:p>
          <a:p>
            <a:r>
              <a:rPr lang="sv-SE" dirty="0" smtClean="0"/>
              <a:t>     Bra kvällslektyr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4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25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b="1" u="sng" dirty="0" smtClean="0"/>
              <a:t>Frågor??</a:t>
            </a:r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 rot="1359170">
            <a:off x="2760453" y="860757"/>
            <a:ext cx="6797615" cy="526211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25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276" y="66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Tack för visat intresse!</a:t>
            </a:r>
            <a:endParaRPr lang="en-GB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" y="2250722"/>
            <a:ext cx="5660301" cy="3183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49" y="2250722"/>
            <a:ext cx="4566249" cy="3424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5233" y="1812819"/>
            <a:ext cx="20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Minilirarcupen 2016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648309" y="5588721"/>
            <a:ext cx="114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Fjärås Röd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72732" y="5909807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Fjärås Vit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P07 Består av: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162028" y="2525347"/>
            <a:ext cx="2928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 smtClean="0"/>
              <a:t>23 underbara killar</a:t>
            </a:r>
            <a:endParaRPr lang="sv-S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87415" y="2402236"/>
            <a:ext cx="29280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u="sng" dirty="0" smtClean="0"/>
              <a:t>Tränare:</a:t>
            </a:r>
            <a:endParaRPr lang="sv-SE" b="1" u="sng" dirty="0" smtClean="0"/>
          </a:p>
          <a:p>
            <a:endParaRPr lang="sv-SE" dirty="0"/>
          </a:p>
          <a:p>
            <a:r>
              <a:rPr lang="sv-SE" dirty="0" smtClean="0"/>
              <a:t>Josefine Bisenius</a:t>
            </a:r>
          </a:p>
          <a:p>
            <a:r>
              <a:rPr lang="sv-SE" dirty="0" smtClean="0"/>
              <a:t>Anders </a:t>
            </a:r>
            <a:r>
              <a:rPr lang="sv-SE" dirty="0" err="1" smtClean="0"/>
              <a:t>Jedheim</a:t>
            </a:r>
            <a:endParaRPr lang="sv-SE" dirty="0" smtClean="0"/>
          </a:p>
          <a:p>
            <a:r>
              <a:rPr lang="sv-SE" dirty="0" smtClean="0"/>
              <a:t>Peter Lilja </a:t>
            </a:r>
          </a:p>
          <a:p>
            <a:r>
              <a:rPr lang="sv-SE" dirty="0" smtClean="0"/>
              <a:t>Henrik Gustavsson</a:t>
            </a:r>
          </a:p>
          <a:p>
            <a:r>
              <a:rPr lang="sv-SE" dirty="0" smtClean="0"/>
              <a:t>Lars-Göran Stenborg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725064" y="2863901"/>
            <a:ext cx="2928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0" dirty="0"/>
              <a:t>&amp;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27B-47A1-4849-A137-8A630916E7CB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227103"/>
            <a:ext cx="10515600" cy="1032354"/>
          </a:xfrm>
        </p:spPr>
        <p:txBody>
          <a:bodyPr>
            <a:normAutofit/>
          </a:bodyPr>
          <a:lstStyle/>
          <a:p>
            <a:pPr algn="ctr"/>
            <a:r>
              <a:rPr lang="sv-SE" sz="6000" b="1" dirty="0" smtClean="0"/>
              <a:t>Årsplan P07</a:t>
            </a:r>
            <a:endParaRPr lang="en-GB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12" y="1144138"/>
            <a:ext cx="5020572" cy="532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036" y="2149969"/>
            <a:ext cx="5136416" cy="35703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C43-6804-42BB-821C-88989EF5E897}" type="datetime1">
              <a:rPr lang="en-GB" smtClean="0"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9-åringar!</a:t>
            </a:r>
            <a:endParaRPr lang="en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11" y="1690688"/>
            <a:ext cx="60674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1" y="3888912"/>
            <a:ext cx="4514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922" y="4394200"/>
            <a:ext cx="6905625" cy="19621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02/03/2016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Riktlinjer för föräldrar &amp; ledare!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7ECC-0049-4FB3-9FD8-4D6E574183A9}" type="datetime1">
              <a:rPr lang="en-GB" smtClean="0"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1" y="460488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69" y="1592900"/>
            <a:ext cx="34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Idrott för barn skall vara roligt.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Flytta fokus från resultat till det 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som varit bra och roligt.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67" y="5375682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2">
                    <a:lumMod val="75000"/>
                  </a:schemeClr>
                </a:solidFill>
              </a:rPr>
              <a:t>Kom till träning och matcher.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5" y="2943467"/>
            <a:ext cx="357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Se domare som en vägledare</a:t>
            </a:r>
          </a:p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     - Respektera hennes/hans beslut.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502" y="4831686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7030A0"/>
                </a:solidFill>
              </a:rPr>
              <a:t>Beröm istället för kritisera.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3650" y="1592900"/>
            <a:ext cx="319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FF00"/>
                </a:solidFill>
              </a:rPr>
              <a:t>Låt de formella ledarna sköta</a:t>
            </a:r>
          </a:p>
          <a:p>
            <a:r>
              <a:rPr lang="sv-SE" dirty="0" smtClean="0">
                <a:solidFill>
                  <a:srgbClr val="00FF00"/>
                </a:solidFill>
              </a:rPr>
              <a:t>      snacket och coachningen.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3675" y="1992042"/>
            <a:ext cx="409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Tänk på att kroppsspråk och din blick</a:t>
            </a:r>
          </a:p>
          <a:p>
            <a:r>
              <a:rPr lang="sv-SE" dirty="0" smtClean="0"/>
              <a:t>      - din reaktion är avgörande för barnet.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03650" y="2860231"/>
            <a:ext cx="327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66CC"/>
                </a:solidFill>
              </a:rPr>
              <a:t>Använd alltid ett vårdat språk.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1186" y="3752775"/>
            <a:ext cx="482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00CC"/>
                </a:solidFill>
              </a:rPr>
              <a:t>Ha alltid en positiv inställning till motståndare</a:t>
            </a:r>
            <a:r>
              <a:rPr lang="en-GB" dirty="0" smtClean="0">
                <a:solidFill>
                  <a:srgbClr val="0000CC"/>
                </a:solidFill>
              </a:rPr>
              <a:t>,</a:t>
            </a:r>
          </a:p>
          <a:p>
            <a:r>
              <a:rPr lang="sv-SE" dirty="0" smtClean="0">
                <a:solidFill>
                  <a:srgbClr val="0000CC"/>
                </a:solidFill>
              </a:rPr>
              <a:t>     domare, ledare och andra spelare.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540" y="4262832"/>
            <a:ext cx="472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FF"/>
                </a:solidFill>
              </a:rPr>
              <a:t>Hjälp barnet att behålla det positiva i minnet</a:t>
            </a:r>
            <a:r>
              <a:rPr lang="sv-SE" dirty="0" smtClean="0"/>
              <a:t>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01235" y="5482919"/>
            <a:ext cx="550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663300"/>
                </a:solidFill>
              </a:rPr>
              <a:t>Uppmärksamma alla spelare och sätt leken i centrum.</a:t>
            </a:r>
            <a:endParaRPr lang="en-GB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Lagkassa!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573522" y="3186494"/>
            <a:ext cx="315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 </a:t>
            </a:r>
            <a:r>
              <a:rPr lang="sv-SE" b="1" dirty="0" smtClean="0"/>
              <a:t>Pengar i lagkassan : Ca 5500:-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916" y="2698172"/>
            <a:ext cx="374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Ta in 100:-/ cup från varje barn i år.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8916" y="4598146"/>
            <a:ext cx="8125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Det finns möjligheter att sälja saker för att få upp lagkassan och detta kan hjälpa</a:t>
            </a:r>
          </a:p>
          <a:p>
            <a:r>
              <a:rPr lang="sv-SE" dirty="0" smtClean="0"/>
              <a:t>     oss när vi skall åka på lite dyrare cuper med övernattning. Cuper med övernattning</a:t>
            </a:r>
          </a:p>
          <a:p>
            <a:r>
              <a:rPr lang="sv-SE" dirty="0" smtClean="0"/>
              <a:t>     år inte aktuellt för än nästa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Skall vi titta på detta inför hösten??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Vad tycker föräldrarna??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9385" y="3371160"/>
            <a:ext cx="7504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fortsätta sälja kaffe på träningarna och dessa pengarna kommer</a:t>
            </a:r>
          </a:p>
          <a:p>
            <a:r>
              <a:rPr lang="sv-SE" dirty="0" smtClean="0"/>
              <a:t>     gå raka vägen till vår lagkassa. Vi har ca: 800:- kvar från förra säsongen, som</a:t>
            </a:r>
          </a:p>
          <a:p>
            <a:r>
              <a:rPr lang="sv-SE" dirty="0" smtClean="0"/>
              <a:t>     har satts in på våran lagkassa. (200:- ligger i </a:t>
            </a:r>
            <a:r>
              <a:rPr lang="sv-SE" dirty="0" err="1" smtClean="0"/>
              <a:t>växelburken</a:t>
            </a:r>
            <a:r>
              <a:rPr lang="sv-SE" dirty="0" smtClean="0"/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D1E6-1D9C-412C-8DDF-76CEEDB537B1}" type="datetime1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052" y="1637310"/>
            <a:ext cx="747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Katarina Nilsson (Andrejs mamma) har fått frågan om att vara lagets kassör.</a:t>
            </a:r>
          </a:p>
          <a:p>
            <a:r>
              <a:rPr lang="sv-SE" dirty="0" smtClean="0"/>
              <a:t>      Hon kommer att vara den som samlar in och gör samanställningarna för att</a:t>
            </a:r>
          </a:p>
          <a:p>
            <a:r>
              <a:rPr lang="sv-SE" dirty="0" smtClean="0"/>
              <a:t>      sedan  sätta in pengarna till vårt lagkonto hos klubben.</a:t>
            </a:r>
            <a:endParaRPr lang="en-GB" dirty="0"/>
          </a:p>
        </p:txBody>
      </p:sp>
      <p:sp>
        <p:nvSpPr>
          <p:cNvPr id="11" name="Cloud Callout 10"/>
          <p:cNvSpPr/>
          <p:nvPr/>
        </p:nvSpPr>
        <p:spPr>
          <a:xfrm>
            <a:off x="8196112" y="2560640"/>
            <a:ext cx="3880869" cy="1890590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Hjälp från föräldrar!!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92975" y="2006708"/>
            <a:ext cx="900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Förra året var Linda (Williams mamma och Jessica (Lukas Mamma) </a:t>
            </a:r>
            <a:r>
              <a:rPr lang="sv-SE" dirty="0" smtClean="0"/>
              <a:t>arrangemangsansvariga</a:t>
            </a:r>
            <a:r>
              <a:rPr lang="sv-SE" dirty="0" smtClean="0"/>
              <a:t>.</a:t>
            </a:r>
          </a:p>
          <a:p>
            <a:r>
              <a:rPr lang="sv-SE" dirty="0" smtClean="0"/>
              <a:t>     kan ni tänka sig fortsätta detta året?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7160" y="2772947"/>
            <a:ext cx="435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Utvald kassör: Katarina (Andrejs mamma)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160" y="4225507"/>
            <a:ext cx="999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ha ett </a:t>
            </a:r>
            <a:r>
              <a:rPr lang="sv-SE" dirty="0" smtClean="0"/>
              <a:t>fotbolls läger </a:t>
            </a:r>
            <a:r>
              <a:rPr lang="sv-SE" dirty="0" smtClean="0"/>
              <a:t>till hösten med övernattning i klubbstugan. Vi kommer behöva hjälp av</a:t>
            </a:r>
          </a:p>
          <a:p>
            <a:r>
              <a:rPr lang="sv-SE" dirty="0" smtClean="0"/>
              <a:t>      föräldrarna att fixa med maten under dessa 2 dagar.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1C1B-6788-4D39-B13B-7E61FD81BAA8}" type="datetime1">
              <a:rPr lang="en-GB" smtClean="0"/>
              <a:t>02/03/2016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75" y="3364893"/>
            <a:ext cx="835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En lite </a:t>
            </a:r>
            <a:r>
              <a:rPr lang="sv-SE" dirty="0" smtClean="0"/>
              <a:t>festkommitté </a:t>
            </a:r>
            <a:r>
              <a:rPr lang="sv-SE" dirty="0" smtClean="0"/>
              <a:t>som kanske kan anordna en </a:t>
            </a:r>
            <a:r>
              <a:rPr lang="sv-SE" dirty="0" smtClean="0"/>
              <a:t>föräldrar fest </a:t>
            </a:r>
            <a:r>
              <a:rPr lang="sv-SE" dirty="0" smtClean="0"/>
              <a:t>där överskottspengar </a:t>
            </a:r>
          </a:p>
          <a:p>
            <a:r>
              <a:rPr lang="sv-SE" dirty="0" smtClean="0"/>
              <a:t>     på mat och dryck kanske kan gå till laget? Intresse...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2975" y="5260526"/>
            <a:ext cx="1170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Idrottslyftet är bidrag man kan söka från klubben om man vill hitta på en aktivitet med killarna. (man får ej räkna mat)</a:t>
            </a:r>
          </a:p>
          <a:p>
            <a:r>
              <a:rPr lang="sv-SE" dirty="0" smtClean="0"/>
              <a:t>     Någon förälder kanske kan vara ansvarig för att hitta en aktivitet och hjälpa oss att ansöka om pengar till denna aktivitet.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IFK Fjärås </a:t>
            </a:r>
            <a:r>
              <a:rPr lang="sv-SE" sz="6000" b="1" u="sng" dirty="0" err="1" smtClean="0"/>
              <a:t>Soccer</a:t>
            </a:r>
            <a:r>
              <a:rPr lang="sv-SE" sz="6000" b="1" u="sng" dirty="0" smtClean="0"/>
              <a:t> camp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70008" y="2424023"/>
            <a:ext cx="151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Var, När, Hur...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25824" y="3749615"/>
            <a:ext cx="258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Hur vi tar oss dit och hem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39938" y="2054691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Aktiviteter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07735" y="3104238"/>
            <a:ext cx="56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Kungsbackaleken 2016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79726" y="1711508"/>
            <a:ext cx="843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Även detta året spelar vi 5-manna så upplägget blir detsamma som förra året.</a:t>
            </a:r>
            <a:endParaRPr lang="en-GB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2390" y="3587652"/>
            <a:ext cx="810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behöva stå i fiket som förra året. Vårt lag fick in ca:3000:- till lagkassan</a:t>
            </a:r>
          </a:p>
          <a:p>
            <a:r>
              <a:rPr lang="sv-SE" dirty="0" smtClean="0"/>
              <a:t>      tack vare er hjälp i fiket.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3556" y="2538093"/>
            <a:ext cx="725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spelar på samma ställe som förra året. I Kungsbacka utanför simhallen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3556" y="4866124"/>
            <a:ext cx="700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anmäla 3 lag så killarna får så mycket speltid som möjligt. </a:t>
            </a:r>
          </a:p>
        </p:txBody>
      </p:sp>
    </p:spTree>
    <p:extLst>
      <p:ext uri="{BB962C8B-B14F-4D97-AF65-F5344CB8AC3E}">
        <p14:creationId xmlns:p14="http://schemas.microsoft.com/office/powerpoint/2010/main" val="42912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739</Words>
  <Application>Microsoft Office PowerPoint</Application>
  <PresentationFormat>Widescreen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Föräldrarmöte P07 Säsong 2016</vt:lpstr>
      <vt:lpstr>P07 Består av:</vt:lpstr>
      <vt:lpstr>Årsplan P07</vt:lpstr>
      <vt:lpstr>Huvudmål 9-åringar!</vt:lpstr>
      <vt:lpstr>Riktlinjer för föräldrar &amp; ledare!</vt:lpstr>
      <vt:lpstr>Lagkassa!</vt:lpstr>
      <vt:lpstr>Hjälp från föräldrar!!</vt:lpstr>
      <vt:lpstr>IFK Fjärås Soccer camp</vt:lpstr>
      <vt:lpstr>Kungsbackaleken 2016</vt:lpstr>
      <vt:lpstr>Övrigt!</vt:lpstr>
      <vt:lpstr>PowerPoint Presentation</vt:lpstr>
      <vt:lpstr>Tack för visat intresse!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P07 Säsong 2016</dc:title>
  <dc:creator>Bisenius, Josefine</dc:creator>
  <cp:lastModifiedBy>Bisenius, Josefine</cp:lastModifiedBy>
  <cp:revision>22</cp:revision>
  <dcterms:created xsi:type="dcterms:W3CDTF">2016-02-13T10:17:53Z</dcterms:created>
  <dcterms:modified xsi:type="dcterms:W3CDTF">2016-03-02T19:14:46Z</dcterms:modified>
</cp:coreProperties>
</file>