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3" r:id="rId2"/>
    <p:sldId id="260" r:id="rId3"/>
    <p:sldId id="261" r:id="rId4"/>
    <p:sldId id="262" r:id="rId5"/>
    <p:sldId id="271" r:id="rId6"/>
    <p:sldId id="272" r:id="rId7"/>
    <p:sldId id="267" r:id="rId8"/>
    <p:sldId id="268" r:id="rId9"/>
    <p:sldId id="269" r:id="rId10"/>
    <p:sldId id="270" r:id="rId11"/>
    <p:sldId id="264" r:id="rId12"/>
    <p:sldId id="265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150"/>
    <a:srgbClr val="000000"/>
    <a:srgbClr val="1E4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52458-54D3-42E2-9F3D-5379F9A0C653}" v="14" dt="2024-05-15T14:20:01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7"/>
    <p:restoredTop sz="96567"/>
  </p:normalViewPr>
  <p:slideViewPr>
    <p:cSldViewPr snapToGrid="0" snapToObjects="1">
      <p:cViewPr varScale="1">
        <p:scale>
          <a:sx n="80" d="100"/>
          <a:sy n="80" d="100"/>
        </p:scale>
        <p:origin x="6096" y="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94A16-AADA-431C-91F1-104998277A3B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75650-767E-4F2D-82E5-6B61055FA8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782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1BBFEE-1E60-1A4F-898B-60A82FDA1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2FBD8CD-CA8A-2347-9F04-99EAD17F4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43DE8D-522D-7E4F-8424-0571EFF8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C5F-228C-EB4E-B69D-1ACD7A2220FA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078E03-5A2B-004C-9757-0A6A3638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FCD666-E51B-D44E-86E1-1B51CABC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2B28-22C6-C546-8FB6-65C70FC08B58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elektronik, bit, tangentbord, bagage&#10;&#10;Automatiskt genererad beskrivning">
            <a:extLst>
              <a:ext uri="{FF2B5EF4-FFF2-40B4-BE49-F238E27FC236}">
                <a16:creationId xmlns:a16="http://schemas.microsoft.com/office/drawing/2014/main" id="{2DF56238-209F-D344-BBD2-AD850574A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80" t="8648" r="6465" b="2164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5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41A573-92CA-854F-8389-50710997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BD4C106-CAE7-904E-9A0D-1518B1E8F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598422-7795-DE46-9994-BFF42799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C5F-228C-EB4E-B69D-1ACD7A2220FA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2D48BB-2A22-FA4D-9C80-BA7DA5A9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3C5D2A-6584-5A43-AD88-2BF3014A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2B28-22C6-C546-8FB6-65C70FC08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68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FC4E931-C038-8146-BCF7-FCE264578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788F4C0-3417-4B41-BA23-52295C6DA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EF484F-EAAD-8947-ACDD-7EC6DE5D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C5F-228C-EB4E-B69D-1ACD7A2220FA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13E714-2162-984D-8FFF-69FF34AC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031064-FB43-6146-B811-7BE5521A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2B28-22C6-C546-8FB6-65C70FC08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601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CF03D2-FC35-2C4E-96EC-3FFF39F5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31D8A6-175A-0E4B-9677-F3119BE4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853AA3-CD50-9A40-BCD8-5D59A74C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C5F-228C-EB4E-B69D-1ACD7A2220FA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B97986-F13B-B143-920F-EFA337CF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726F72-F0CE-504C-B214-5EC6C7CA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2B28-22C6-C546-8FB6-65C70FC08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93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65796-F895-EE4A-B06C-3DACFA62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6B9494-836F-A348-924E-7AF316CE5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EFBD48-B652-7E46-8A3F-19E11100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C5F-228C-EB4E-B69D-1ACD7A2220FA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257AD0-5F4E-DB41-91B1-A8D16F81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DDA444-4F31-AD40-8987-72FB6AAD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2B28-22C6-C546-8FB6-65C70FC08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254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24C7E2-9A56-7A42-9329-805F75C0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DEE51B-44E3-B346-B5E1-4C3994C7D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38146BB-0C38-2444-A041-62A5DFD34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FA8B42-F9B6-D140-A39F-D428EEBCD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C5F-228C-EB4E-B69D-1ACD7A2220FA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823F12-1247-034E-92FA-D3B4060F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12838CE-8742-FE48-9414-F2EF581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2B28-22C6-C546-8FB6-65C70FC08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53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2F8B60-6E80-7F47-9A0D-2FFBEA04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2BBE40-99AB-A543-AA4B-945CF425C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1752DF-A320-9548-9CB0-552A54424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B235525-74CB-CB4D-81DF-E1A0F1923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7F45F4-D967-024B-9E58-339394FF7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1B587C9-E654-624B-A870-46CB615F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C5F-228C-EB4E-B69D-1ACD7A2220FA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407DA9C-8EF3-C546-BD1D-6D23E9BC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7164A1F-09F1-2E40-B53F-D10460A9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2B28-22C6-C546-8FB6-65C70FC08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69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614364-6B07-154C-B871-6226186C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505E5F8-FB12-9F47-A336-5364F3DB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C5F-228C-EB4E-B69D-1ACD7A2220FA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33C8910-3721-334E-9AC0-228D1C74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8E2C86F-9F70-4D4D-A6B5-96BB2261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2B28-22C6-C546-8FB6-65C70FC08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293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3772231-EFCB-DC4C-9832-B3395C3F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C5F-228C-EB4E-B69D-1ACD7A2220FA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D4CDB13-0CB8-304A-8DA1-27043BFC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3960EA4-DD23-BF40-B164-04C42CED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2B28-22C6-C546-8FB6-65C70FC08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73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EE6FF9-67B4-6240-B06D-D0A55DF93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B5243B-AD56-9648-8001-ED428737B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659F70-8B3E-B747-ADDE-584C8DBD3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A268C0-4DCA-9A44-BED5-E5702AE5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C5F-228C-EB4E-B69D-1ACD7A2220FA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567A72F-7D0F-8346-A54E-C7BF9D0D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F4B737-34FC-6643-B04D-3E067463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2B28-22C6-C546-8FB6-65C70FC08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74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7FC662-0C7E-2749-9B3D-B9221D407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E4A47DC-6BDE-3D41-B894-A7E3DC5B2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70DEED-B801-BD4F-9BD4-E76DE8DCA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384D0D-CABA-C840-8914-BA120C651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1C5F-228C-EB4E-B69D-1ACD7A2220FA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525927-D31F-6E45-AB78-7D02F8FB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AFAF82A-180C-D648-A43C-746340F2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2B28-22C6-C546-8FB6-65C70FC08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473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5944FE5-7B33-7D46-9C29-788CE27FB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ECB035-EF33-A649-917C-8913EF6D2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76C1BB-0201-294F-AC25-8A938A5B9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1C5F-228C-EB4E-B69D-1ACD7A2220FA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EF3B93-132F-4E4F-90A4-406B72673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757910-A230-9446-AC32-8477D8548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2B28-22C6-C546-8FB6-65C70FC08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851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53F1912-61E7-2846-A0B1-6A68795BE3EE}"/>
              </a:ext>
            </a:extLst>
          </p:cNvPr>
          <p:cNvSpPr/>
          <p:nvPr/>
        </p:nvSpPr>
        <p:spPr>
          <a:xfrm>
            <a:off x="1300092" y="0"/>
            <a:ext cx="958478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 descr="En bild som visar tecken, klocka, blå, stolpe&#10;&#10;Automatiskt genererad beskrivning">
            <a:extLst>
              <a:ext uri="{FF2B5EF4-FFF2-40B4-BE49-F238E27FC236}">
                <a16:creationId xmlns:a16="http://schemas.microsoft.com/office/drawing/2014/main" id="{9806108C-5A97-4D4C-8D65-1F73A8FF7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044" y="562540"/>
            <a:ext cx="5779911" cy="57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8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C9D253D-8F29-2D4C-845E-E649B0E58785}"/>
              </a:ext>
            </a:extLst>
          </p:cNvPr>
          <p:cNvSpPr/>
          <p:nvPr/>
        </p:nvSpPr>
        <p:spPr>
          <a:xfrm>
            <a:off x="1300092" y="0"/>
            <a:ext cx="108919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8BDE5C5-586B-3D32-6864-D9BFD8A8B449}"/>
              </a:ext>
            </a:extLst>
          </p:cNvPr>
          <p:cNvSpPr txBox="1"/>
          <p:nvPr/>
        </p:nvSpPr>
        <p:spPr>
          <a:xfrm>
            <a:off x="1846385" y="633046"/>
            <a:ext cx="983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b="1" dirty="0">
                <a:solidFill>
                  <a:srgbClr val="1E4C9B"/>
                </a:solidFill>
              </a:rPr>
              <a:t>Förälder i Karlstad Fotboll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C48E643-6794-FC5B-EF36-9C3A29643084}"/>
              </a:ext>
            </a:extLst>
          </p:cNvPr>
          <p:cNvSpPr txBox="1"/>
          <p:nvPr/>
        </p:nvSpPr>
        <p:spPr>
          <a:xfrm>
            <a:off x="1551007" y="1655180"/>
            <a:ext cx="105213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v-S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räningar</a:t>
            </a:r>
            <a:r>
              <a:rPr lang="sv-SE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v-SE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Spelare ska komma i god tid till varje träning. </a:t>
            </a:r>
            <a:b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Skorna ska vara knutna och benskydden på plats när träningen börjar.</a:t>
            </a:r>
            <a:b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Vi ser gärna att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är föräldrafritt på träningarna. </a:t>
            </a: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Lämnar/hämtar ni i bil vid träningen på </a:t>
            </a:r>
            <a:r>
              <a:rPr lang="sv-S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Våxnäs</a:t>
            </a: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IP, 	tänk på trafiksituationen. </a:t>
            </a:r>
            <a:b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F</a:t>
            </a: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otboll ska vara förknippat med glädje - både före och efter träning.</a:t>
            </a:r>
            <a:b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v-S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atcher</a:t>
            </a:r>
            <a:b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Se till att föräldragruppen står skilda från spelare/ledare - gärna på andra sidan planen. </a:t>
            </a:r>
            <a:b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Håll hårt på att det endast är ledarna som ger instruktioner under matchen.</a:t>
            </a:r>
            <a:b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Tänk på att domaren ofta är en ungdom under utveckling i sin domarkarriär.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Heja fram och peppa hela laget på ett positivt sätt.</a:t>
            </a:r>
          </a:p>
          <a:p>
            <a:b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v-S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895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C9D253D-8F29-2D4C-845E-E649B0E58785}"/>
              </a:ext>
            </a:extLst>
          </p:cNvPr>
          <p:cNvSpPr/>
          <p:nvPr/>
        </p:nvSpPr>
        <p:spPr>
          <a:xfrm>
            <a:off x="1300092" y="0"/>
            <a:ext cx="108919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En bild som visar tecken, klocka, blå, stolpe&#10;&#10;Automatiskt genererad beskrivning">
            <a:extLst>
              <a:ext uri="{FF2B5EF4-FFF2-40B4-BE49-F238E27FC236}">
                <a16:creationId xmlns:a16="http://schemas.microsoft.com/office/drawing/2014/main" id="{8C391F0E-13F7-114E-AE1B-4044E9819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522" y="3300472"/>
            <a:ext cx="2244658" cy="222640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6061EC5-8F9A-A844-9DEE-7307D5C75424}"/>
              </a:ext>
            </a:extLst>
          </p:cNvPr>
          <p:cNvSpPr txBox="1"/>
          <p:nvPr/>
        </p:nvSpPr>
        <p:spPr>
          <a:xfrm>
            <a:off x="1784499" y="588407"/>
            <a:ext cx="8725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b="1" dirty="0">
                <a:solidFill>
                  <a:srgbClr val="1E4C9B"/>
                </a:solidFill>
              </a:rPr>
              <a:t>Information från föreningen</a:t>
            </a:r>
          </a:p>
        </p:txBody>
      </p:sp>
    </p:spTree>
    <p:extLst>
      <p:ext uri="{BB962C8B-B14F-4D97-AF65-F5344CB8AC3E}">
        <p14:creationId xmlns:p14="http://schemas.microsoft.com/office/powerpoint/2010/main" val="249837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C9D253D-8F29-2D4C-845E-E649B0E58785}"/>
              </a:ext>
            </a:extLst>
          </p:cNvPr>
          <p:cNvSpPr/>
          <p:nvPr/>
        </p:nvSpPr>
        <p:spPr>
          <a:xfrm>
            <a:off x="1300092" y="0"/>
            <a:ext cx="108919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En bild som visar tecken, klocka, blå, stolpe&#10;&#10;Automatiskt genererad beskrivning">
            <a:extLst>
              <a:ext uri="{FF2B5EF4-FFF2-40B4-BE49-F238E27FC236}">
                <a16:creationId xmlns:a16="http://schemas.microsoft.com/office/drawing/2014/main" id="{8C391F0E-13F7-114E-AE1B-4044E9819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851" y="4941276"/>
            <a:ext cx="1793559" cy="177897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6061EC5-8F9A-A844-9DEE-7307D5C75424}"/>
              </a:ext>
            </a:extLst>
          </p:cNvPr>
          <p:cNvSpPr txBox="1"/>
          <p:nvPr/>
        </p:nvSpPr>
        <p:spPr>
          <a:xfrm>
            <a:off x="2897494" y="1653277"/>
            <a:ext cx="6062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>
                <a:solidFill>
                  <a:srgbClr val="1E4C9B"/>
                </a:solidFill>
              </a:rPr>
              <a:t>Era frågor</a:t>
            </a:r>
          </a:p>
        </p:txBody>
      </p:sp>
    </p:spTree>
    <p:extLst>
      <p:ext uri="{BB962C8B-B14F-4D97-AF65-F5344CB8AC3E}">
        <p14:creationId xmlns:p14="http://schemas.microsoft.com/office/powerpoint/2010/main" val="165226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C9D253D-8F29-2D4C-845E-E649B0E58785}"/>
              </a:ext>
            </a:extLst>
          </p:cNvPr>
          <p:cNvSpPr/>
          <p:nvPr/>
        </p:nvSpPr>
        <p:spPr>
          <a:xfrm>
            <a:off x="1300092" y="0"/>
            <a:ext cx="108919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En bild som visar tecken, klocka, blå, stolpe&#10;&#10;Automatiskt genererad beskrivning">
            <a:extLst>
              <a:ext uri="{FF2B5EF4-FFF2-40B4-BE49-F238E27FC236}">
                <a16:creationId xmlns:a16="http://schemas.microsoft.com/office/drawing/2014/main" id="{8C391F0E-13F7-114E-AE1B-4044E9819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851" y="4941276"/>
            <a:ext cx="1793559" cy="177897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6061EC5-8F9A-A844-9DEE-7307D5C75424}"/>
              </a:ext>
            </a:extLst>
          </p:cNvPr>
          <p:cNvSpPr txBox="1"/>
          <p:nvPr/>
        </p:nvSpPr>
        <p:spPr>
          <a:xfrm>
            <a:off x="1846385" y="633046"/>
            <a:ext cx="983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b="1">
                <a:solidFill>
                  <a:srgbClr val="1E4C9B"/>
                </a:solidFill>
              </a:rPr>
              <a:t>Föräldramöte 15/5 </a:t>
            </a:r>
            <a:endParaRPr lang="sv-SE" sz="5000" b="1" dirty="0">
              <a:solidFill>
                <a:srgbClr val="1E4C9B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3703214-AFD9-FD4F-9CB9-67D26C4B764D}"/>
              </a:ext>
            </a:extLst>
          </p:cNvPr>
          <p:cNvSpPr txBox="1"/>
          <p:nvPr/>
        </p:nvSpPr>
        <p:spPr>
          <a:xfrm>
            <a:off x="1846385" y="1714500"/>
            <a:ext cx="758776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v-SE" sz="2800" dirty="0"/>
              <a:t>AGENDA</a:t>
            </a:r>
          </a:p>
          <a:p>
            <a:pPr>
              <a:spcAft>
                <a:spcPts val="1200"/>
              </a:spcAft>
            </a:pPr>
            <a:r>
              <a:rPr lang="sv-SE" dirty="0"/>
              <a:t>Ledarteam</a:t>
            </a:r>
          </a:p>
          <a:p>
            <a:pPr>
              <a:spcAft>
                <a:spcPts val="1200"/>
              </a:spcAft>
            </a:pPr>
            <a:r>
              <a:rPr lang="sv-SE" dirty="0"/>
              <a:t>Säsongen 2024</a:t>
            </a:r>
          </a:p>
          <a:p>
            <a:pPr>
              <a:spcAft>
                <a:spcPts val="1200"/>
              </a:spcAft>
            </a:pPr>
            <a:r>
              <a:rPr lang="sv-SE" dirty="0"/>
              <a:t>Ekonomi &amp; Beting</a:t>
            </a:r>
          </a:p>
          <a:p>
            <a:pPr>
              <a:spcAft>
                <a:spcPts val="1200"/>
              </a:spcAft>
            </a:pPr>
            <a:r>
              <a:rPr lang="sv-SE" dirty="0"/>
              <a:t>Lag- &amp; träningskläder</a:t>
            </a:r>
          </a:p>
          <a:p>
            <a:pPr>
              <a:spcAft>
                <a:spcPts val="1200"/>
              </a:spcAft>
            </a:pPr>
            <a:r>
              <a:rPr lang="sv-SE" dirty="0"/>
              <a:t>Information &amp; Kommunikation</a:t>
            </a:r>
          </a:p>
          <a:p>
            <a:pPr>
              <a:spcAft>
                <a:spcPts val="1200"/>
              </a:spcAft>
            </a:pPr>
            <a:r>
              <a:rPr lang="sv-SE" dirty="0"/>
              <a:t>Förälder i KF</a:t>
            </a:r>
          </a:p>
          <a:p>
            <a:pPr>
              <a:spcAft>
                <a:spcPts val="1200"/>
              </a:spcAft>
            </a:pPr>
            <a:r>
              <a:rPr lang="sv-SE" dirty="0"/>
              <a:t>Information från klubben</a:t>
            </a:r>
          </a:p>
          <a:p>
            <a:pPr>
              <a:spcAft>
                <a:spcPts val="1200"/>
              </a:spcAft>
            </a:pPr>
            <a:r>
              <a:rPr lang="sv-SE" dirty="0"/>
              <a:t>Era frågor</a:t>
            </a:r>
          </a:p>
          <a:p>
            <a:pPr>
              <a:spcAft>
                <a:spcPts val="1200"/>
              </a:spcAft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6240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C9D253D-8F29-2D4C-845E-E649B0E58785}"/>
              </a:ext>
            </a:extLst>
          </p:cNvPr>
          <p:cNvSpPr/>
          <p:nvPr/>
        </p:nvSpPr>
        <p:spPr>
          <a:xfrm>
            <a:off x="1300092" y="0"/>
            <a:ext cx="108919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En bild som visar tecken, klocka, blå, stolpe&#10;&#10;Automatiskt genererad beskrivning">
            <a:extLst>
              <a:ext uri="{FF2B5EF4-FFF2-40B4-BE49-F238E27FC236}">
                <a16:creationId xmlns:a16="http://schemas.microsoft.com/office/drawing/2014/main" id="{8C391F0E-13F7-114E-AE1B-4044E9819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851" y="4941276"/>
            <a:ext cx="1793559" cy="177897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6061EC5-8F9A-A844-9DEE-7307D5C75424}"/>
              </a:ext>
            </a:extLst>
          </p:cNvPr>
          <p:cNvSpPr txBox="1"/>
          <p:nvPr/>
        </p:nvSpPr>
        <p:spPr>
          <a:xfrm>
            <a:off x="1846385" y="633046"/>
            <a:ext cx="983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b="1" dirty="0">
                <a:solidFill>
                  <a:srgbClr val="1E4C9B"/>
                </a:solidFill>
              </a:rPr>
              <a:t>Ledarteam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3703214-AFD9-FD4F-9CB9-67D26C4B764D}"/>
              </a:ext>
            </a:extLst>
          </p:cNvPr>
          <p:cNvSpPr txBox="1"/>
          <p:nvPr/>
        </p:nvSpPr>
        <p:spPr>
          <a:xfrm>
            <a:off x="1916723" y="1714500"/>
            <a:ext cx="75877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BDA150"/>
              </a:buClr>
            </a:pPr>
            <a:r>
              <a:rPr lang="sv-SE" dirty="0"/>
              <a:t>Tobias Johansson				Tränare</a:t>
            </a:r>
          </a:p>
          <a:p>
            <a:pPr>
              <a:spcAft>
                <a:spcPts val="1200"/>
              </a:spcAft>
              <a:buClr>
                <a:srgbClr val="BDA150"/>
              </a:buClr>
            </a:pPr>
            <a:r>
              <a:rPr lang="sv-SE" dirty="0"/>
              <a:t>Richard Asp				Tränare</a:t>
            </a:r>
          </a:p>
          <a:p>
            <a:pPr>
              <a:spcAft>
                <a:spcPts val="1200"/>
              </a:spcAft>
              <a:buClr>
                <a:srgbClr val="BDA150"/>
              </a:buClr>
            </a:pPr>
            <a:r>
              <a:rPr lang="sv-SE" dirty="0"/>
              <a:t>Håkon </a:t>
            </a:r>
            <a:r>
              <a:rPr lang="sv-SE" dirty="0" err="1"/>
              <a:t>Gronn</a:t>
            </a:r>
            <a:r>
              <a:rPr lang="sv-SE" dirty="0"/>
              <a:t>-Weiss			Tränare</a:t>
            </a:r>
          </a:p>
          <a:p>
            <a:pPr>
              <a:spcAft>
                <a:spcPts val="1200"/>
              </a:spcAft>
              <a:buClr>
                <a:srgbClr val="BDA150"/>
              </a:buClr>
            </a:pPr>
            <a:r>
              <a:rPr lang="sv-SE" dirty="0"/>
              <a:t>David Johannesson				Tränare</a:t>
            </a:r>
          </a:p>
          <a:p>
            <a:pPr>
              <a:spcAft>
                <a:spcPts val="1200"/>
              </a:spcAft>
              <a:buClr>
                <a:srgbClr val="BDA150"/>
              </a:buClr>
            </a:pPr>
            <a:r>
              <a:rPr lang="sv-SE" dirty="0"/>
              <a:t>Johan </a:t>
            </a:r>
            <a:r>
              <a:rPr lang="sv-SE" dirty="0" err="1"/>
              <a:t>Stöllman</a:t>
            </a:r>
            <a:r>
              <a:rPr lang="sv-SE" dirty="0"/>
              <a:t>				Tränare</a:t>
            </a:r>
          </a:p>
          <a:p>
            <a:pPr>
              <a:spcAft>
                <a:spcPts val="1200"/>
              </a:spcAft>
              <a:buClr>
                <a:srgbClr val="BDA150"/>
              </a:buClr>
            </a:pPr>
            <a:r>
              <a:rPr lang="sv-SE" dirty="0"/>
              <a:t>Henrik Sund				Tränare</a:t>
            </a:r>
          </a:p>
          <a:p>
            <a:pPr>
              <a:spcAft>
                <a:spcPts val="1200"/>
              </a:spcAft>
              <a:buClr>
                <a:srgbClr val="BDA150"/>
              </a:buClr>
            </a:pPr>
            <a:r>
              <a:rPr lang="sv-SE" dirty="0"/>
              <a:t>Marcus Nilsson				Tränare</a:t>
            </a:r>
          </a:p>
          <a:p>
            <a:pPr>
              <a:spcAft>
                <a:spcPts val="1200"/>
              </a:spcAft>
              <a:buClr>
                <a:srgbClr val="BDA150"/>
              </a:buClr>
            </a:pPr>
            <a:r>
              <a:rPr lang="sv-SE" dirty="0"/>
              <a:t>Lars Magnusson				</a:t>
            </a:r>
          </a:p>
          <a:p>
            <a:pPr>
              <a:spcAft>
                <a:spcPts val="1200"/>
              </a:spcAft>
              <a:buClr>
                <a:srgbClr val="BDA150"/>
              </a:buClr>
            </a:pPr>
            <a:r>
              <a:rPr lang="sv-SE" dirty="0"/>
              <a:t>Rickard Johnson</a:t>
            </a:r>
          </a:p>
          <a:p>
            <a:pPr>
              <a:spcAft>
                <a:spcPts val="1200"/>
              </a:spcAft>
              <a:buClr>
                <a:srgbClr val="BDA150"/>
              </a:buClr>
            </a:pPr>
            <a:r>
              <a:rPr lang="sv-SE" dirty="0"/>
              <a:t>Jana Gustafsson				</a:t>
            </a:r>
            <a:r>
              <a:rPr lang="sv-SE" dirty="0" err="1"/>
              <a:t>Admin</a:t>
            </a:r>
            <a:r>
              <a:rPr lang="sv-SE" dirty="0"/>
              <a:t>/ kommunikation/ info</a:t>
            </a:r>
          </a:p>
          <a:p>
            <a:pPr>
              <a:spcAft>
                <a:spcPts val="1200"/>
              </a:spcAft>
              <a:buClr>
                <a:srgbClr val="BDA150"/>
              </a:buClr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93480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C9D253D-8F29-2D4C-845E-E649B0E58785}"/>
              </a:ext>
            </a:extLst>
          </p:cNvPr>
          <p:cNvSpPr/>
          <p:nvPr/>
        </p:nvSpPr>
        <p:spPr>
          <a:xfrm>
            <a:off x="1300092" y="0"/>
            <a:ext cx="108919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8BDE5C5-586B-3D32-6864-D9BFD8A8B449}"/>
              </a:ext>
            </a:extLst>
          </p:cNvPr>
          <p:cNvSpPr txBox="1"/>
          <p:nvPr/>
        </p:nvSpPr>
        <p:spPr>
          <a:xfrm>
            <a:off x="1846385" y="633046"/>
            <a:ext cx="983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b="1" dirty="0">
                <a:solidFill>
                  <a:srgbClr val="1E4C9B"/>
                </a:solidFill>
              </a:rPr>
              <a:t>Säsongen 2024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9E967B5-5DAF-1427-F802-4907090AF412}"/>
              </a:ext>
            </a:extLst>
          </p:cNvPr>
          <p:cNvSpPr txBox="1"/>
          <p:nvPr/>
        </p:nvSpPr>
        <p:spPr>
          <a:xfrm>
            <a:off x="1990846" y="1620456"/>
            <a:ext cx="776661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TRUPPEN 			56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 registrerade spelare</a:t>
            </a:r>
            <a:r>
              <a:rPr lang="sv-SE" sz="1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sv-SE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v-SE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400" b="1" dirty="0">
                <a:latin typeface="Calibri" panose="020F0502020204030204" pitchFamily="34" charset="0"/>
                <a:cs typeface="Calibri" panose="020F0502020204030204" pitchFamily="34" charset="0"/>
              </a:rPr>
              <a:t>SPELFORM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			5 mot 5, 4 </a:t>
            </a:r>
            <a:r>
              <a:rPr lang="sv-S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 lag anmälda till poolspel</a:t>
            </a:r>
            <a:b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400" b="1" dirty="0">
                <a:latin typeface="Calibri" panose="020F0502020204030204" pitchFamily="34" charset="0"/>
                <a:cs typeface="Calibri" panose="020F0502020204030204" pitchFamily="34" charset="0"/>
              </a:rPr>
              <a:t>UTOMHUS SÄSONG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		Vår:  - 19 juni / Höst: mitten av augusti- 29 sep</a:t>
            </a:r>
            <a:b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400" b="1" dirty="0">
                <a:latin typeface="Calibri" panose="020F0502020204030204" pitchFamily="34" charset="0"/>
                <a:cs typeface="Calibri" panose="020F0502020204030204" pitchFamily="34" charset="0"/>
              </a:rPr>
              <a:t>MATCHSTÄLL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		Lämnar ut matchtröja vid poolspel, short tar spelarna med själva. 			Matchtröjan lämnas tillbaka efter matchen. </a:t>
            </a:r>
          </a:p>
          <a:p>
            <a:endParaRPr lang="sv-S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TRÄNINGSUPPLÄGG		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Tränar i block. (1 block = ca 3-4 veckor)</a:t>
            </a:r>
            <a:b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			Träningarna pågår 1 tim 30 min.</a:t>
            </a:r>
            <a:b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FÖRBEREDELSER</a:t>
            </a:r>
            <a:r>
              <a:rPr lang="sv-SE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Ombytt &amp; klar 10 min innan träning.</a:t>
            </a:r>
          </a:p>
          <a:p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sv-SE" sz="14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5049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C9D253D-8F29-2D4C-845E-E649B0E58785}"/>
              </a:ext>
            </a:extLst>
          </p:cNvPr>
          <p:cNvSpPr/>
          <p:nvPr/>
        </p:nvSpPr>
        <p:spPr>
          <a:xfrm>
            <a:off x="1300092" y="0"/>
            <a:ext cx="108919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8BDE5C5-586B-3D32-6864-D9BFD8A8B449}"/>
              </a:ext>
            </a:extLst>
          </p:cNvPr>
          <p:cNvSpPr txBox="1"/>
          <p:nvPr/>
        </p:nvSpPr>
        <p:spPr>
          <a:xfrm>
            <a:off x="1846385" y="633046"/>
            <a:ext cx="983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b="1" dirty="0">
                <a:solidFill>
                  <a:srgbClr val="1E4C9B"/>
                </a:solidFill>
              </a:rPr>
              <a:t>Säsongen 2024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054D1BA-FFFB-BB6C-D755-AC643115F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219" y="1401835"/>
            <a:ext cx="7844172" cy="44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2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C9D253D-8F29-2D4C-845E-E649B0E58785}"/>
              </a:ext>
            </a:extLst>
          </p:cNvPr>
          <p:cNvSpPr/>
          <p:nvPr/>
        </p:nvSpPr>
        <p:spPr>
          <a:xfrm>
            <a:off x="1300092" y="0"/>
            <a:ext cx="108919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8BDE5C5-586B-3D32-6864-D9BFD8A8B449}"/>
              </a:ext>
            </a:extLst>
          </p:cNvPr>
          <p:cNvSpPr txBox="1"/>
          <p:nvPr/>
        </p:nvSpPr>
        <p:spPr>
          <a:xfrm>
            <a:off x="1846385" y="633046"/>
            <a:ext cx="983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b="1" dirty="0">
                <a:solidFill>
                  <a:srgbClr val="1E4C9B"/>
                </a:solidFill>
              </a:rPr>
              <a:t>Säsongen 2024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39B949-3B39-0AA8-99CB-01D747F1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264" y="1714351"/>
            <a:ext cx="7577823" cy="42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7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C9D253D-8F29-2D4C-845E-E649B0E58785}"/>
              </a:ext>
            </a:extLst>
          </p:cNvPr>
          <p:cNvSpPr/>
          <p:nvPr/>
        </p:nvSpPr>
        <p:spPr>
          <a:xfrm>
            <a:off x="1300092" y="0"/>
            <a:ext cx="108919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8BDE5C5-586B-3D32-6864-D9BFD8A8B449}"/>
              </a:ext>
            </a:extLst>
          </p:cNvPr>
          <p:cNvSpPr txBox="1"/>
          <p:nvPr/>
        </p:nvSpPr>
        <p:spPr>
          <a:xfrm>
            <a:off x="1846385" y="633046"/>
            <a:ext cx="983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b="1" dirty="0">
                <a:solidFill>
                  <a:srgbClr val="1E4C9B"/>
                </a:solidFill>
              </a:rPr>
              <a:t>Ekonomi &amp; beting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9A120C8-BDC9-C249-F80D-5019FE9DF2E8}"/>
              </a:ext>
            </a:extLst>
          </p:cNvPr>
          <p:cNvSpPr txBox="1"/>
          <p:nvPr/>
        </p:nvSpPr>
        <p:spPr>
          <a:xfrm>
            <a:off x="2095018" y="1875099"/>
            <a:ext cx="90398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KLUBB BETING</a:t>
            </a: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Kiosk vid en helg under hösten (mer info kommer)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AVGIFT ÅR 2024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Medlemsavgift 	400 kr/år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				Träningsavgift 	500 kr/år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				Faktura ska ha gått ut till alla.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886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C9D253D-8F29-2D4C-845E-E649B0E58785}"/>
              </a:ext>
            </a:extLst>
          </p:cNvPr>
          <p:cNvSpPr/>
          <p:nvPr/>
        </p:nvSpPr>
        <p:spPr>
          <a:xfrm>
            <a:off x="1300092" y="0"/>
            <a:ext cx="108919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8BDE5C5-586B-3D32-6864-D9BFD8A8B449}"/>
              </a:ext>
            </a:extLst>
          </p:cNvPr>
          <p:cNvSpPr txBox="1"/>
          <p:nvPr/>
        </p:nvSpPr>
        <p:spPr>
          <a:xfrm>
            <a:off x="2843231" y="1749813"/>
            <a:ext cx="72151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b="1" dirty="0">
                <a:solidFill>
                  <a:srgbClr val="1E4C9B"/>
                </a:solidFill>
              </a:rPr>
              <a:t>Lag- &amp; träningskläder</a:t>
            </a:r>
          </a:p>
        </p:txBody>
      </p:sp>
    </p:spTree>
    <p:extLst>
      <p:ext uri="{BB962C8B-B14F-4D97-AF65-F5344CB8AC3E}">
        <p14:creationId xmlns:p14="http://schemas.microsoft.com/office/powerpoint/2010/main" val="206315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C9D253D-8F29-2D4C-845E-E649B0E58785}"/>
              </a:ext>
            </a:extLst>
          </p:cNvPr>
          <p:cNvSpPr/>
          <p:nvPr/>
        </p:nvSpPr>
        <p:spPr>
          <a:xfrm>
            <a:off x="1300092" y="0"/>
            <a:ext cx="108919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8BDE5C5-586B-3D32-6864-D9BFD8A8B449}"/>
              </a:ext>
            </a:extLst>
          </p:cNvPr>
          <p:cNvSpPr txBox="1"/>
          <p:nvPr/>
        </p:nvSpPr>
        <p:spPr>
          <a:xfrm>
            <a:off x="1846385" y="633046"/>
            <a:ext cx="983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b="1" dirty="0">
                <a:solidFill>
                  <a:srgbClr val="1E4C9B"/>
                </a:solidFill>
              </a:rPr>
              <a:t>Information och kommunikation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6366F7E-882E-F442-8496-DFF98F9A9381}"/>
              </a:ext>
            </a:extLst>
          </p:cNvPr>
          <p:cNvSpPr txBox="1"/>
          <p:nvPr/>
        </p:nvSpPr>
        <p:spPr>
          <a:xfrm>
            <a:off x="2639028" y="1678329"/>
            <a:ext cx="8252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All information sker via </a:t>
            </a:r>
            <a:r>
              <a:rPr lang="sv-SE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LAGET</a:t>
            </a:r>
            <a:endParaRPr lang="sv-SE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     Tränings- och matchtider, kallelser,</a:t>
            </a:r>
            <a:b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     försäljningsaktiviteter, en del klubbnyheter, </a:t>
            </a:r>
            <a:b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     kalender, avslutningar, kick-off, cuper…..</a:t>
            </a:r>
            <a:b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Anmälan till träningar &amp; matcher/cuper</a:t>
            </a:r>
            <a:b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Anmäl/avanmäl alltid. Ingen frånvaroorsak behöver anges.</a:t>
            </a:r>
            <a:b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VIKTIGT: Uppdaterade kontaktuppgifter</a:t>
            </a:r>
          </a:p>
          <a:p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800" b="1" dirty="0">
                <a:latin typeface="Calibri" panose="020F0502020204030204" pitchFamily="34" charset="0"/>
                <a:cs typeface="Calibri" panose="020F0502020204030204" pitchFamily="34" charset="0"/>
              </a:rPr>
              <a:t>BEHÖVER DU FRÅGA NÅGOT KRING KF P8?                                          </a:t>
            </a:r>
          </a:p>
          <a:p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	Jana Gustafsson   	070 - 605 78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b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3461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491</Words>
  <Application>Microsoft Office PowerPoint</Application>
  <PresentationFormat>Bredbild</PresentationFormat>
  <Paragraphs>51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Cathrine Gustavsson</dc:creator>
  <cp:lastModifiedBy>Jana Gustafsson</cp:lastModifiedBy>
  <cp:revision>24</cp:revision>
  <dcterms:created xsi:type="dcterms:W3CDTF">2020-02-13T15:02:40Z</dcterms:created>
  <dcterms:modified xsi:type="dcterms:W3CDTF">2024-05-16T06:16:03Z</dcterms:modified>
</cp:coreProperties>
</file>