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F72954-B5F0-487E-A7F3-8C33C87A3CDC}" v="1446" dt="2019-10-08T06:28:19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36" d="100"/>
          <a:sy n="136" d="100"/>
        </p:scale>
        <p:origin x="-318" y="-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424" y="1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4119D8-586B-4192-8690-BE4ACBF398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B31AE-36FD-4A39-8295-F601C2AA32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93422-CCEC-4277-B3DA-A10E48A96A29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3639C0-A353-40FD-90DD-024D2E22B7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58FB1F-67D2-4BA9-86F0-F6A1D660A9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12CC6-CC63-4EC7-A821-853600A405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74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C69FE-ECE9-41F8-9C73-7A2BA322E9C8}" type="datetimeFigureOut">
              <a:rPr lang="en-US" noProof="0" smtClean="0"/>
              <a:t>10/8/2019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1110-41D4-4C10-9BB0-6F606184013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7459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F1110-41D4-4C10-9BB0-6F606184013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619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70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10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81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402338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681163"/>
            <a:ext cx="51846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505075"/>
            <a:ext cx="51846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3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09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cket List">
    <p:bg>
      <p:bgPr>
        <a:blipFill dpi="0" rotWithShape="1">
          <a:blip r:embed="rId2">
            <a:lum/>
          </a:blip>
          <a:srcRect/>
          <a:stretch>
            <a:fillRect l="500" t="500" b="2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39"/>
          <p:cNvSpPr>
            <a:spLocks noGrp="1"/>
          </p:cNvSpPr>
          <p:nvPr>
            <p:ph type="body" sz="quarter" idx="10" hasCustomPrompt="1"/>
          </p:nvPr>
        </p:nvSpPr>
        <p:spPr>
          <a:xfrm>
            <a:off x="497306" y="1716088"/>
            <a:ext cx="1347369" cy="166846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1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2120485" y="1722516"/>
            <a:ext cx="3011945" cy="679268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2" name="Text Placeholder 39"/>
          <p:cNvSpPr>
            <a:spLocks noGrp="1"/>
          </p:cNvSpPr>
          <p:nvPr>
            <p:ph type="body" sz="quarter" idx="12" hasCustomPrompt="1"/>
          </p:nvPr>
        </p:nvSpPr>
        <p:spPr>
          <a:xfrm>
            <a:off x="5410506" y="1728604"/>
            <a:ext cx="1347369" cy="123918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3" name="Text Placeholder 39"/>
          <p:cNvSpPr>
            <a:spLocks noGrp="1"/>
          </p:cNvSpPr>
          <p:nvPr>
            <p:ph type="body" sz="quarter" idx="13" hasCustomPrompt="1"/>
          </p:nvPr>
        </p:nvSpPr>
        <p:spPr>
          <a:xfrm>
            <a:off x="7037045" y="1722516"/>
            <a:ext cx="1347369" cy="679268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4" name="Text Placeholder 39"/>
          <p:cNvSpPr>
            <a:spLocks noGrp="1"/>
          </p:cNvSpPr>
          <p:nvPr>
            <p:ph type="body" sz="quarter" idx="14" hasCustomPrompt="1"/>
          </p:nvPr>
        </p:nvSpPr>
        <p:spPr>
          <a:xfrm>
            <a:off x="8685837" y="1720980"/>
            <a:ext cx="1347369" cy="166846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5" name="Text Placeholder 39"/>
          <p:cNvSpPr>
            <a:spLocks noGrp="1"/>
          </p:cNvSpPr>
          <p:nvPr>
            <p:ph type="body" sz="quarter" idx="15" hasCustomPrompt="1"/>
          </p:nvPr>
        </p:nvSpPr>
        <p:spPr>
          <a:xfrm>
            <a:off x="10319133" y="1722515"/>
            <a:ext cx="1347369" cy="70691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6" name="Text Placeholder 39"/>
          <p:cNvSpPr>
            <a:spLocks noGrp="1"/>
          </p:cNvSpPr>
          <p:nvPr>
            <p:ph type="body" sz="quarter" idx="16" hasCustomPrompt="1"/>
          </p:nvPr>
        </p:nvSpPr>
        <p:spPr>
          <a:xfrm>
            <a:off x="10266948" y="2609024"/>
            <a:ext cx="1399552" cy="439939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8" name="Text Placeholder 39"/>
          <p:cNvSpPr>
            <a:spLocks noGrp="1"/>
          </p:cNvSpPr>
          <p:nvPr>
            <p:ph type="body" sz="quarter" idx="18" hasCustomPrompt="1"/>
          </p:nvPr>
        </p:nvSpPr>
        <p:spPr>
          <a:xfrm>
            <a:off x="2130602" y="2695122"/>
            <a:ext cx="1347369" cy="103992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49" name="Text Placeholder 39"/>
          <p:cNvSpPr>
            <a:spLocks noGrp="1"/>
          </p:cNvSpPr>
          <p:nvPr>
            <p:ph type="body" sz="quarter" idx="19" hasCustomPrompt="1"/>
          </p:nvPr>
        </p:nvSpPr>
        <p:spPr>
          <a:xfrm>
            <a:off x="3765333" y="2677222"/>
            <a:ext cx="1347369" cy="707328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0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5403714" y="3301483"/>
            <a:ext cx="1347369" cy="170408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1" name="Text Placeholder 39"/>
          <p:cNvSpPr>
            <a:spLocks noGrp="1"/>
          </p:cNvSpPr>
          <p:nvPr>
            <p:ph type="body" sz="quarter" idx="21" hasCustomPrompt="1"/>
          </p:nvPr>
        </p:nvSpPr>
        <p:spPr>
          <a:xfrm>
            <a:off x="7037045" y="2681891"/>
            <a:ext cx="1347369" cy="167882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2" name="Text Placeholder 39"/>
          <p:cNvSpPr>
            <a:spLocks noGrp="1"/>
          </p:cNvSpPr>
          <p:nvPr>
            <p:ph type="body" sz="quarter" idx="22" hasCustomPrompt="1"/>
          </p:nvPr>
        </p:nvSpPr>
        <p:spPr>
          <a:xfrm>
            <a:off x="8693139" y="3679911"/>
            <a:ext cx="3018563" cy="724551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3" name="Text Placeholder 39"/>
          <p:cNvSpPr>
            <a:spLocks noGrp="1"/>
          </p:cNvSpPr>
          <p:nvPr>
            <p:ph type="body" sz="quarter" idx="23" hasCustomPrompt="1"/>
          </p:nvPr>
        </p:nvSpPr>
        <p:spPr>
          <a:xfrm>
            <a:off x="515773" y="3643522"/>
            <a:ext cx="1347369" cy="509378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4" name="Text Placeholder 39"/>
          <p:cNvSpPr>
            <a:spLocks noGrp="1"/>
          </p:cNvSpPr>
          <p:nvPr>
            <p:ph type="body" sz="quarter" idx="24" hasCustomPrompt="1"/>
          </p:nvPr>
        </p:nvSpPr>
        <p:spPr>
          <a:xfrm>
            <a:off x="495634" y="4320324"/>
            <a:ext cx="1367508" cy="341511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5" name="Text Placeholder 39"/>
          <p:cNvSpPr>
            <a:spLocks noGrp="1"/>
          </p:cNvSpPr>
          <p:nvPr>
            <p:ph type="body" sz="quarter" idx="25" hasCustomPrompt="1"/>
          </p:nvPr>
        </p:nvSpPr>
        <p:spPr>
          <a:xfrm>
            <a:off x="2115720" y="4007237"/>
            <a:ext cx="1347369" cy="565453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6" name="Text Placeholder 39"/>
          <p:cNvSpPr>
            <a:spLocks noGrp="1"/>
          </p:cNvSpPr>
          <p:nvPr>
            <p:ph type="body" sz="quarter" idx="26" hasCustomPrompt="1"/>
          </p:nvPr>
        </p:nvSpPr>
        <p:spPr>
          <a:xfrm>
            <a:off x="3766457" y="3679911"/>
            <a:ext cx="1347369" cy="724551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7" name="Text Placeholder 39"/>
          <p:cNvSpPr>
            <a:spLocks noGrp="1"/>
          </p:cNvSpPr>
          <p:nvPr>
            <p:ph type="body" sz="quarter" idx="27" hasCustomPrompt="1"/>
          </p:nvPr>
        </p:nvSpPr>
        <p:spPr>
          <a:xfrm>
            <a:off x="486688" y="4897166"/>
            <a:ext cx="2991283" cy="50797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8" name="Text Placeholder 39"/>
          <p:cNvSpPr>
            <a:spLocks noGrp="1"/>
          </p:cNvSpPr>
          <p:nvPr>
            <p:ph type="body" sz="quarter" idx="28" hasCustomPrompt="1"/>
          </p:nvPr>
        </p:nvSpPr>
        <p:spPr>
          <a:xfrm>
            <a:off x="3785061" y="4678718"/>
            <a:ext cx="1347369" cy="72108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59" name="Text Placeholder 39"/>
          <p:cNvSpPr>
            <a:spLocks noGrp="1"/>
          </p:cNvSpPr>
          <p:nvPr>
            <p:ph type="body" sz="quarter" idx="29" hasCustomPrompt="1"/>
          </p:nvPr>
        </p:nvSpPr>
        <p:spPr>
          <a:xfrm>
            <a:off x="486689" y="5618814"/>
            <a:ext cx="1347369" cy="74070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1" name="Text Placeholder 39"/>
          <p:cNvSpPr>
            <a:spLocks noGrp="1"/>
          </p:cNvSpPr>
          <p:nvPr>
            <p:ph type="body" sz="quarter" idx="30" hasCustomPrompt="1"/>
          </p:nvPr>
        </p:nvSpPr>
        <p:spPr>
          <a:xfrm>
            <a:off x="3765333" y="5618814"/>
            <a:ext cx="1347369" cy="74347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2" name="Text Placeholder 39"/>
          <p:cNvSpPr>
            <a:spLocks noGrp="1"/>
          </p:cNvSpPr>
          <p:nvPr>
            <p:ph type="body" sz="quarter" idx="31" hasCustomPrompt="1"/>
          </p:nvPr>
        </p:nvSpPr>
        <p:spPr>
          <a:xfrm>
            <a:off x="5398629" y="5331726"/>
            <a:ext cx="1347369" cy="544253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3" name="Text Placeholder 39"/>
          <p:cNvSpPr>
            <a:spLocks noGrp="1"/>
          </p:cNvSpPr>
          <p:nvPr>
            <p:ph type="body" sz="quarter" idx="32" hasCustomPrompt="1"/>
          </p:nvPr>
        </p:nvSpPr>
        <p:spPr>
          <a:xfrm>
            <a:off x="5398629" y="6190424"/>
            <a:ext cx="1347369" cy="227254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4" name="Text Placeholder 39"/>
          <p:cNvSpPr>
            <a:spLocks noGrp="1"/>
          </p:cNvSpPr>
          <p:nvPr>
            <p:ph type="body" sz="quarter" idx="33" hasCustomPrompt="1"/>
          </p:nvPr>
        </p:nvSpPr>
        <p:spPr>
          <a:xfrm>
            <a:off x="7010352" y="4636793"/>
            <a:ext cx="1347369" cy="26037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5" name="Text Placeholder 39"/>
          <p:cNvSpPr>
            <a:spLocks noGrp="1"/>
          </p:cNvSpPr>
          <p:nvPr>
            <p:ph type="body" sz="quarter" idx="34" hasCustomPrompt="1"/>
          </p:nvPr>
        </p:nvSpPr>
        <p:spPr>
          <a:xfrm>
            <a:off x="7024345" y="5137675"/>
            <a:ext cx="1347369" cy="27661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6" name="Text Placeholder 39"/>
          <p:cNvSpPr>
            <a:spLocks noGrp="1"/>
          </p:cNvSpPr>
          <p:nvPr>
            <p:ph type="body" sz="quarter" idx="35" hasCustomPrompt="1"/>
          </p:nvPr>
        </p:nvSpPr>
        <p:spPr>
          <a:xfrm>
            <a:off x="7000283" y="5667222"/>
            <a:ext cx="1371431" cy="71380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7" name="Text Placeholder 39"/>
          <p:cNvSpPr>
            <a:spLocks noGrp="1"/>
          </p:cNvSpPr>
          <p:nvPr>
            <p:ph type="body" sz="quarter" idx="36" hasCustomPrompt="1"/>
          </p:nvPr>
        </p:nvSpPr>
        <p:spPr>
          <a:xfrm>
            <a:off x="8673001" y="4636791"/>
            <a:ext cx="1347369" cy="751744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8" name="Text Placeholder 39"/>
          <p:cNvSpPr>
            <a:spLocks noGrp="1"/>
          </p:cNvSpPr>
          <p:nvPr>
            <p:ph type="body" sz="quarter" idx="37" hasCustomPrompt="1"/>
          </p:nvPr>
        </p:nvSpPr>
        <p:spPr>
          <a:xfrm>
            <a:off x="8673001" y="5603850"/>
            <a:ext cx="1347369" cy="76712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69" name="Text Placeholder 39"/>
          <p:cNvSpPr>
            <a:spLocks noGrp="1"/>
          </p:cNvSpPr>
          <p:nvPr>
            <p:ph type="body" sz="quarter" idx="38" hasCustomPrompt="1"/>
          </p:nvPr>
        </p:nvSpPr>
        <p:spPr>
          <a:xfrm>
            <a:off x="10266949" y="4636792"/>
            <a:ext cx="1444753" cy="1780887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104" name="Text Placeholder 39"/>
          <p:cNvSpPr>
            <a:spLocks noGrp="1"/>
          </p:cNvSpPr>
          <p:nvPr>
            <p:ph type="body" sz="quarter" idx="39" hasCustomPrompt="1"/>
          </p:nvPr>
        </p:nvSpPr>
        <p:spPr>
          <a:xfrm>
            <a:off x="10266948" y="3200131"/>
            <a:ext cx="1399552" cy="27661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  <p:sp>
        <p:nvSpPr>
          <p:cNvPr id="105" name="Title 104"/>
          <p:cNvSpPr>
            <a:spLocks noGrp="1"/>
          </p:cNvSpPr>
          <p:nvPr>
            <p:ph type="title" hasCustomPrompt="1"/>
          </p:nvPr>
        </p:nvSpPr>
        <p:spPr>
          <a:xfrm>
            <a:off x="365761" y="402337"/>
            <a:ext cx="11169015" cy="116258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3" name="Text Placeholder 39"/>
          <p:cNvSpPr>
            <a:spLocks noGrp="1"/>
          </p:cNvSpPr>
          <p:nvPr>
            <p:ph type="body" sz="quarter" idx="40" hasCustomPrompt="1"/>
          </p:nvPr>
        </p:nvSpPr>
        <p:spPr>
          <a:xfrm>
            <a:off x="2088344" y="5618814"/>
            <a:ext cx="1347369" cy="740706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Write idea here</a:t>
            </a:r>
          </a:p>
        </p:txBody>
      </p:sp>
    </p:spTree>
    <p:extLst>
      <p:ext uri="{BB962C8B-B14F-4D97-AF65-F5344CB8AC3E}">
        <p14:creationId xmlns:p14="http://schemas.microsoft.com/office/powerpoint/2010/main" val="2470212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17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4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1" y="402335"/>
            <a:ext cx="11169015" cy="1161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63623"/>
            <a:ext cx="11169015" cy="461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F334-EE00-4403-9A94-811250B43CA7}" type="datetimeFigureOut">
              <a:rPr lang="en-US" smtClean="0"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B1ED9-FBF2-4C08-8985-3DF8EC15BB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95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4" descr="Colorful boxes for filling in bucket list items"/>
          <p:cNvGrpSpPr>
            <a:grpSpLocks noChangeAspect="1"/>
          </p:cNvGrpSpPr>
          <p:nvPr/>
        </p:nvGrpSpPr>
        <p:grpSpPr bwMode="auto">
          <a:xfrm>
            <a:off x="1149530" y="1020635"/>
            <a:ext cx="11433072" cy="4946991"/>
            <a:chOff x="-1744" y="-244"/>
            <a:chExt cx="11165" cy="4831"/>
          </a:xfrm>
        </p:grpSpPr>
        <p:sp>
          <p:nvSpPr>
            <p:cNvPr id="66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-1741" y="-244"/>
              <a:ext cx="11162" cy="48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8" name="Rectangle 6"/>
            <p:cNvSpPr>
              <a:spLocks noChangeArrowheads="1"/>
            </p:cNvSpPr>
            <p:nvPr userDrawn="1"/>
          </p:nvSpPr>
          <p:spPr bwMode="auto">
            <a:xfrm>
              <a:off x="-1744" y="1705"/>
              <a:ext cx="1579" cy="8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Rectangle 32"/>
            <p:cNvSpPr>
              <a:spLocks noChangeArrowheads="1"/>
            </p:cNvSpPr>
            <p:nvPr userDrawn="1"/>
          </p:nvSpPr>
          <p:spPr bwMode="auto">
            <a:xfrm>
              <a:off x="-166" y="1696"/>
              <a:ext cx="1584" cy="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Rectangle 28"/>
            <p:cNvSpPr>
              <a:spLocks noChangeArrowheads="1"/>
            </p:cNvSpPr>
            <p:nvPr/>
          </p:nvSpPr>
          <p:spPr bwMode="auto">
            <a:xfrm>
              <a:off x="-263" y="-236"/>
              <a:ext cx="1702" cy="66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6" name="Rectangle 14"/>
            <p:cNvSpPr>
              <a:spLocks noChangeArrowheads="1"/>
            </p:cNvSpPr>
            <p:nvPr userDrawn="1"/>
          </p:nvSpPr>
          <p:spPr bwMode="auto">
            <a:xfrm>
              <a:off x="1336" y="3200"/>
              <a:ext cx="1706" cy="13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Rectangle 10"/>
            <p:cNvSpPr>
              <a:spLocks noChangeArrowheads="1"/>
            </p:cNvSpPr>
            <p:nvPr userDrawn="1"/>
          </p:nvSpPr>
          <p:spPr bwMode="auto">
            <a:xfrm>
              <a:off x="-166" y="3282"/>
              <a:ext cx="1579" cy="130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Rectangle 8"/>
            <p:cNvSpPr>
              <a:spLocks noChangeArrowheads="1"/>
            </p:cNvSpPr>
            <p:nvPr userDrawn="1"/>
          </p:nvSpPr>
          <p:spPr bwMode="auto">
            <a:xfrm>
              <a:off x="-1744" y="3284"/>
              <a:ext cx="1579" cy="13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Rectangle 30"/>
            <p:cNvSpPr>
              <a:spLocks noChangeArrowheads="1"/>
            </p:cNvSpPr>
            <p:nvPr userDrawn="1"/>
          </p:nvSpPr>
          <p:spPr bwMode="auto">
            <a:xfrm>
              <a:off x="-166" y="416"/>
              <a:ext cx="1599" cy="129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Rectangle 11"/>
            <p:cNvSpPr>
              <a:spLocks noChangeArrowheads="1"/>
            </p:cNvSpPr>
            <p:nvPr userDrawn="1"/>
          </p:nvSpPr>
          <p:spPr bwMode="auto">
            <a:xfrm>
              <a:off x="1407" y="-238"/>
              <a:ext cx="1632" cy="130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Rectangle 12"/>
            <p:cNvSpPr>
              <a:spLocks noChangeArrowheads="1"/>
            </p:cNvSpPr>
            <p:nvPr userDrawn="1"/>
          </p:nvSpPr>
          <p:spPr bwMode="auto">
            <a:xfrm>
              <a:off x="1405" y="1051"/>
              <a:ext cx="1638" cy="152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Rectangle 13"/>
            <p:cNvSpPr>
              <a:spLocks noChangeArrowheads="1"/>
            </p:cNvSpPr>
            <p:nvPr userDrawn="1"/>
          </p:nvSpPr>
          <p:spPr bwMode="auto">
            <a:xfrm>
              <a:off x="-1744" y="2547"/>
              <a:ext cx="4786" cy="7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Rectangle 31"/>
            <p:cNvSpPr>
              <a:spLocks noChangeArrowheads="1"/>
            </p:cNvSpPr>
            <p:nvPr userDrawn="1"/>
          </p:nvSpPr>
          <p:spPr bwMode="auto">
            <a:xfrm>
              <a:off x="-1744" y="-236"/>
              <a:ext cx="1581" cy="19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281076" y="1220804"/>
            <a:ext cx="1347369" cy="1663910"/>
          </a:xfrm>
        </p:spPr>
        <p:txBody>
          <a:bodyPr>
            <a:normAutofit/>
          </a:bodyPr>
          <a:lstStyle/>
          <a:p>
            <a:r>
              <a:rPr lang="en-US" sz="2800" b="1" dirty="0"/>
              <a:t>VI</a:t>
            </a:r>
          </a:p>
        </p:txBody>
      </p:sp>
      <p:sp>
        <p:nvSpPr>
          <p:cNvPr id="99" name="Text Placeholder 98"/>
          <p:cNvSpPr>
            <a:spLocks noGrp="1"/>
          </p:cNvSpPr>
          <p:nvPr>
            <p:ph type="body" sz="quarter" idx="11"/>
          </p:nvPr>
        </p:nvSpPr>
        <p:spPr>
          <a:xfrm>
            <a:off x="2904256" y="1178230"/>
            <a:ext cx="1437627" cy="404092"/>
          </a:xfrm>
        </p:spPr>
        <p:txBody>
          <a:bodyPr>
            <a:normAutofit/>
          </a:bodyPr>
          <a:lstStyle/>
          <a:p>
            <a:r>
              <a:rPr lang="en-US" sz="1400" dirty="0"/>
              <a:t>Ger 100 %</a:t>
            </a:r>
          </a:p>
        </p:txBody>
      </p:sp>
      <p:sp>
        <p:nvSpPr>
          <p:cNvPr id="105" name="Text Placeholder 104"/>
          <p:cNvSpPr>
            <a:spLocks noGrp="1"/>
          </p:cNvSpPr>
          <p:nvPr>
            <p:ph type="body" sz="quarter" idx="18"/>
          </p:nvPr>
        </p:nvSpPr>
        <p:spPr>
          <a:xfrm>
            <a:off x="2912698" y="1867465"/>
            <a:ext cx="1347369" cy="1039926"/>
          </a:xfrm>
        </p:spPr>
        <p:txBody>
          <a:bodyPr>
            <a:normAutofit/>
          </a:bodyPr>
          <a:lstStyle/>
          <a:p>
            <a:r>
              <a:rPr lang="en-US" sz="1400" dirty="0"/>
              <a:t>Duschar efter träning och match</a:t>
            </a:r>
          </a:p>
        </p:txBody>
      </p:sp>
      <p:sp>
        <p:nvSpPr>
          <p:cNvPr id="106" name="Text Placeholder 105"/>
          <p:cNvSpPr>
            <a:spLocks noGrp="1"/>
          </p:cNvSpPr>
          <p:nvPr>
            <p:ph type="body" sz="quarter" idx="19"/>
          </p:nvPr>
        </p:nvSpPr>
        <p:spPr>
          <a:xfrm>
            <a:off x="4549105" y="1178230"/>
            <a:ext cx="1347369" cy="1046826"/>
          </a:xfrm>
        </p:spPr>
        <p:txBody>
          <a:bodyPr>
            <a:normAutofit/>
          </a:bodyPr>
          <a:lstStyle/>
          <a:p>
            <a:r>
              <a:rPr lang="en-US" sz="1400" dirty="0"/>
              <a:t>Är snälla mot varandra och låter alla få vara med</a:t>
            </a:r>
          </a:p>
        </p:txBody>
      </p:sp>
      <p:sp>
        <p:nvSpPr>
          <p:cNvPr id="111" name="Text Placeholder 110"/>
          <p:cNvSpPr>
            <a:spLocks noGrp="1"/>
          </p:cNvSpPr>
          <p:nvPr>
            <p:ph type="body" sz="quarter" idx="24"/>
          </p:nvPr>
        </p:nvSpPr>
        <p:spPr>
          <a:xfrm>
            <a:off x="1279404" y="3145124"/>
            <a:ext cx="1367508" cy="577034"/>
          </a:xfrm>
        </p:spPr>
        <p:txBody>
          <a:bodyPr>
            <a:normAutofit/>
          </a:bodyPr>
          <a:lstStyle/>
          <a:p>
            <a:r>
              <a:rPr lang="en-US" sz="1400" dirty="0"/>
              <a:t>Gör alltid vårt bästa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2939066" y="3130585"/>
            <a:ext cx="1347369" cy="621884"/>
          </a:xfrm>
        </p:spPr>
        <p:txBody>
          <a:bodyPr/>
          <a:lstStyle/>
          <a:p>
            <a:r>
              <a:rPr lang="en-US" sz="1400" dirty="0"/>
              <a:t>Kommer i tid</a:t>
            </a:r>
            <a:endParaRPr lang="en-US" dirty="0"/>
          </a:p>
        </p:txBody>
      </p:sp>
      <p:sp>
        <p:nvSpPr>
          <p:cNvPr id="113" name="Text Placeholder 112"/>
          <p:cNvSpPr>
            <a:spLocks noGrp="1"/>
          </p:cNvSpPr>
          <p:nvPr>
            <p:ph type="body" sz="quarter" idx="26"/>
          </p:nvPr>
        </p:nvSpPr>
        <p:spPr>
          <a:xfrm>
            <a:off x="4583581" y="2469980"/>
            <a:ext cx="1347369" cy="1272769"/>
          </a:xfrm>
        </p:spPr>
        <p:txBody>
          <a:bodyPr>
            <a:normAutofit/>
          </a:bodyPr>
          <a:lstStyle/>
          <a:p>
            <a:r>
              <a:rPr lang="en-US" sz="1400" dirty="0"/>
              <a:t>Lyssnar när ledarna pratar</a:t>
            </a:r>
          </a:p>
        </p:txBody>
      </p:sp>
      <p:sp>
        <p:nvSpPr>
          <p:cNvPr id="114" name="Text Placeholder 113"/>
          <p:cNvSpPr>
            <a:spLocks noGrp="1"/>
          </p:cNvSpPr>
          <p:nvPr>
            <p:ph type="body" sz="quarter" idx="27"/>
          </p:nvPr>
        </p:nvSpPr>
        <p:spPr>
          <a:xfrm>
            <a:off x="1270458" y="4015502"/>
            <a:ext cx="4626014" cy="507976"/>
          </a:xfrm>
        </p:spPr>
        <p:txBody>
          <a:bodyPr>
            <a:normAutofit/>
          </a:bodyPr>
          <a:lstStyle/>
          <a:p>
            <a:r>
              <a:rPr lang="en-US" sz="1400" dirty="0"/>
              <a:t>Vågar testa!</a:t>
            </a:r>
            <a:br>
              <a:rPr lang="en-US" sz="1400" dirty="0"/>
            </a:br>
            <a:r>
              <a:rPr lang="en-US" sz="1400" dirty="0"/>
              <a:t>Det gör inget om det blir fel</a:t>
            </a:r>
          </a:p>
        </p:txBody>
      </p:sp>
      <p:sp>
        <p:nvSpPr>
          <p:cNvPr id="116" name="Text Placeholder 115"/>
          <p:cNvSpPr>
            <a:spLocks noGrp="1"/>
          </p:cNvSpPr>
          <p:nvPr>
            <p:ph type="body" sz="quarter" idx="29"/>
          </p:nvPr>
        </p:nvSpPr>
        <p:spPr>
          <a:xfrm>
            <a:off x="1299543" y="4832746"/>
            <a:ext cx="1318285" cy="970526"/>
          </a:xfrm>
        </p:spPr>
        <p:txBody>
          <a:bodyPr>
            <a:normAutofit/>
          </a:bodyPr>
          <a:lstStyle/>
          <a:p>
            <a:r>
              <a:rPr lang="en-US" sz="1400" dirty="0"/>
              <a:t>Visar varandra respekt och lyssnar på den som pratar</a:t>
            </a:r>
          </a:p>
        </p:txBody>
      </p:sp>
      <p:sp>
        <p:nvSpPr>
          <p:cNvPr id="127" name="Text Placeholder 126"/>
          <p:cNvSpPr>
            <a:spLocks noGrp="1"/>
          </p:cNvSpPr>
          <p:nvPr>
            <p:ph type="body" sz="quarter" idx="40"/>
          </p:nvPr>
        </p:nvSpPr>
        <p:spPr>
          <a:xfrm>
            <a:off x="2883277" y="4832746"/>
            <a:ext cx="1347369" cy="999198"/>
          </a:xfrm>
        </p:spPr>
        <p:txBody>
          <a:bodyPr/>
          <a:lstStyle/>
          <a:p>
            <a:r>
              <a:rPr lang="en-US" sz="1400" dirty="0"/>
              <a:t>Fokuserar på träning och match</a:t>
            </a:r>
            <a:endParaRPr lang="en-US" dirty="0"/>
          </a:p>
        </p:txBody>
      </p:sp>
      <p:sp>
        <p:nvSpPr>
          <p:cNvPr id="117" name="Text Placeholder 116"/>
          <p:cNvSpPr>
            <a:spLocks noGrp="1"/>
          </p:cNvSpPr>
          <p:nvPr>
            <p:ph type="body" sz="quarter" idx="30"/>
          </p:nvPr>
        </p:nvSpPr>
        <p:spPr>
          <a:xfrm>
            <a:off x="4529920" y="4765499"/>
            <a:ext cx="1401028" cy="1093521"/>
          </a:xfrm>
        </p:spPr>
        <p:txBody>
          <a:bodyPr>
            <a:normAutofit/>
          </a:bodyPr>
          <a:lstStyle/>
          <a:p>
            <a:r>
              <a:rPr lang="en-US" sz="1400" dirty="0"/>
              <a:t>Peppar och hjälper varandra att bli bättre handbollsspelare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5D75B9-3341-4E62-BBEE-E2E5450B23E6}"/>
              </a:ext>
            </a:extLst>
          </p:cNvPr>
          <p:cNvSpPr/>
          <p:nvPr/>
        </p:nvSpPr>
        <p:spPr>
          <a:xfrm>
            <a:off x="6453956" y="2207255"/>
            <a:ext cx="5301452" cy="923330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Vår värdegrund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845526-EE23-46F1-95F3-C678BB442A1F}"/>
              </a:ext>
            </a:extLst>
          </p:cNvPr>
          <p:cNvSpPr txBox="1"/>
          <p:nvPr/>
        </p:nvSpPr>
        <p:spPr>
          <a:xfrm>
            <a:off x="6947040" y="2949631"/>
            <a:ext cx="4315284" cy="52322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sv-SE" sz="1400" dirty="0">
                <a:solidFill>
                  <a:schemeClr val="accent1"/>
                </a:solidFill>
                <a:latin typeface="+mj-lt"/>
              </a:rPr>
              <a:t>IFK Bankeryd F11/födda 2008</a:t>
            </a:r>
          </a:p>
          <a:p>
            <a:pPr algn="ctr"/>
            <a:r>
              <a:rPr lang="sv-SE" sz="1400" dirty="0">
                <a:solidFill>
                  <a:schemeClr val="accent1"/>
                </a:solidFill>
                <a:latin typeface="+mj-lt"/>
              </a:rPr>
              <a:t>Maj 2019</a:t>
            </a:r>
          </a:p>
        </p:txBody>
      </p:sp>
      <p:pic>
        <p:nvPicPr>
          <p:cNvPr id="128" name="Content Placeholder 5" descr="A picture containing outdoor object&#10;&#10;Description generated with high confidence">
            <a:extLst>
              <a:ext uri="{FF2B5EF4-FFF2-40B4-BE49-F238E27FC236}">
                <a16:creationId xmlns:a16="http://schemas.microsoft.com/office/drawing/2014/main" id="{872E8CEC-D5A4-4664-93EC-F34308392B7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83257" y="3130587"/>
            <a:ext cx="2869502" cy="215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30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5F6163"/>
      </a:dk2>
      <a:lt2>
        <a:srgbClr val="BEBDBD"/>
      </a:lt2>
      <a:accent1>
        <a:srgbClr val="57C0C0"/>
      </a:accent1>
      <a:accent2>
        <a:srgbClr val="EF5D69"/>
      </a:accent2>
      <a:accent3>
        <a:srgbClr val="F6A99F"/>
      </a:accent3>
      <a:accent4>
        <a:srgbClr val="F08156"/>
      </a:accent4>
      <a:accent5>
        <a:srgbClr val="524A98"/>
      </a:accent5>
      <a:accent6>
        <a:srgbClr val="4663A9"/>
      </a:accent6>
      <a:hlink>
        <a:srgbClr val="0563C1"/>
      </a:hlink>
      <a:folHlink>
        <a:srgbClr val="954F72"/>
      </a:folHlink>
    </a:clrScheme>
    <a:fontScheme name="Custom 1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6401934_Family Bucket List__AAS_v3" id="{1F18B8AB-35B9-4C35-956E-A388F6102BD7}" vid="{C74406F7-645D-4801-9FF2-32A13DB87D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2E47EB59A69F4F9595624B01C45ED9" ma:contentTypeVersion="10" ma:contentTypeDescription="Create a new document." ma:contentTypeScope="" ma:versionID="135138e0b69b3e408efd4cf47fcec257">
  <xsd:schema xmlns:xsd="http://www.w3.org/2001/XMLSchema" xmlns:xs="http://www.w3.org/2001/XMLSchema" xmlns:p="http://schemas.microsoft.com/office/2006/metadata/properties" xmlns:ns3="2c89dc81-423c-4371-870b-eceaea5d30ca" xmlns:ns4="94603ad7-db86-4274-bf5f-e5c230cbd668" targetNamespace="http://schemas.microsoft.com/office/2006/metadata/properties" ma:root="true" ma:fieldsID="f3dc502414f99cd7fa36a1fbdc44f820" ns3:_="" ns4:_="">
    <xsd:import namespace="2c89dc81-423c-4371-870b-eceaea5d30ca"/>
    <xsd:import namespace="94603ad7-db86-4274-bf5f-e5c230cbd6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89dc81-423c-4371-870b-eceaea5d30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603ad7-db86-4274-bf5f-e5c230cbd66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8ADCB4-E90D-4041-9CF0-9C9B60F748A0}">
  <ds:schemaRefs>
    <ds:schemaRef ds:uri="http://purl.org/dc/elements/1.1/"/>
    <ds:schemaRef ds:uri="http://schemas.microsoft.com/office/2006/metadata/properties"/>
    <ds:schemaRef ds:uri="2c89dc81-423c-4371-870b-eceaea5d30c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4603ad7-db86-4274-bf5f-e5c230cbd66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C3297F5-30B6-4255-A549-4192D75B49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9ADE23-44D6-4A06-860A-ADEC2F0882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89dc81-423c-4371-870b-eceaea5d30ca"/>
    <ds:schemaRef ds:uri="94603ad7-db86-4274-bf5f-e5c230cbd6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Family Bucket List</Template>
  <TotalTime>0</TotalTime>
  <Words>66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2019-09-24T14:28:10Z</dcterms:created>
  <dcterms:modified xsi:type="dcterms:W3CDTF">2019-10-08T06:28:19Z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0x010100C32E47EB59A69F4F9595624B01C45ED9</vt:lpwstr>
  </property>
</Properties>
</file>