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46319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057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3137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359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8713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3950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6390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2703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627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7529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5188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D6EDC-7CCB-407C-9270-EA9D18FB5CA6}" type="datetimeFigureOut">
              <a:rPr lang="sv-SE" smtClean="0"/>
              <a:t>2016-09-02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BBD3E-5DBB-47F5-8CA7-AEE4C63214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11926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268761"/>
            <a:ext cx="3600400" cy="4161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50" y="1124744"/>
            <a:ext cx="5711825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825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2564904"/>
            <a:ext cx="7776864" cy="1584176"/>
          </a:xfrm>
        </p:spPr>
        <p:txBody>
          <a:bodyPr>
            <a:normAutofit fontScale="90000"/>
          </a:bodyPr>
          <a:lstStyle/>
          <a:p>
            <a:r>
              <a:rPr lang="sv-SE" sz="2400" dirty="0" smtClean="0"/>
              <a:t>Träningar </a:t>
            </a:r>
            <a:br>
              <a:rPr lang="sv-SE" sz="2400" dirty="0" smtClean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Må 18.30-20.00 tillsammans med 04 ”B”</a:t>
            </a:r>
            <a:br>
              <a:rPr lang="sv-SE" sz="2400" dirty="0" smtClean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To 17.30-18.30 Egen ”A”</a:t>
            </a:r>
            <a:br>
              <a:rPr lang="sv-SE" sz="2400" dirty="0" smtClean="0"/>
            </a:b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err="1" smtClean="0"/>
              <a:t>Fr</a:t>
            </a:r>
            <a:r>
              <a:rPr lang="sv-SE" sz="2400" dirty="0" smtClean="0"/>
              <a:t> 18.00-19.00 tillsammans med 04 ”B”</a:t>
            </a:r>
            <a:endParaRPr lang="sv-SE" sz="24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4624"/>
            <a:ext cx="2182286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64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3568" y="2564904"/>
            <a:ext cx="7776864" cy="1584176"/>
          </a:xfrm>
        </p:spPr>
        <p:txBody>
          <a:bodyPr>
            <a:normAutofit fontScale="90000"/>
          </a:bodyPr>
          <a:lstStyle/>
          <a:p>
            <a:r>
              <a:rPr lang="sv-SE" sz="2400" b="1" dirty="0" smtClean="0"/>
              <a:t>Säsongen 2016-17</a:t>
            </a: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Träningsmatcher</a:t>
            </a:r>
            <a:br>
              <a:rPr lang="sv-SE" sz="2400" dirty="0" smtClean="0"/>
            </a:br>
            <a:r>
              <a:rPr lang="sv-SE" sz="2400" dirty="0" smtClean="0"/>
              <a:t>Seriespel </a:t>
            </a:r>
            <a:br>
              <a:rPr lang="sv-SE" sz="2400" dirty="0" smtClean="0"/>
            </a:br>
            <a:r>
              <a:rPr lang="sv-SE" sz="2400" dirty="0" smtClean="0"/>
              <a:t>Cuper </a:t>
            </a:r>
            <a:br>
              <a:rPr lang="sv-SE" sz="2400" dirty="0" smtClean="0"/>
            </a:br>
            <a:r>
              <a:rPr lang="sv-SE" sz="2400" dirty="0" smtClean="0"/>
              <a:t>DM </a:t>
            </a:r>
            <a:r>
              <a:rPr lang="sv-SE" sz="2400" dirty="0" smtClean="0"/>
              <a:t/>
            </a:r>
            <a:br>
              <a:rPr lang="sv-SE" sz="2400" dirty="0" smtClean="0"/>
            </a:br>
            <a:r>
              <a:rPr lang="sv-SE" sz="2400" dirty="0" smtClean="0"/>
              <a:t>Smålandslaget</a:t>
            </a:r>
            <a:endParaRPr lang="sv-SE" sz="24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44624"/>
            <a:ext cx="218228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57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Spelet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Teknik</a:t>
            </a:r>
          </a:p>
          <a:p>
            <a:r>
              <a:rPr lang="sv-SE" dirty="0" smtClean="0"/>
              <a:t>Spelförståelse</a:t>
            </a:r>
          </a:p>
          <a:p>
            <a:r>
              <a:rPr lang="sv-SE" dirty="0" smtClean="0"/>
              <a:t>Snabbt</a:t>
            </a:r>
          </a:p>
          <a:p>
            <a:r>
              <a:rPr lang="sv-SE" sz="9600" dirty="0" smtClean="0"/>
              <a:t>Glädje Roligt </a:t>
            </a:r>
            <a:endParaRPr lang="sv-SE" sz="9600" dirty="0"/>
          </a:p>
        </p:txBody>
      </p:sp>
    </p:spTree>
    <p:extLst>
      <p:ext uri="{BB962C8B-B14F-4D97-AF65-F5344CB8AC3E}">
        <p14:creationId xmlns:p14="http://schemas.microsoft.com/office/powerpoint/2010/main" val="155854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Spelare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Era tankar om säsongen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78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Våra förväntningar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 smtClean="0"/>
              <a:t>ETT LAG</a:t>
            </a:r>
          </a:p>
          <a:p>
            <a:r>
              <a:rPr lang="sv-SE" dirty="0" smtClean="0"/>
              <a:t>VARA PÅ TRÄNINGARNA</a:t>
            </a:r>
          </a:p>
          <a:p>
            <a:r>
              <a:rPr lang="sv-SE" dirty="0" smtClean="0"/>
              <a:t>VARA ENGAGERAD PÅ TRÄNINGARNA</a:t>
            </a:r>
          </a:p>
          <a:p>
            <a:r>
              <a:rPr lang="sv-SE" dirty="0" smtClean="0"/>
              <a:t>GÖRA SITT BÄSTA</a:t>
            </a:r>
          </a:p>
          <a:p>
            <a:r>
              <a:rPr lang="sv-SE" sz="6600" dirty="0" smtClean="0"/>
              <a:t>SNYGGA</a:t>
            </a:r>
          </a:p>
          <a:p>
            <a:r>
              <a:rPr lang="sv-SE" sz="6600" dirty="0" smtClean="0"/>
              <a:t>GLÄDJE</a:t>
            </a:r>
            <a:endParaRPr lang="sv-SE" sz="6600" dirty="0"/>
          </a:p>
        </p:txBody>
      </p:sp>
    </p:spTree>
    <p:extLst>
      <p:ext uri="{BB962C8B-B14F-4D97-AF65-F5344CB8AC3E}">
        <p14:creationId xmlns:p14="http://schemas.microsoft.com/office/powerpoint/2010/main" val="62742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Matchuttagning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 smtClean="0"/>
          </a:p>
          <a:p>
            <a:endParaRPr lang="sv-SE" dirty="0"/>
          </a:p>
          <a:p>
            <a:endParaRPr lang="sv-SE" dirty="0" smtClean="0"/>
          </a:p>
          <a:p>
            <a:pPr lvl="6"/>
            <a:r>
              <a:rPr lang="sv-SE" sz="6000" dirty="0" smtClean="0"/>
              <a:t>Träningsflit</a:t>
            </a:r>
            <a:endParaRPr lang="sv-SE" sz="6000" dirty="0"/>
          </a:p>
        </p:txBody>
      </p:sp>
    </p:spTree>
    <p:extLst>
      <p:ext uri="{BB962C8B-B14F-4D97-AF65-F5344CB8AC3E}">
        <p14:creationId xmlns:p14="http://schemas.microsoft.com/office/powerpoint/2010/main" val="225817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32</Words>
  <Application>Microsoft Office PowerPoint</Application>
  <PresentationFormat>Bildspel på skärmen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8" baseType="lpstr">
      <vt:lpstr>Office-tema</vt:lpstr>
      <vt:lpstr>PowerPoint-presentation</vt:lpstr>
      <vt:lpstr>Träningar   Må 18.30-20.00 tillsammans med 04 ”B”  To 17.30-18.30 Egen ”A”  Fr 18.00-19.00 tillsammans med 04 ”B”</vt:lpstr>
      <vt:lpstr>Säsongen 2016-17 Träningsmatcher Seriespel  Cuper  DM  Smålandslaget</vt:lpstr>
      <vt:lpstr>Spelet</vt:lpstr>
      <vt:lpstr>Spelare</vt:lpstr>
      <vt:lpstr>Våra förväntningar</vt:lpstr>
      <vt:lpstr>Matchuttagning</vt:lpstr>
    </vt:vector>
  </TitlesOfParts>
  <Company>KVH/GKC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Jonas Malmgren</dc:creator>
  <cp:lastModifiedBy>Jonas Malmgren</cp:lastModifiedBy>
  <cp:revision>6</cp:revision>
  <dcterms:created xsi:type="dcterms:W3CDTF">2016-09-01T12:52:56Z</dcterms:created>
  <dcterms:modified xsi:type="dcterms:W3CDTF">2016-09-02T12:17:46Z</dcterms:modified>
</cp:coreProperties>
</file>