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64" r:id="rId1"/>
  </p:sldMasterIdLst>
  <p:sldIdLst>
    <p:sldId id="256" r:id="rId2"/>
    <p:sldId id="257" r:id="rId3"/>
    <p:sldId id="259" r:id="rId4"/>
    <p:sldId id="258" r:id="rId5"/>
    <p:sldId id="262"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86" d="100"/>
          <a:sy n="86" d="100"/>
        </p:scale>
        <p:origin x="42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nja Persson" userId="b0ebc915-6d85-442f-bc22-913c46fc7ab2" providerId="ADAL" clId="{4E8BA070-CCF0-42E3-B82E-C01A41707B47}"/>
    <pc:docChg chg="undo custSel addSld delSld modSld sldOrd">
      <pc:chgData name="Tanja Persson" userId="b0ebc915-6d85-442f-bc22-913c46fc7ab2" providerId="ADAL" clId="{4E8BA070-CCF0-42E3-B82E-C01A41707B47}" dt="2022-11-11T15:24:22.239" v="4053" actId="1076"/>
      <pc:docMkLst>
        <pc:docMk/>
      </pc:docMkLst>
      <pc:sldChg chg="modSp mod">
        <pc:chgData name="Tanja Persson" userId="b0ebc915-6d85-442f-bc22-913c46fc7ab2" providerId="ADAL" clId="{4E8BA070-CCF0-42E3-B82E-C01A41707B47}" dt="2022-11-11T14:13:14.830" v="4" actId="20577"/>
        <pc:sldMkLst>
          <pc:docMk/>
          <pc:sldMk cId="4219416177" sldId="256"/>
        </pc:sldMkLst>
        <pc:spChg chg="mod">
          <ac:chgData name="Tanja Persson" userId="b0ebc915-6d85-442f-bc22-913c46fc7ab2" providerId="ADAL" clId="{4E8BA070-CCF0-42E3-B82E-C01A41707B47}" dt="2022-11-11T14:13:14.830" v="4" actId="20577"/>
          <ac:spMkLst>
            <pc:docMk/>
            <pc:sldMk cId="4219416177" sldId="256"/>
            <ac:spMk id="3" creationId="{00000000-0000-0000-0000-000000000000}"/>
          </ac:spMkLst>
        </pc:spChg>
      </pc:sldChg>
      <pc:sldChg chg="modSp del mod">
        <pc:chgData name="Tanja Persson" userId="b0ebc915-6d85-442f-bc22-913c46fc7ab2" providerId="ADAL" clId="{4E8BA070-CCF0-42E3-B82E-C01A41707B47}" dt="2022-11-11T14:40:20.352" v="1229" actId="47"/>
        <pc:sldMkLst>
          <pc:docMk/>
          <pc:sldMk cId="3318908669" sldId="260"/>
        </pc:sldMkLst>
        <pc:spChg chg="mod">
          <ac:chgData name="Tanja Persson" userId="b0ebc915-6d85-442f-bc22-913c46fc7ab2" providerId="ADAL" clId="{4E8BA070-CCF0-42E3-B82E-C01A41707B47}" dt="2022-11-11T14:23:59.775" v="278" actId="1076"/>
          <ac:spMkLst>
            <pc:docMk/>
            <pc:sldMk cId="3318908669" sldId="260"/>
            <ac:spMk id="3" creationId="{00000000-0000-0000-0000-000000000000}"/>
          </ac:spMkLst>
        </pc:spChg>
        <pc:spChg chg="mod">
          <ac:chgData name="Tanja Persson" userId="b0ebc915-6d85-442f-bc22-913c46fc7ab2" providerId="ADAL" clId="{4E8BA070-CCF0-42E3-B82E-C01A41707B47}" dt="2022-11-11T14:24:04.231" v="279" actId="1076"/>
          <ac:spMkLst>
            <pc:docMk/>
            <pc:sldMk cId="3318908669" sldId="260"/>
            <ac:spMk id="4" creationId="{00000000-0000-0000-0000-000000000000}"/>
          </ac:spMkLst>
        </pc:spChg>
      </pc:sldChg>
      <pc:sldChg chg="addSp modSp add mod ord">
        <pc:chgData name="Tanja Persson" userId="b0ebc915-6d85-442f-bc22-913c46fc7ab2" providerId="ADAL" clId="{4E8BA070-CCF0-42E3-B82E-C01A41707B47}" dt="2022-11-11T15:21:26.416" v="3873" actId="20577"/>
        <pc:sldMkLst>
          <pc:docMk/>
          <pc:sldMk cId="2941375565" sldId="261"/>
        </pc:sldMkLst>
        <pc:spChg chg="mod">
          <ac:chgData name="Tanja Persson" userId="b0ebc915-6d85-442f-bc22-913c46fc7ab2" providerId="ADAL" clId="{4E8BA070-CCF0-42E3-B82E-C01A41707B47}" dt="2022-11-11T15:21:11.362" v="3872" actId="20577"/>
          <ac:spMkLst>
            <pc:docMk/>
            <pc:sldMk cId="2941375565" sldId="261"/>
            <ac:spMk id="3" creationId="{00000000-0000-0000-0000-000000000000}"/>
          </ac:spMkLst>
        </pc:spChg>
        <pc:spChg chg="mod">
          <ac:chgData name="Tanja Persson" userId="b0ebc915-6d85-442f-bc22-913c46fc7ab2" providerId="ADAL" clId="{4E8BA070-CCF0-42E3-B82E-C01A41707B47}" dt="2022-11-11T15:21:26.416" v="3873" actId="20577"/>
          <ac:spMkLst>
            <pc:docMk/>
            <pc:sldMk cId="2941375565" sldId="261"/>
            <ac:spMk id="4" creationId="{00000000-0000-0000-0000-000000000000}"/>
          </ac:spMkLst>
        </pc:spChg>
        <pc:picChg chg="add mod modCrop">
          <ac:chgData name="Tanja Persson" userId="b0ebc915-6d85-442f-bc22-913c46fc7ab2" providerId="ADAL" clId="{4E8BA070-CCF0-42E3-B82E-C01A41707B47}" dt="2022-11-11T14:52:38.307" v="3832" actId="1076"/>
          <ac:picMkLst>
            <pc:docMk/>
            <pc:sldMk cId="2941375565" sldId="261"/>
            <ac:picMk id="6" creationId="{A3219BFE-B8CC-4B1F-BC83-DE2FFB75AE34}"/>
          </ac:picMkLst>
        </pc:picChg>
      </pc:sldChg>
      <pc:sldChg chg="addSp modSp add mod">
        <pc:chgData name="Tanja Persson" userId="b0ebc915-6d85-442f-bc22-913c46fc7ab2" providerId="ADAL" clId="{4E8BA070-CCF0-42E3-B82E-C01A41707B47}" dt="2022-11-11T15:24:22.239" v="4053" actId="1076"/>
        <pc:sldMkLst>
          <pc:docMk/>
          <pc:sldMk cId="1585295601" sldId="262"/>
        </pc:sldMkLst>
        <pc:spChg chg="mod">
          <ac:chgData name="Tanja Persson" userId="b0ebc915-6d85-442f-bc22-913c46fc7ab2" providerId="ADAL" clId="{4E8BA070-CCF0-42E3-B82E-C01A41707B47}" dt="2022-11-11T14:41:13.262" v="1342" actId="20577"/>
          <ac:spMkLst>
            <pc:docMk/>
            <pc:sldMk cId="1585295601" sldId="262"/>
            <ac:spMk id="3" creationId="{00000000-0000-0000-0000-000000000000}"/>
          </ac:spMkLst>
        </pc:spChg>
        <pc:spChg chg="mod">
          <ac:chgData name="Tanja Persson" userId="b0ebc915-6d85-442f-bc22-913c46fc7ab2" providerId="ADAL" clId="{4E8BA070-CCF0-42E3-B82E-C01A41707B47}" dt="2022-11-11T15:23:35.416" v="3968" actId="1076"/>
          <ac:spMkLst>
            <pc:docMk/>
            <pc:sldMk cId="1585295601" sldId="262"/>
            <ac:spMk id="4" creationId="{00000000-0000-0000-0000-000000000000}"/>
          </ac:spMkLst>
        </pc:spChg>
        <pc:spChg chg="add mod">
          <ac:chgData name="Tanja Persson" userId="b0ebc915-6d85-442f-bc22-913c46fc7ab2" providerId="ADAL" clId="{4E8BA070-CCF0-42E3-B82E-C01A41707B47}" dt="2022-11-11T15:24:22.239" v="4053" actId="1076"/>
          <ac:spMkLst>
            <pc:docMk/>
            <pc:sldMk cId="1585295601" sldId="262"/>
            <ac:spMk id="5" creationId="{DE7B62E6-71D0-4BE8-9096-CEEBCDD25278}"/>
          </ac:spMkLst>
        </pc:spChg>
        <pc:picChg chg="mod">
          <ac:chgData name="Tanja Persson" userId="b0ebc915-6d85-442f-bc22-913c46fc7ab2" providerId="ADAL" clId="{4E8BA070-CCF0-42E3-B82E-C01A41707B47}" dt="2022-11-11T15:24:17.697" v="4052" actId="1076"/>
          <ac:picMkLst>
            <pc:docMk/>
            <pc:sldMk cId="1585295601" sldId="262"/>
            <ac:picMk id="6" creationId="{A3219BFE-B8CC-4B1F-BC83-DE2FFB75AE34}"/>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sv-SE"/>
              <a:t>Klicka här för att ändra format</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sv-SE"/>
              <a:t>Klicka om du vill redigera mall för underrubrikformat</a:t>
            </a:r>
            <a:endParaRPr lang="en-US" dirty="0"/>
          </a:p>
        </p:txBody>
      </p:sp>
      <p:sp>
        <p:nvSpPr>
          <p:cNvPr id="4" name="Date Placeholder 3"/>
          <p:cNvSpPr>
            <a:spLocks noGrp="1"/>
          </p:cNvSpPr>
          <p:nvPr>
            <p:ph type="dt" sz="half" idx="10"/>
          </p:nvPr>
        </p:nvSpPr>
        <p:spPr/>
        <p:txBody>
          <a:bodyPr/>
          <a:lstStyle>
            <a:lvl1pPr algn="l">
              <a:defRPr/>
            </a:lvl1pPr>
          </a:lstStyle>
          <a:p>
            <a:fld id="{5586B75A-687E-405C-8A0B-8D00578BA2C3}" type="datetimeFigureOut">
              <a:rPr lang="en-US" smtClean="0"/>
              <a:pPr/>
              <a:t>11/11/2022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1159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Vertical Text Placeholder 2"/>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5F4E5243-F52A-4D37-9694-EB26C6C31910}" type="datetimeFigureOut">
              <a:rPr lang="en-US" smtClean="0"/>
              <a:t>11/11/2022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36283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sv-SE"/>
              <a:t>Klicka här för att ändra format</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A77B6E1-634A-48DC-9E8B-D894023267EF}" type="datetimeFigureOut">
              <a:rPr lang="en-US" smtClean="0"/>
              <a:t>11/11/2022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7705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Content Placeholder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7B2D3E9E-A95C-48F2-B4BF-A71542E0BE9A}" type="datetimeFigureOut">
              <a:rPr lang="en-US" smtClean="0"/>
              <a:t>11/11/2022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21777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vsnittsrubrik">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sv-SE"/>
              <a:t>Klicka här för att ändra format</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Redigera format för bakgrundstext</a:t>
            </a:r>
          </a:p>
        </p:txBody>
      </p:sp>
      <p:sp>
        <p:nvSpPr>
          <p:cNvPr id="4" name="Date Placeholder 3"/>
          <p:cNvSpPr>
            <a:spLocks noGrp="1"/>
          </p:cNvSpPr>
          <p:nvPr>
            <p:ph type="dt" sz="half" idx="10"/>
          </p:nvPr>
        </p:nvSpPr>
        <p:spPr/>
        <p:txBody>
          <a:bodyPr/>
          <a:lstStyle/>
          <a:p>
            <a:fld id="{5586B75A-687E-405C-8A0B-8D00578BA2C3}" type="datetimeFigureOut">
              <a:rPr lang="en-US" smtClean="0"/>
              <a:pPr/>
              <a:t>11/11/2022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8771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sv-SE"/>
              <a:t>Klicka här för att ändra format</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F12952B5-7A2F-4CC8-B7CE-9234E21C2837}" type="datetimeFigureOut">
              <a:rPr lang="en-US" smtClean="0"/>
              <a:t>11/11/2022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94145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sv-SE"/>
              <a:t>Klicka här för att ändra format</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sv-SE"/>
              <a:t>Redigera format för bakgrundstext</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CE1DA07A-9201-4B4B-BAF2-015AFA30F520}" type="datetimeFigureOut">
              <a:rPr lang="en-US" smtClean="0"/>
              <a:t>11/11/2022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68948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Date Placeholder 2"/>
          <p:cNvSpPr>
            <a:spLocks noGrp="1"/>
          </p:cNvSpPr>
          <p:nvPr>
            <p:ph type="dt" sz="half" idx="10"/>
          </p:nvPr>
        </p:nvSpPr>
        <p:spPr/>
        <p:txBody>
          <a:bodyPr/>
          <a:lstStyle/>
          <a:p>
            <a:fld id="{73D7E00A-486F-4252-8B1D-E32645521F49}" type="datetimeFigureOut">
              <a:rPr lang="en-US" smtClean="0"/>
              <a:t>11/11/2022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55091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smtClean="0"/>
              <a:t>11/11/2022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828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sv-SE"/>
              <a:t>Klicka här för att ändra format</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5" name="Date Placeholder 4"/>
          <p:cNvSpPr>
            <a:spLocks noGrp="1"/>
          </p:cNvSpPr>
          <p:nvPr>
            <p:ph type="dt" sz="half" idx="10"/>
          </p:nvPr>
        </p:nvSpPr>
        <p:spPr/>
        <p:txBody>
          <a:bodyPr/>
          <a:lstStyle/>
          <a:p>
            <a:fld id="{AF6E2C9B-5FA2-460D-9BE7-B0812FC2A6FF}" type="datetimeFigureOut">
              <a:rPr lang="en-US" smtClean="0"/>
              <a:t>11/11/2022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41154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sv-SE"/>
              <a:t>Klicka här för att ändra format</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Date Placeholder 4"/>
          <p:cNvSpPr>
            <a:spLocks noGrp="1"/>
          </p:cNvSpPr>
          <p:nvPr>
            <p:ph type="dt" sz="half" idx="10"/>
          </p:nvPr>
        </p:nvSpPr>
        <p:spPr/>
        <p:txBody>
          <a:bodyPr/>
          <a:lstStyle/>
          <a:p>
            <a:fld id="{5586B75A-687E-405C-8A0B-8D00578BA2C3}" type="datetimeFigureOut">
              <a:rPr lang="en-US" smtClean="0"/>
              <a:pPr/>
              <a:t>11/11/2022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2484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sv-SE"/>
              <a:t>Klicka här för att ändra format</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5586B75A-687E-405C-8A0B-8D00578BA2C3}" type="datetimeFigureOut">
              <a:rPr lang="en-US" smtClean="0"/>
              <a:pPr/>
              <a:t>11/11/2022</a:t>
            </a:fld>
            <a:endParaRPr lang="en-US" dirty="0"/>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FAB73BC-B049-4115-A692-8D63A059BFB8}" type="slidenum">
              <a:rPr lang="en-US" smtClean="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3989421"/>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sldNum="0" hdr="0" ftr="0" dt="0"/>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a:t>Ledord för träning &amp; match</a:t>
            </a:r>
          </a:p>
        </p:txBody>
      </p:sp>
      <p:sp>
        <p:nvSpPr>
          <p:cNvPr id="3" name="Underrubrik 2"/>
          <p:cNvSpPr>
            <a:spLocks noGrp="1"/>
          </p:cNvSpPr>
          <p:nvPr>
            <p:ph type="subTitle" idx="1"/>
          </p:nvPr>
        </p:nvSpPr>
        <p:spPr/>
        <p:txBody>
          <a:bodyPr/>
          <a:lstStyle/>
          <a:p>
            <a:r>
              <a:rPr lang="sv-SE" dirty="0"/>
              <a:t>P10/11/12 Blå Division 3</a:t>
            </a:r>
          </a:p>
        </p:txBody>
      </p:sp>
    </p:spTree>
    <p:extLst>
      <p:ext uri="{BB962C8B-B14F-4D97-AF65-F5344CB8AC3E}">
        <p14:creationId xmlns:p14="http://schemas.microsoft.com/office/powerpoint/2010/main" val="4219416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6"/>
          <p:cNvSpPr>
            <a:spLocks noGrp="1"/>
          </p:cNvSpPr>
          <p:nvPr>
            <p:ph type="title"/>
          </p:nvPr>
        </p:nvSpPr>
        <p:spPr/>
        <p:txBody>
          <a:bodyPr/>
          <a:lstStyle/>
          <a:p>
            <a:r>
              <a:rPr lang="sv-SE" dirty="0"/>
              <a:t>Glädje</a:t>
            </a:r>
          </a:p>
        </p:txBody>
      </p:sp>
      <p:sp>
        <p:nvSpPr>
          <p:cNvPr id="8" name="Platshållare för innehåll 7"/>
          <p:cNvSpPr>
            <a:spLocks noGrp="1"/>
          </p:cNvSpPr>
          <p:nvPr>
            <p:ph idx="1"/>
          </p:nvPr>
        </p:nvSpPr>
        <p:spPr>
          <a:xfrm>
            <a:off x="5715000" y="1149531"/>
            <a:ext cx="5678424" cy="3590420"/>
          </a:xfrm>
        </p:spPr>
        <p:txBody>
          <a:bodyPr/>
          <a:lstStyle/>
          <a:p>
            <a:r>
              <a:rPr lang="sv-SE" sz="2000" dirty="0"/>
              <a:t>Hur kan vi bidra?</a:t>
            </a:r>
          </a:p>
          <a:p>
            <a:pPr marL="0" indent="0">
              <a:buNone/>
            </a:pPr>
            <a:r>
              <a:rPr lang="sv-SE" sz="1600" dirty="0"/>
              <a:t>- Äta INNAN träning så att kroppen orkar genomföra träning med glädje och energi</a:t>
            </a:r>
          </a:p>
          <a:p>
            <a:pPr marL="0" indent="0">
              <a:buNone/>
            </a:pPr>
            <a:r>
              <a:rPr lang="sv-SE" sz="1600" dirty="0"/>
              <a:t>- Gå in i varje träning/ match med föresatsen att vi ska ha roligt</a:t>
            </a:r>
          </a:p>
          <a:p>
            <a:pPr marL="0" indent="0">
              <a:buNone/>
            </a:pPr>
            <a:r>
              <a:rPr lang="sv-SE" sz="1600" dirty="0"/>
              <a:t>- Komma in till träningen med en POSITIV energi</a:t>
            </a:r>
          </a:p>
          <a:p>
            <a:pPr marL="0" indent="0">
              <a:buNone/>
            </a:pPr>
            <a:r>
              <a:rPr lang="sv-SE" sz="1600" dirty="0"/>
              <a:t>- Berömma varandra när vi gör något bra</a:t>
            </a:r>
          </a:p>
          <a:p>
            <a:pPr marL="0" indent="0">
              <a:buNone/>
            </a:pPr>
            <a:endParaRPr lang="sv-SE" sz="1600" dirty="0"/>
          </a:p>
          <a:p>
            <a:pPr marL="0" indent="0">
              <a:buNone/>
            </a:pPr>
            <a:endParaRPr lang="sv-SE" sz="1600" dirty="0"/>
          </a:p>
          <a:p>
            <a:endParaRPr lang="sv-SE" sz="1600" dirty="0"/>
          </a:p>
          <a:p>
            <a:endParaRPr lang="sv-SE" sz="1600" dirty="0"/>
          </a:p>
        </p:txBody>
      </p:sp>
      <p:sp>
        <p:nvSpPr>
          <p:cNvPr id="9" name="Platshållare för text 8"/>
          <p:cNvSpPr>
            <a:spLocks noGrp="1"/>
          </p:cNvSpPr>
          <p:nvPr>
            <p:ph type="body" sz="half" idx="2"/>
          </p:nvPr>
        </p:nvSpPr>
        <p:spPr/>
        <p:txBody>
          <a:bodyPr/>
          <a:lstStyle/>
          <a:p>
            <a:pPr marL="285750" indent="-285750">
              <a:buFontTx/>
              <a:buChar char="-"/>
            </a:pPr>
            <a:r>
              <a:rPr lang="sv-SE" dirty="0"/>
              <a:t>Det ska kännas roligt att </a:t>
            </a:r>
            <a:r>
              <a:rPr lang="sv-SE" i="1" dirty="0"/>
              <a:t>gå till träningen</a:t>
            </a:r>
          </a:p>
          <a:p>
            <a:pPr marL="285750" indent="-285750">
              <a:buFontTx/>
              <a:buChar char="-"/>
            </a:pPr>
            <a:r>
              <a:rPr lang="sv-SE" dirty="0"/>
              <a:t>Det ska kännas roligt att </a:t>
            </a:r>
            <a:r>
              <a:rPr lang="sv-SE" i="1" dirty="0"/>
              <a:t>vara på träningen</a:t>
            </a:r>
          </a:p>
          <a:p>
            <a:pPr marL="285750" indent="-285750">
              <a:buFontTx/>
              <a:buChar char="-"/>
            </a:pPr>
            <a:r>
              <a:rPr lang="sv-SE" dirty="0"/>
              <a:t>Det ska kännas roligt att </a:t>
            </a:r>
            <a:r>
              <a:rPr lang="sv-SE" i="1" dirty="0"/>
              <a:t>träffa sina lagkamrater och tränare.</a:t>
            </a:r>
          </a:p>
        </p:txBody>
      </p:sp>
    </p:spTree>
    <p:extLst>
      <p:ext uri="{BB962C8B-B14F-4D97-AF65-F5344CB8AC3E}">
        <p14:creationId xmlns:p14="http://schemas.microsoft.com/office/powerpoint/2010/main" val="3963985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RESPEKT</a:t>
            </a:r>
          </a:p>
        </p:txBody>
      </p:sp>
      <p:sp>
        <p:nvSpPr>
          <p:cNvPr id="3" name="Platshållare för innehåll 2"/>
          <p:cNvSpPr>
            <a:spLocks noGrp="1"/>
          </p:cNvSpPr>
          <p:nvPr>
            <p:ph idx="1"/>
          </p:nvPr>
        </p:nvSpPr>
        <p:spPr>
          <a:xfrm>
            <a:off x="5826968" y="1037565"/>
            <a:ext cx="5678424" cy="5184648"/>
          </a:xfrm>
        </p:spPr>
        <p:txBody>
          <a:bodyPr/>
          <a:lstStyle/>
          <a:p>
            <a:r>
              <a:rPr lang="sv-SE" sz="2000" dirty="0"/>
              <a:t>Hur kan vi bidra?</a:t>
            </a:r>
          </a:p>
          <a:p>
            <a:r>
              <a:rPr lang="sv-SE" sz="1600" dirty="0"/>
              <a:t>-</a:t>
            </a:r>
            <a:r>
              <a:rPr lang="sv-SE" dirty="0"/>
              <a:t> </a:t>
            </a:r>
            <a:r>
              <a:rPr lang="sv-SE" sz="1600" dirty="0"/>
              <a:t>Komma i tid till träningen</a:t>
            </a:r>
          </a:p>
          <a:p>
            <a:r>
              <a:rPr lang="sv-SE" sz="1600" dirty="0"/>
              <a:t>- Respektera samtliga lagkamrater</a:t>
            </a:r>
          </a:p>
          <a:p>
            <a:r>
              <a:rPr lang="sv-SE" sz="1600" dirty="0"/>
              <a:t>- Respektera  och agera utifrån tränarnas instruktioner</a:t>
            </a:r>
          </a:p>
          <a:p>
            <a:pPr lvl="2"/>
            <a:r>
              <a:rPr lang="sv-SE" sz="1200" dirty="0"/>
              <a:t>När det är samling, så släpper man klubba och boll och ansluter till samlingen</a:t>
            </a:r>
          </a:p>
          <a:p>
            <a:pPr lvl="2"/>
            <a:r>
              <a:rPr lang="sv-SE" sz="1200" dirty="0"/>
              <a:t>När någon av tränarna blåser i visselpipan, så avslutar man det man håller på med för att lyssna på vad tränarnas instruktioner</a:t>
            </a:r>
          </a:p>
          <a:p>
            <a:pPr lvl="2"/>
            <a:r>
              <a:rPr lang="sv-SE" sz="1200" dirty="0"/>
              <a:t>Delta i samtliga moment under träningen</a:t>
            </a:r>
          </a:p>
          <a:p>
            <a:pPr lvl="2"/>
            <a:r>
              <a:rPr lang="sv-SE" sz="1200" dirty="0"/>
              <a:t>Samling i början och slutet av varje träning</a:t>
            </a:r>
          </a:p>
          <a:p>
            <a:endParaRPr lang="sv-SE" sz="1600" dirty="0"/>
          </a:p>
        </p:txBody>
      </p:sp>
      <p:sp>
        <p:nvSpPr>
          <p:cNvPr id="4" name="Platshållare för text 3"/>
          <p:cNvSpPr>
            <a:spLocks noGrp="1"/>
          </p:cNvSpPr>
          <p:nvPr>
            <p:ph type="body" sz="half" idx="2"/>
          </p:nvPr>
        </p:nvSpPr>
        <p:spPr/>
        <p:txBody>
          <a:bodyPr/>
          <a:lstStyle/>
          <a:p>
            <a:pPr marL="285750" indent="-285750">
              <a:buFontTx/>
              <a:buChar char="-"/>
            </a:pPr>
            <a:r>
              <a:rPr lang="sv-SE" dirty="0"/>
              <a:t>Alla känner sig sedda på träningen</a:t>
            </a:r>
          </a:p>
          <a:p>
            <a:pPr marL="285750" indent="-285750">
              <a:buFontTx/>
              <a:buChar char="-"/>
            </a:pPr>
            <a:r>
              <a:rPr lang="sv-SE" dirty="0"/>
              <a:t>Alla känner sig trygga under träningen</a:t>
            </a:r>
          </a:p>
          <a:p>
            <a:pPr marL="285750" indent="-285750">
              <a:buFontTx/>
              <a:buChar char="-"/>
            </a:pPr>
            <a:r>
              <a:rPr lang="sv-SE" dirty="0"/>
              <a:t>Vi visar respekt för varandra</a:t>
            </a:r>
          </a:p>
          <a:p>
            <a:pPr marL="285750" indent="-285750">
              <a:buFontTx/>
              <a:buChar char="-"/>
            </a:pPr>
            <a:r>
              <a:rPr lang="sv-SE" dirty="0"/>
              <a:t>Vi har effektiva träningar med mycket ”träningstid”</a:t>
            </a:r>
          </a:p>
        </p:txBody>
      </p:sp>
    </p:spTree>
    <p:extLst>
      <p:ext uri="{BB962C8B-B14F-4D97-AF65-F5344CB8AC3E}">
        <p14:creationId xmlns:p14="http://schemas.microsoft.com/office/powerpoint/2010/main" val="219168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LAGANDA</a:t>
            </a:r>
          </a:p>
        </p:txBody>
      </p:sp>
      <p:sp>
        <p:nvSpPr>
          <p:cNvPr id="3" name="Platshållare för innehåll 2"/>
          <p:cNvSpPr>
            <a:spLocks noGrp="1"/>
          </p:cNvSpPr>
          <p:nvPr>
            <p:ph idx="1"/>
          </p:nvPr>
        </p:nvSpPr>
        <p:spPr>
          <a:xfrm>
            <a:off x="5723313" y="1546329"/>
            <a:ext cx="5678424" cy="5184648"/>
          </a:xfrm>
        </p:spPr>
        <p:txBody>
          <a:bodyPr/>
          <a:lstStyle/>
          <a:p>
            <a:r>
              <a:rPr lang="sv-SE" sz="2000" dirty="0"/>
              <a:t>Hur kan vi bidra?</a:t>
            </a:r>
          </a:p>
          <a:p>
            <a:r>
              <a:rPr lang="sv-SE" sz="1600" dirty="0"/>
              <a:t>-</a:t>
            </a:r>
            <a:r>
              <a:rPr lang="sv-SE" dirty="0"/>
              <a:t> </a:t>
            </a:r>
            <a:r>
              <a:rPr lang="sv-SE" sz="1600" dirty="0"/>
              <a:t>Hjälpa nya spelare att komma in i laget </a:t>
            </a:r>
          </a:p>
          <a:p>
            <a:r>
              <a:rPr lang="sv-SE" sz="1600" dirty="0"/>
              <a:t>- Göra sitt bästa på varje träning/ match</a:t>
            </a:r>
          </a:p>
          <a:p>
            <a:r>
              <a:rPr lang="sv-SE" sz="1600" dirty="0"/>
              <a:t>-</a:t>
            </a:r>
            <a:r>
              <a:rPr lang="sv-SE" dirty="0"/>
              <a:t> </a:t>
            </a:r>
            <a:r>
              <a:rPr lang="sv-SE" sz="1600" dirty="0"/>
              <a:t>Peppa varandra när någon har lite lägre energi</a:t>
            </a:r>
          </a:p>
          <a:p>
            <a:r>
              <a:rPr lang="sv-SE" sz="1600" dirty="0"/>
              <a:t>- Se till att alla känner sig delaktiga genom att t.ex. passa våra lagkamrater</a:t>
            </a:r>
          </a:p>
          <a:p>
            <a:r>
              <a:rPr lang="sv-SE" sz="1600" dirty="0"/>
              <a:t>- Om någon gör ett misstag är vi där och peppar och säger att ”det går bättre nästa gång”</a:t>
            </a:r>
          </a:p>
          <a:p>
            <a:r>
              <a:rPr lang="sv-SE" sz="1600" dirty="0"/>
              <a:t>- Vara snälla och omtänksamma om varandra</a:t>
            </a:r>
          </a:p>
          <a:p>
            <a:pPr>
              <a:buFontTx/>
              <a:buChar char="-"/>
            </a:pPr>
            <a:endParaRPr lang="sv-SE" sz="1600" dirty="0"/>
          </a:p>
        </p:txBody>
      </p:sp>
      <p:sp>
        <p:nvSpPr>
          <p:cNvPr id="4" name="Platshållare för text 3"/>
          <p:cNvSpPr>
            <a:spLocks noGrp="1"/>
          </p:cNvSpPr>
          <p:nvPr>
            <p:ph type="body" sz="half" idx="2"/>
          </p:nvPr>
        </p:nvSpPr>
        <p:spPr/>
        <p:txBody>
          <a:bodyPr/>
          <a:lstStyle/>
          <a:p>
            <a:pPr marL="285750" indent="-285750">
              <a:buFontTx/>
              <a:buChar char="-"/>
            </a:pPr>
            <a:r>
              <a:rPr lang="sv-SE" dirty="0"/>
              <a:t>Vi spelar och har roligt tillsammans</a:t>
            </a:r>
          </a:p>
          <a:p>
            <a:pPr marL="285750" indent="-285750">
              <a:buFontTx/>
              <a:buChar char="-"/>
            </a:pPr>
            <a:r>
              <a:rPr lang="sv-SE" dirty="0"/>
              <a:t>Alla känner sig som en del av laget</a:t>
            </a:r>
          </a:p>
          <a:p>
            <a:pPr marL="285750" indent="-285750">
              <a:buFontTx/>
              <a:buChar char="-"/>
            </a:pPr>
            <a:r>
              <a:rPr lang="sv-SE" dirty="0"/>
              <a:t>Det är laget som vinner och förlorar matcher, inte enskilda individer</a:t>
            </a:r>
          </a:p>
          <a:p>
            <a:pPr marL="285750" indent="-285750">
              <a:buFontTx/>
              <a:buChar char="-"/>
            </a:pPr>
            <a:r>
              <a:rPr lang="sv-SE" dirty="0"/>
              <a:t>Vi tar hand om varandra och hjälps åt</a:t>
            </a:r>
          </a:p>
          <a:p>
            <a:endParaRPr lang="sv-SE" dirty="0"/>
          </a:p>
          <a:p>
            <a:pPr marL="285750" indent="-285750">
              <a:buFontTx/>
              <a:buChar char="-"/>
            </a:pPr>
            <a:endParaRPr lang="sv-SE" dirty="0"/>
          </a:p>
        </p:txBody>
      </p:sp>
    </p:spTree>
    <p:extLst>
      <p:ext uri="{BB962C8B-B14F-4D97-AF65-F5344CB8AC3E}">
        <p14:creationId xmlns:p14="http://schemas.microsoft.com/office/powerpoint/2010/main" val="2910581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Vi accepterar inte:</a:t>
            </a:r>
          </a:p>
        </p:txBody>
      </p:sp>
      <p:sp>
        <p:nvSpPr>
          <p:cNvPr id="3" name="Platshållare för innehåll 2"/>
          <p:cNvSpPr>
            <a:spLocks noGrp="1"/>
          </p:cNvSpPr>
          <p:nvPr>
            <p:ph idx="1"/>
          </p:nvPr>
        </p:nvSpPr>
        <p:spPr>
          <a:xfrm>
            <a:off x="576188" y="1944082"/>
            <a:ext cx="5678424" cy="4812730"/>
          </a:xfrm>
        </p:spPr>
        <p:txBody>
          <a:bodyPr>
            <a:normAutofit lnSpcReduction="10000"/>
          </a:bodyPr>
          <a:lstStyle/>
          <a:p>
            <a:pPr marL="91440" lvl="1" indent="-91440">
              <a:spcBef>
                <a:spcPts val="1200"/>
              </a:spcBef>
              <a:spcAft>
                <a:spcPts val="200"/>
              </a:spcAft>
              <a:buSzPct val="100000"/>
              <a:buFont typeface="Tw Cen MT" panose="020B0602020104020603" pitchFamily="34" charset="0"/>
              <a:buChar char=" "/>
            </a:pPr>
            <a:r>
              <a:rPr lang="sv-SE" b="1" dirty="0">
                <a:solidFill>
                  <a:schemeClr val="accent2">
                    <a:lumMod val="50000"/>
                  </a:schemeClr>
                </a:solidFill>
              </a:rPr>
              <a:t>Fysiskt våld</a:t>
            </a:r>
          </a:p>
          <a:p>
            <a:pPr marL="128016" lvl="1" indent="0">
              <a:buNone/>
            </a:pPr>
            <a:r>
              <a:rPr lang="sv-SE" sz="1600" dirty="0"/>
              <a:t>Vi har 0-tolerans mot våld. Träning och matcher ska vara säkra för alla. </a:t>
            </a:r>
          </a:p>
          <a:p>
            <a:r>
              <a:rPr lang="sv-SE" sz="2000" b="1" dirty="0">
                <a:solidFill>
                  <a:schemeClr val="accent2">
                    <a:lumMod val="50000"/>
                  </a:schemeClr>
                </a:solidFill>
              </a:rPr>
              <a:t>Kasta grejer i samband med träning/match</a:t>
            </a:r>
          </a:p>
          <a:p>
            <a:pPr marL="128016" lvl="1" indent="0">
              <a:buNone/>
            </a:pPr>
            <a:r>
              <a:rPr lang="sv-SE" sz="1600" dirty="0"/>
              <a:t>Vi har 0-tolerans mot detta. Träning och matcher ska vara säkra för alla. </a:t>
            </a:r>
          </a:p>
          <a:p>
            <a:r>
              <a:rPr lang="sv-SE" sz="2000" b="1" dirty="0">
                <a:solidFill>
                  <a:schemeClr val="accent2">
                    <a:lumMod val="50000"/>
                  </a:schemeClr>
                </a:solidFill>
              </a:rPr>
              <a:t>Nedsättande kommentarer</a:t>
            </a:r>
          </a:p>
          <a:p>
            <a:pPr marL="128016" lvl="1" indent="0">
              <a:buNone/>
            </a:pPr>
            <a:r>
              <a:rPr lang="sv-SE" sz="1600" dirty="0"/>
              <a:t>Nedsättande kommentarer är avsaknad av RESPEKT, och det påverkar både GLÄDJEN och LAGANDAN på ett negativt sätt. Alla ska kunna känna GLÄDJE när de går till träningen och inte vara rädd för att bli nedtryckt av sina lagkamrater.</a:t>
            </a:r>
          </a:p>
          <a:p>
            <a:r>
              <a:rPr lang="sv-SE" sz="2000" b="1" dirty="0">
                <a:solidFill>
                  <a:schemeClr val="accent2">
                    <a:lumMod val="50000"/>
                  </a:schemeClr>
                </a:solidFill>
              </a:rPr>
              <a:t>Svordomar</a:t>
            </a:r>
          </a:p>
          <a:p>
            <a:pPr marL="128016" lvl="1" indent="0">
              <a:buNone/>
            </a:pPr>
            <a:r>
              <a:rPr lang="sv-SE" sz="1600" dirty="0"/>
              <a:t>Svordomar hör inte hemma på våra träningar och matcher och det påverkar LAGANDAN negativt. När något inte blir som vi har tänkt oss, försöker vi lära oss av detta. MISSTAG ÄR EN DEL AV EN LÄRANDE PROCESS och vi spelar innebandy för att ha roligt, lära oss mer och bli bättre.</a:t>
            </a:r>
          </a:p>
        </p:txBody>
      </p:sp>
      <p:sp>
        <p:nvSpPr>
          <p:cNvPr id="4" name="Platshållare för text 3"/>
          <p:cNvSpPr>
            <a:spLocks noGrp="1"/>
          </p:cNvSpPr>
          <p:nvPr>
            <p:ph type="body" sz="half" idx="2"/>
          </p:nvPr>
        </p:nvSpPr>
        <p:spPr>
          <a:xfrm>
            <a:off x="6356411" y="1402205"/>
            <a:ext cx="5770486" cy="4161827"/>
          </a:xfrm>
        </p:spPr>
        <p:txBody>
          <a:bodyPr>
            <a:normAutofit/>
          </a:bodyPr>
          <a:lstStyle/>
          <a:p>
            <a:r>
              <a:rPr lang="sv-SE" sz="2000" b="1" dirty="0">
                <a:solidFill>
                  <a:schemeClr val="accent2">
                    <a:lumMod val="50000"/>
                  </a:schemeClr>
                </a:solidFill>
              </a:rPr>
              <a:t>Konsekvenser</a:t>
            </a:r>
          </a:p>
          <a:p>
            <a:r>
              <a:rPr lang="sv-SE" sz="2000" b="1" dirty="0">
                <a:solidFill>
                  <a:schemeClr val="accent2">
                    <a:lumMod val="50000"/>
                  </a:schemeClr>
                </a:solidFill>
              </a:rPr>
              <a:t>Fysiskt våld eller kast med grejer</a:t>
            </a:r>
          </a:p>
          <a:p>
            <a:r>
              <a:rPr lang="sv-SE" sz="1700" dirty="0"/>
              <a:t>Bänkning resten av träningen/perioden</a:t>
            </a:r>
          </a:p>
          <a:p>
            <a:r>
              <a:rPr lang="sv-SE" sz="1700" dirty="0"/>
              <a:t>Upprepat beteende under match leder till bänkning resten av matchen</a:t>
            </a:r>
          </a:p>
          <a:p>
            <a:endParaRPr lang="sv-SE" sz="1700" dirty="0"/>
          </a:p>
          <a:p>
            <a:pPr>
              <a:spcBef>
                <a:spcPts val="1200"/>
              </a:spcBef>
            </a:pPr>
            <a:r>
              <a:rPr lang="sv-SE" sz="2000" b="1" dirty="0">
                <a:solidFill>
                  <a:schemeClr val="accent2">
                    <a:lumMod val="50000"/>
                  </a:schemeClr>
                </a:solidFill>
              </a:rPr>
              <a:t>Nedsättande kommentarer och svordomar</a:t>
            </a:r>
          </a:p>
          <a:p>
            <a:r>
              <a:rPr lang="sv-SE" sz="1700" dirty="0">
                <a:sym typeface="Wingdings" panose="05000000000000000000" pitchFamily="2" charset="2"/>
              </a:rPr>
              <a:t>Spelare ges först en varning och blir därefter bänkad resten av träningen/perioden om beteendet inte upphör.  </a:t>
            </a:r>
          </a:p>
          <a:p>
            <a:r>
              <a:rPr lang="sv-SE" sz="1700" dirty="0"/>
              <a:t>Upprepat beteende under match leder till bänkning resten av matchen</a:t>
            </a:r>
          </a:p>
        </p:txBody>
      </p:sp>
      <p:pic>
        <p:nvPicPr>
          <p:cNvPr id="6" name="Picture 5" descr="Icon&#10;&#10;Description automatically generated">
            <a:extLst>
              <a:ext uri="{FF2B5EF4-FFF2-40B4-BE49-F238E27FC236}">
                <a16:creationId xmlns:a16="http://schemas.microsoft.com/office/drawing/2014/main" id="{A3219BFE-B8CC-4B1F-BC83-DE2FFB75AE34}"/>
              </a:ext>
            </a:extLst>
          </p:cNvPr>
          <p:cNvPicPr>
            <a:picLocks noChangeAspect="1"/>
          </p:cNvPicPr>
          <p:nvPr/>
        </p:nvPicPr>
        <p:blipFill rotWithShape="1">
          <a:blip r:embed="rId2"/>
          <a:srcRect l="29670" t="-1" r="40353" b="-6698"/>
          <a:stretch/>
        </p:blipFill>
        <p:spPr>
          <a:xfrm>
            <a:off x="6356411" y="5747422"/>
            <a:ext cx="363985" cy="777310"/>
          </a:xfrm>
          <a:prstGeom prst="rect">
            <a:avLst/>
          </a:prstGeom>
        </p:spPr>
      </p:pic>
      <p:sp>
        <p:nvSpPr>
          <p:cNvPr id="5" name="TextBox 4">
            <a:extLst>
              <a:ext uri="{FF2B5EF4-FFF2-40B4-BE49-F238E27FC236}">
                <a16:creationId xmlns:a16="http://schemas.microsoft.com/office/drawing/2014/main" id="{DE7B62E6-71D0-4BE8-9096-CEEBCDD25278}"/>
              </a:ext>
            </a:extLst>
          </p:cNvPr>
          <p:cNvSpPr txBox="1"/>
          <p:nvPr/>
        </p:nvSpPr>
        <p:spPr>
          <a:xfrm>
            <a:off x="6822195" y="5812911"/>
            <a:ext cx="3473836" cy="646331"/>
          </a:xfrm>
          <a:prstGeom prst="rect">
            <a:avLst/>
          </a:prstGeom>
          <a:noFill/>
        </p:spPr>
        <p:txBody>
          <a:bodyPr wrap="none" rtlCol="0">
            <a:spAutoFit/>
          </a:bodyPr>
          <a:lstStyle/>
          <a:p>
            <a:r>
              <a:rPr lang="sv-SE" dirty="0"/>
              <a:t>Det är ledarna på plats som avgör </a:t>
            </a:r>
          </a:p>
          <a:p>
            <a:r>
              <a:rPr lang="sv-SE" dirty="0"/>
              <a:t>om en spelare ska bänkas eller inte</a:t>
            </a:r>
          </a:p>
        </p:txBody>
      </p:sp>
    </p:spTree>
    <p:extLst>
      <p:ext uri="{BB962C8B-B14F-4D97-AF65-F5344CB8AC3E}">
        <p14:creationId xmlns:p14="http://schemas.microsoft.com/office/powerpoint/2010/main" val="1585295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Vi accepterar inte:</a:t>
            </a:r>
          </a:p>
        </p:txBody>
      </p:sp>
      <p:sp>
        <p:nvSpPr>
          <p:cNvPr id="3" name="Platshållare för innehåll 2"/>
          <p:cNvSpPr>
            <a:spLocks noGrp="1"/>
          </p:cNvSpPr>
          <p:nvPr>
            <p:ph idx="1"/>
          </p:nvPr>
        </p:nvSpPr>
        <p:spPr>
          <a:xfrm>
            <a:off x="576188" y="1944082"/>
            <a:ext cx="5678424" cy="4812730"/>
          </a:xfrm>
        </p:spPr>
        <p:txBody>
          <a:bodyPr>
            <a:normAutofit/>
          </a:bodyPr>
          <a:lstStyle/>
          <a:p>
            <a:pPr marL="91440" lvl="1" indent="-91440">
              <a:spcBef>
                <a:spcPts val="1200"/>
              </a:spcBef>
              <a:spcAft>
                <a:spcPts val="200"/>
              </a:spcAft>
              <a:buSzPct val="100000"/>
              <a:buFont typeface="Tw Cen MT" panose="020B0602020104020603" pitchFamily="34" charset="0"/>
              <a:buChar char=" "/>
            </a:pPr>
            <a:r>
              <a:rPr lang="sv-SE" b="1" dirty="0">
                <a:solidFill>
                  <a:schemeClr val="accent2">
                    <a:lumMod val="50000"/>
                  </a:schemeClr>
                </a:solidFill>
              </a:rPr>
              <a:t>Allmänt gnäll</a:t>
            </a:r>
          </a:p>
          <a:p>
            <a:pPr marL="128016" lvl="1" indent="0">
              <a:buNone/>
            </a:pPr>
            <a:r>
              <a:rPr lang="sv-SE" sz="1600" dirty="0"/>
              <a:t>Gnäll hör inte hemma på en träning. Alla gör så gott de kan under de förutsättningar som finns. Att gnälla på ex för korta spelsekvenser eller icke önskvärd spelposition påverkar både GLÄDJEN och LAGANDAN på ett negativt sätt. </a:t>
            </a:r>
          </a:p>
          <a:p>
            <a:pPr marL="128016" lvl="1" indent="0">
              <a:buNone/>
            </a:pPr>
            <a:endParaRPr lang="sv-SE" sz="1600" b="1" dirty="0">
              <a:solidFill>
                <a:schemeClr val="accent2">
                  <a:lumMod val="50000"/>
                </a:schemeClr>
              </a:solidFill>
            </a:endParaRPr>
          </a:p>
          <a:p>
            <a:pPr marL="128016" lvl="1" indent="0">
              <a:buNone/>
            </a:pPr>
            <a:r>
              <a:rPr lang="sv-SE" sz="2000" b="1" dirty="0">
                <a:solidFill>
                  <a:schemeClr val="accent2">
                    <a:lumMod val="50000"/>
                  </a:schemeClr>
                </a:solidFill>
              </a:rPr>
              <a:t>Inte lyssna på genomgångar och instruktioner</a:t>
            </a:r>
          </a:p>
          <a:p>
            <a:pPr marL="128016" lvl="1" indent="0">
              <a:buNone/>
            </a:pPr>
            <a:r>
              <a:rPr lang="sv-SE" sz="1600" dirty="0"/>
              <a:t>Att inte lyssna och fokusera på genomgångar och instruktioner är avsaknad av RESPEKT. Ledarna och resten av laget tappar träningstid om allt måste upprepas. </a:t>
            </a:r>
          </a:p>
          <a:p>
            <a:r>
              <a:rPr lang="sv-SE" sz="2000" b="1" dirty="0">
                <a:solidFill>
                  <a:schemeClr val="accent2">
                    <a:lumMod val="50000"/>
                  </a:schemeClr>
                </a:solidFill>
              </a:rPr>
              <a:t>Prata eller göra annat under genomgångar och övningar</a:t>
            </a:r>
          </a:p>
          <a:p>
            <a:pPr marL="128016" lvl="1" indent="0">
              <a:buNone/>
            </a:pPr>
            <a:r>
              <a:rPr lang="sv-SE" sz="1600" dirty="0"/>
              <a:t>Att prata eller göra annat än de övningar ledarna vill att ska göras är avsaknad av RESPEKT. Ledarna tar av sin privata tid för att träna barnen och barnen är där för att lära sig spela innebandy. Genom att störa ledare och de andra spelarna tar man tid från träningen. </a:t>
            </a:r>
          </a:p>
        </p:txBody>
      </p:sp>
      <p:sp>
        <p:nvSpPr>
          <p:cNvPr id="4" name="Platshållare för text 3"/>
          <p:cNvSpPr>
            <a:spLocks noGrp="1"/>
          </p:cNvSpPr>
          <p:nvPr>
            <p:ph type="body" sz="half" idx="2"/>
          </p:nvPr>
        </p:nvSpPr>
        <p:spPr>
          <a:xfrm>
            <a:off x="6338656" y="1932656"/>
            <a:ext cx="5770486" cy="4161827"/>
          </a:xfrm>
        </p:spPr>
        <p:txBody>
          <a:bodyPr>
            <a:normAutofit fontScale="92500" lnSpcReduction="20000"/>
          </a:bodyPr>
          <a:lstStyle/>
          <a:p>
            <a:r>
              <a:rPr lang="sv-SE" sz="2000" b="1" dirty="0">
                <a:solidFill>
                  <a:schemeClr val="accent2">
                    <a:lumMod val="50000"/>
                  </a:schemeClr>
                </a:solidFill>
              </a:rPr>
              <a:t>Konsekvenser</a:t>
            </a:r>
          </a:p>
          <a:p>
            <a:r>
              <a:rPr lang="sv-SE" sz="2000" b="1" dirty="0">
                <a:solidFill>
                  <a:schemeClr val="accent2">
                    <a:lumMod val="50000"/>
                  </a:schemeClr>
                </a:solidFill>
              </a:rPr>
              <a:t>Allmänt gnäll </a:t>
            </a:r>
          </a:p>
          <a:p>
            <a:r>
              <a:rPr lang="sv-SE" sz="1700" dirty="0"/>
              <a:t>Varning sedan bänkning resten av träningen/perioden</a:t>
            </a:r>
          </a:p>
          <a:p>
            <a:r>
              <a:rPr lang="sv-SE" sz="1700" dirty="0"/>
              <a:t>Upprepat beteende under match leder till bänkning resten av matchen.</a:t>
            </a:r>
          </a:p>
          <a:p>
            <a:endParaRPr lang="sv-SE" sz="1700" dirty="0"/>
          </a:p>
          <a:p>
            <a:pPr>
              <a:spcBef>
                <a:spcPts val="1200"/>
              </a:spcBef>
            </a:pPr>
            <a:r>
              <a:rPr lang="sv-SE" sz="2000" b="1" dirty="0">
                <a:solidFill>
                  <a:schemeClr val="accent2">
                    <a:lumMod val="50000"/>
                  </a:schemeClr>
                </a:solidFill>
              </a:rPr>
              <a:t>Prata eller inte lyssna under genomgångar</a:t>
            </a:r>
          </a:p>
          <a:p>
            <a:r>
              <a:rPr lang="sv-SE" sz="1700" dirty="0">
                <a:sym typeface="Wingdings" panose="05000000000000000000" pitchFamily="2" charset="2"/>
              </a:rPr>
              <a:t>Barnet ges först en varning och blir därefter bänkad resten av träningen/perioden om beteendet inte upphör.  </a:t>
            </a:r>
          </a:p>
          <a:p>
            <a:endParaRPr lang="sv-SE" sz="1700" dirty="0">
              <a:sym typeface="Wingdings" panose="05000000000000000000" pitchFamily="2" charset="2"/>
            </a:endParaRPr>
          </a:p>
          <a:p>
            <a:endParaRPr lang="sv-SE" sz="1700" i="1" dirty="0">
              <a:sym typeface="Wingdings" panose="05000000000000000000" pitchFamily="2" charset="2"/>
            </a:endParaRPr>
          </a:p>
          <a:p>
            <a:r>
              <a:rPr lang="sv-SE" sz="1700" dirty="0"/>
              <a:t>       Det är ledarna som är på plats som gör bedömningen                                   o     om ett  barn ska bänkas eller inte. </a:t>
            </a:r>
          </a:p>
        </p:txBody>
      </p:sp>
      <p:pic>
        <p:nvPicPr>
          <p:cNvPr id="6" name="Picture 5" descr="Icon&#10;&#10;Description automatically generated">
            <a:extLst>
              <a:ext uri="{FF2B5EF4-FFF2-40B4-BE49-F238E27FC236}">
                <a16:creationId xmlns:a16="http://schemas.microsoft.com/office/drawing/2014/main" id="{A3219BFE-B8CC-4B1F-BC83-DE2FFB75AE34}"/>
              </a:ext>
            </a:extLst>
          </p:cNvPr>
          <p:cNvPicPr>
            <a:picLocks noChangeAspect="1"/>
          </p:cNvPicPr>
          <p:nvPr/>
        </p:nvPicPr>
        <p:blipFill rotWithShape="1">
          <a:blip r:embed="rId2"/>
          <a:srcRect l="29670" t="-1" r="40353" b="-6698"/>
          <a:stretch/>
        </p:blipFill>
        <p:spPr>
          <a:xfrm>
            <a:off x="6254612" y="5317173"/>
            <a:ext cx="363985" cy="777310"/>
          </a:xfrm>
          <a:prstGeom prst="rect">
            <a:avLst/>
          </a:prstGeom>
        </p:spPr>
      </p:pic>
    </p:spTree>
    <p:extLst>
      <p:ext uri="{BB962C8B-B14F-4D97-AF65-F5344CB8AC3E}">
        <p14:creationId xmlns:p14="http://schemas.microsoft.com/office/powerpoint/2010/main" val="294137556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218</TotalTime>
  <Words>722</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Tw Cen MT</vt:lpstr>
      <vt:lpstr>Tw Cen MT Condensed</vt:lpstr>
      <vt:lpstr>Wingdings 3</vt:lpstr>
      <vt:lpstr>Integral</vt:lpstr>
      <vt:lpstr>Ledord för träning &amp; match</vt:lpstr>
      <vt:lpstr>Glädje</vt:lpstr>
      <vt:lpstr>RESPEKT</vt:lpstr>
      <vt:lpstr>LAGANDA</vt:lpstr>
      <vt:lpstr>Vi accepterar inte:</vt:lpstr>
      <vt:lpstr>Vi accepterar inte:</vt:lpstr>
    </vt:vector>
  </TitlesOfParts>
  <Company>Trafikverket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IBF Ludvika</dc:title>
  <dc:creator>Rey Anna, UHjnr</dc:creator>
  <cp:lastModifiedBy>Tanja Persson</cp:lastModifiedBy>
  <cp:revision>22</cp:revision>
  <dcterms:created xsi:type="dcterms:W3CDTF">2022-02-22T06:56:52Z</dcterms:created>
  <dcterms:modified xsi:type="dcterms:W3CDTF">2022-11-11T15:26:50Z</dcterms:modified>
</cp:coreProperties>
</file>