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8" r:id="rId3"/>
    <p:sldId id="331" r:id="rId4"/>
    <p:sldId id="703" r:id="rId5"/>
    <p:sldId id="700" r:id="rId6"/>
    <p:sldId id="352" r:id="rId7"/>
    <p:sldId id="343" r:id="rId8"/>
    <p:sldId id="353" r:id="rId9"/>
    <p:sldId id="344" r:id="rId10"/>
    <p:sldId id="695" r:id="rId11"/>
    <p:sldId id="694" r:id="rId12"/>
    <p:sldId id="704" r:id="rId13"/>
    <p:sldId id="614" r:id="rId14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BE659-B13B-41D0-B507-F265E0687D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897C6DD-4365-4B0B-B993-20ADD1F93F15}">
      <dgm:prSet phldrT="[Text]"/>
      <dgm:spPr/>
      <dgm:t>
        <a:bodyPr/>
        <a:lstStyle/>
        <a:p>
          <a:r>
            <a:rPr lang="sv-SE" dirty="0"/>
            <a:t>Förberedelseövning c:a 30 min</a:t>
          </a:r>
        </a:p>
      </dgm:t>
    </dgm:pt>
    <dgm:pt modelId="{B365920E-DAF9-473F-A16B-D2B628308FFA}" type="parTrans" cxnId="{0BD1240B-93A5-4355-AA18-DAE190FEE4D3}">
      <dgm:prSet/>
      <dgm:spPr/>
      <dgm:t>
        <a:bodyPr/>
        <a:lstStyle/>
        <a:p>
          <a:endParaRPr lang="sv-SE"/>
        </a:p>
      </dgm:t>
    </dgm:pt>
    <dgm:pt modelId="{42C64DC0-DEAB-4F61-8C7A-CBED4754BD2C}" type="sibTrans" cxnId="{0BD1240B-93A5-4355-AA18-DAE190FEE4D3}">
      <dgm:prSet/>
      <dgm:spPr/>
      <dgm:t>
        <a:bodyPr/>
        <a:lstStyle/>
        <a:p>
          <a:endParaRPr lang="sv-SE"/>
        </a:p>
      </dgm:t>
    </dgm:pt>
    <dgm:pt modelId="{BC940694-4C59-4464-807B-F81C3AE7B55D}">
      <dgm:prSet phldrT="[Text]"/>
      <dgm:spPr/>
      <dgm:t>
        <a:bodyPr/>
        <a:lstStyle/>
        <a:p>
          <a:r>
            <a:rPr lang="sv-SE" dirty="0"/>
            <a:t>Spelperiod 1 </a:t>
          </a:r>
          <a:br>
            <a:rPr lang="sv-SE" dirty="0"/>
          </a:br>
          <a:r>
            <a:rPr lang="sv-SE" dirty="0"/>
            <a:t>c:a 20 minuter</a:t>
          </a:r>
        </a:p>
      </dgm:t>
    </dgm:pt>
    <dgm:pt modelId="{9F8710EB-2688-4BB9-AA9A-379C8084DEAA}" type="parTrans" cxnId="{38B26867-54C5-408B-8646-7D8E5EE88043}">
      <dgm:prSet/>
      <dgm:spPr/>
      <dgm:t>
        <a:bodyPr/>
        <a:lstStyle/>
        <a:p>
          <a:endParaRPr lang="sv-SE"/>
        </a:p>
      </dgm:t>
    </dgm:pt>
    <dgm:pt modelId="{9CF69FCF-F15B-408A-8013-716AB3E3FC44}" type="sibTrans" cxnId="{38B26867-54C5-408B-8646-7D8E5EE88043}">
      <dgm:prSet/>
      <dgm:spPr/>
      <dgm:t>
        <a:bodyPr/>
        <a:lstStyle/>
        <a:p>
          <a:endParaRPr lang="sv-SE"/>
        </a:p>
      </dgm:t>
    </dgm:pt>
    <dgm:pt modelId="{73525562-113C-42A7-AC00-8DE71F8CD1BA}">
      <dgm:prSet phldrT="[Text]"/>
      <dgm:spPr/>
      <dgm:t>
        <a:bodyPr/>
        <a:lstStyle/>
        <a:p>
          <a:r>
            <a:rPr lang="sv-SE" dirty="0"/>
            <a:t>Lek/tävling </a:t>
          </a:r>
          <a:br>
            <a:rPr lang="sv-SE" dirty="0"/>
          </a:br>
          <a:r>
            <a:rPr lang="sv-SE" dirty="0"/>
            <a:t>c:a 20 minuter</a:t>
          </a:r>
        </a:p>
      </dgm:t>
    </dgm:pt>
    <dgm:pt modelId="{C9859A81-BEF8-4461-A21B-77C5638DAD1A}" type="parTrans" cxnId="{80E60E9A-080F-4576-A47C-BD1F77F41361}">
      <dgm:prSet/>
      <dgm:spPr/>
      <dgm:t>
        <a:bodyPr/>
        <a:lstStyle/>
        <a:p>
          <a:endParaRPr lang="sv-SE"/>
        </a:p>
      </dgm:t>
    </dgm:pt>
    <dgm:pt modelId="{0B2E20CE-61FA-4A2F-94A9-F93B2D423FB8}" type="sibTrans" cxnId="{80E60E9A-080F-4576-A47C-BD1F77F41361}">
      <dgm:prSet/>
      <dgm:spPr/>
      <dgm:t>
        <a:bodyPr/>
        <a:lstStyle/>
        <a:p>
          <a:endParaRPr lang="sv-SE"/>
        </a:p>
      </dgm:t>
    </dgm:pt>
    <dgm:pt modelId="{2BAB77DB-7C55-4F61-B243-A416593E64F9}">
      <dgm:prSet phldrT="[Text]"/>
      <dgm:spPr/>
      <dgm:t>
        <a:bodyPr/>
        <a:lstStyle/>
        <a:p>
          <a:r>
            <a:rPr lang="sv-SE" dirty="0"/>
            <a:t>Spelperiod 2 </a:t>
          </a:r>
          <a:br>
            <a:rPr lang="sv-SE" dirty="0"/>
          </a:br>
          <a:r>
            <a:rPr lang="sv-SE" dirty="0"/>
            <a:t>c:a 20 minuter</a:t>
          </a:r>
        </a:p>
      </dgm:t>
    </dgm:pt>
    <dgm:pt modelId="{D7306770-9CA3-4DA7-93B6-3CF37E410E26}" type="parTrans" cxnId="{844EC70E-3ED2-4E3E-8570-1A7D954D47B9}">
      <dgm:prSet/>
      <dgm:spPr/>
      <dgm:t>
        <a:bodyPr/>
        <a:lstStyle/>
        <a:p>
          <a:endParaRPr lang="sv-SE"/>
        </a:p>
      </dgm:t>
    </dgm:pt>
    <dgm:pt modelId="{4E2AE968-A6D3-4C85-8178-FE85E2729820}" type="sibTrans" cxnId="{844EC70E-3ED2-4E3E-8570-1A7D954D47B9}">
      <dgm:prSet/>
      <dgm:spPr/>
      <dgm:t>
        <a:bodyPr/>
        <a:lstStyle/>
        <a:p>
          <a:endParaRPr lang="sv-SE"/>
        </a:p>
      </dgm:t>
    </dgm:pt>
    <dgm:pt modelId="{A45A3D52-BA84-4F7A-AB11-66AA48EFD6AB}" type="pres">
      <dgm:prSet presAssocID="{D9ABE659-B13B-41D0-B507-F265E0687DC3}" presName="CompostProcess" presStyleCnt="0">
        <dgm:presLayoutVars>
          <dgm:dir/>
          <dgm:resizeHandles val="exact"/>
        </dgm:presLayoutVars>
      </dgm:prSet>
      <dgm:spPr/>
    </dgm:pt>
    <dgm:pt modelId="{CB79837F-0871-4348-8FCA-217E5BFD5678}" type="pres">
      <dgm:prSet presAssocID="{D9ABE659-B13B-41D0-B507-F265E0687DC3}" presName="arrow" presStyleLbl="bgShp" presStyleIdx="0" presStyleCnt="1" custScaleX="117647"/>
      <dgm:spPr/>
    </dgm:pt>
    <dgm:pt modelId="{5AF94257-1FC2-44AA-BB14-3BBE1F05B2BA}" type="pres">
      <dgm:prSet presAssocID="{D9ABE659-B13B-41D0-B507-F265E0687DC3}" presName="linearProcess" presStyleCnt="0"/>
      <dgm:spPr/>
    </dgm:pt>
    <dgm:pt modelId="{C4A22B35-01CE-4E93-8250-ABC16323B250}" type="pres">
      <dgm:prSet presAssocID="{C897C6DD-4365-4B0B-B993-20ADD1F93F15}" presName="textNode" presStyleLbl="node1" presStyleIdx="0" presStyleCnt="4">
        <dgm:presLayoutVars>
          <dgm:bulletEnabled val="1"/>
        </dgm:presLayoutVars>
      </dgm:prSet>
      <dgm:spPr/>
    </dgm:pt>
    <dgm:pt modelId="{8E04DEE0-5D36-401C-A31E-01F5547B408B}" type="pres">
      <dgm:prSet presAssocID="{42C64DC0-DEAB-4F61-8C7A-CBED4754BD2C}" presName="sibTrans" presStyleCnt="0"/>
      <dgm:spPr/>
    </dgm:pt>
    <dgm:pt modelId="{37B4CFA4-6FB9-4EBD-BE0D-6BEC79A0C740}" type="pres">
      <dgm:prSet presAssocID="{BC940694-4C59-4464-807B-F81C3AE7B55D}" presName="textNode" presStyleLbl="node1" presStyleIdx="1" presStyleCnt="4">
        <dgm:presLayoutVars>
          <dgm:bulletEnabled val="1"/>
        </dgm:presLayoutVars>
      </dgm:prSet>
      <dgm:spPr/>
    </dgm:pt>
    <dgm:pt modelId="{6F7D376E-6FE9-4AFB-B42E-CEECB70711F5}" type="pres">
      <dgm:prSet presAssocID="{9CF69FCF-F15B-408A-8013-716AB3E3FC44}" presName="sibTrans" presStyleCnt="0"/>
      <dgm:spPr/>
    </dgm:pt>
    <dgm:pt modelId="{902A147A-5C1F-471E-8543-3B3799EFA342}" type="pres">
      <dgm:prSet presAssocID="{73525562-113C-42A7-AC00-8DE71F8CD1BA}" presName="textNode" presStyleLbl="node1" presStyleIdx="2" presStyleCnt="4">
        <dgm:presLayoutVars>
          <dgm:bulletEnabled val="1"/>
        </dgm:presLayoutVars>
      </dgm:prSet>
      <dgm:spPr/>
    </dgm:pt>
    <dgm:pt modelId="{F17F1F51-B4B4-4A90-BA39-BBFB677BD31D}" type="pres">
      <dgm:prSet presAssocID="{0B2E20CE-61FA-4A2F-94A9-F93B2D423FB8}" presName="sibTrans" presStyleCnt="0"/>
      <dgm:spPr/>
    </dgm:pt>
    <dgm:pt modelId="{6B50D01A-D899-4617-BF07-B79BE3055E40}" type="pres">
      <dgm:prSet presAssocID="{2BAB77DB-7C55-4F61-B243-A416593E64F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BD1240B-93A5-4355-AA18-DAE190FEE4D3}" srcId="{D9ABE659-B13B-41D0-B507-F265E0687DC3}" destId="{C897C6DD-4365-4B0B-B993-20ADD1F93F15}" srcOrd="0" destOrd="0" parTransId="{B365920E-DAF9-473F-A16B-D2B628308FFA}" sibTransId="{42C64DC0-DEAB-4F61-8C7A-CBED4754BD2C}"/>
    <dgm:cxn modelId="{844EC70E-3ED2-4E3E-8570-1A7D954D47B9}" srcId="{D9ABE659-B13B-41D0-B507-F265E0687DC3}" destId="{2BAB77DB-7C55-4F61-B243-A416593E64F9}" srcOrd="3" destOrd="0" parTransId="{D7306770-9CA3-4DA7-93B6-3CF37E410E26}" sibTransId="{4E2AE968-A6D3-4C85-8178-FE85E2729820}"/>
    <dgm:cxn modelId="{8B7FAC12-9415-4713-82A2-6BF7C730B0EA}" type="presOf" srcId="{BC940694-4C59-4464-807B-F81C3AE7B55D}" destId="{37B4CFA4-6FB9-4EBD-BE0D-6BEC79A0C740}" srcOrd="0" destOrd="0" presId="urn:microsoft.com/office/officeart/2005/8/layout/hProcess9"/>
    <dgm:cxn modelId="{F0A1B013-07DC-4074-B9F1-DDC953F9BD5F}" type="presOf" srcId="{C897C6DD-4365-4B0B-B993-20ADD1F93F15}" destId="{C4A22B35-01CE-4E93-8250-ABC16323B250}" srcOrd="0" destOrd="0" presId="urn:microsoft.com/office/officeart/2005/8/layout/hProcess9"/>
    <dgm:cxn modelId="{38B26867-54C5-408B-8646-7D8E5EE88043}" srcId="{D9ABE659-B13B-41D0-B507-F265E0687DC3}" destId="{BC940694-4C59-4464-807B-F81C3AE7B55D}" srcOrd="1" destOrd="0" parTransId="{9F8710EB-2688-4BB9-AA9A-379C8084DEAA}" sibTransId="{9CF69FCF-F15B-408A-8013-716AB3E3FC44}"/>
    <dgm:cxn modelId="{C207CA91-233E-4A59-B4E2-E06468C42E52}" type="presOf" srcId="{D9ABE659-B13B-41D0-B507-F265E0687DC3}" destId="{A45A3D52-BA84-4F7A-AB11-66AA48EFD6AB}" srcOrd="0" destOrd="0" presId="urn:microsoft.com/office/officeart/2005/8/layout/hProcess9"/>
    <dgm:cxn modelId="{80E60E9A-080F-4576-A47C-BD1F77F41361}" srcId="{D9ABE659-B13B-41D0-B507-F265E0687DC3}" destId="{73525562-113C-42A7-AC00-8DE71F8CD1BA}" srcOrd="2" destOrd="0" parTransId="{C9859A81-BEF8-4461-A21B-77C5638DAD1A}" sibTransId="{0B2E20CE-61FA-4A2F-94A9-F93B2D423FB8}"/>
    <dgm:cxn modelId="{95CB739C-1606-4D4D-8A3F-6DC0BA8A403F}" type="presOf" srcId="{73525562-113C-42A7-AC00-8DE71F8CD1BA}" destId="{902A147A-5C1F-471E-8543-3B3799EFA342}" srcOrd="0" destOrd="0" presId="urn:microsoft.com/office/officeart/2005/8/layout/hProcess9"/>
    <dgm:cxn modelId="{C320DBE9-472A-4706-AB23-47DE0F800E8F}" type="presOf" srcId="{2BAB77DB-7C55-4F61-B243-A416593E64F9}" destId="{6B50D01A-D899-4617-BF07-B79BE3055E40}" srcOrd="0" destOrd="0" presId="urn:microsoft.com/office/officeart/2005/8/layout/hProcess9"/>
    <dgm:cxn modelId="{1AEBFA77-7D65-4F73-9F9A-FA0F27589C8B}" type="presParOf" srcId="{A45A3D52-BA84-4F7A-AB11-66AA48EFD6AB}" destId="{CB79837F-0871-4348-8FCA-217E5BFD5678}" srcOrd="0" destOrd="0" presId="urn:microsoft.com/office/officeart/2005/8/layout/hProcess9"/>
    <dgm:cxn modelId="{DDA91DFA-4D65-4038-BA69-8272EB33E4AF}" type="presParOf" srcId="{A45A3D52-BA84-4F7A-AB11-66AA48EFD6AB}" destId="{5AF94257-1FC2-44AA-BB14-3BBE1F05B2BA}" srcOrd="1" destOrd="0" presId="urn:microsoft.com/office/officeart/2005/8/layout/hProcess9"/>
    <dgm:cxn modelId="{DA53D20B-2922-4875-8A95-A5D7CBF4F26F}" type="presParOf" srcId="{5AF94257-1FC2-44AA-BB14-3BBE1F05B2BA}" destId="{C4A22B35-01CE-4E93-8250-ABC16323B250}" srcOrd="0" destOrd="0" presId="urn:microsoft.com/office/officeart/2005/8/layout/hProcess9"/>
    <dgm:cxn modelId="{F7CDEF59-A273-4B64-9A65-3E460CF8A156}" type="presParOf" srcId="{5AF94257-1FC2-44AA-BB14-3BBE1F05B2BA}" destId="{8E04DEE0-5D36-401C-A31E-01F5547B408B}" srcOrd="1" destOrd="0" presId="urn:microsoft.com/office/officeart/2005/8/layout/hProcess9"/>
    <dgm:cxn modelId="{9935B012-49E2-4CA1-8F4C-A2D5EC954789}" type="presParOf" srcId="{5AF94257-1FC2-44AA-BB14-3BBE1F05B2BA}" destId="{37B4CFA4-6FB9-4EBD-BE0D-6BEC79A0C740}" srcOrd="2" destOrd="0" presId="urn:microsoft.com/office/officeart/2005/8/layout/hProcess9"/>
    <dgm:cxn modelId="{F3B8DC86-895A-4C55-8495-CF183217FE96}" type="presParOf" srcId="{5AF94257-1FC2-44AA-BB14-3BBE1F05B2BA}" destId="{6F7D376E-6FE9-4AFB-B42E-CEECB70711F5}" srcOrd="3" destOrd="0" presId="urn:microsoft.com/office/officeart/2005/8/layout/hProcess9"/>
    <dgm:cxn modelId="{04A561C7-3A3E-4AA6-8974-5AACC6AFC4B1}" type="presParOf" srcId="{5AF94257-1FC2-44AA-BB14-3BBE1F05B2BA}" destId="{902A147A-5C1F-471E-8543-3B3799EFA342}" srcOrd="4" destOrd="0" presId="urn:microsoft.com/office/officeart/2005/8/layout/hProcess9"/>
    <dgm:cxn modelId="{FA299B0C-BDEB-4FBC-96A6-1670142C1FC6}" type="presParOf" srcId="{5AF94257-1FC2-44AA-BB14-3BBE1F05B2BA}" destId="{F17F1F51-B4B4-4A90-BA39-BBFB677BD31D}" srcOrd="5" destOrd="0" presId="urn:microsoft.com/office/officeart/2005/8/layout/hProcess9"/>
    <dgm:cxn modelId="{C38EF83D-2A6B-44EB-A61B-A256D5B92FDA}" type="presParOf" srcId="{5AF94257-1FC2-44AA-BB14-3BBE1F05B2BA}" destId="{6B50D01A-D899-4617-BF07-B79BE3055E4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60945-C5B4-4D81-B371-C5AB6F8DA78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32A4B40-9D84-4AF9-90D9-D002513A4F3F}">
      <dgm:prSet phldrT="[Text]"/>
      <dgm:spPr/>
      <dgm:t>
        <a:bodyPr/>
        <a:lstStyle/>
        <a:p>
          <a:r>
            <a:rPr lang="sv-SE" dirty="0"/>
            <a:t>fotbollsaktioner</a:t>
          </a:r>
        </a:p>
      </dgm:t>
    </dgm:pt>
    <dgm:pt modelId="{80CDE0D1-78F2-4BE1-8E74-248A2859F763}" type="parTrans" cxnId="{2FABE4EF-987D-486E-9193-95ECB2D29E03}">
      <dgm:prSet/>
      <dgm:spPr/>
      <dgm:t>
        <a:bodyPr/>
        <a:lstStyle/>
        <a:p>
          <a:endParaRPr lang="sv-SE"/>
        </a:p>
      </dgm:t>
    </dgm:pt>
    <dgm:pt modelId="{B9FB72B3-E946-48DF-AC9E-48B23B3CDA91}" type="sibTrans" cxnId="{2FABE4EF-987D-486E-9193-95ECB2D29E03}">
      <dgm:prSet/>
      <dgm:spPr/>
      <dgm:t>
        <a:bodyPr/>
        <a:lstStyle/>
        <a:p>
          <a:endParaRPr lang="sv-SE"/>
        </a:p>
      </dgm:t>
    </dgm:pt>
    <dgm:pt modelId="{BD4DCC8E-D48D-4D77-ACAC-447477C8EA45}">
      <dgm:prSet phldrT="[Text]"/>
      <dgm:spPr/>
      <dgm:t>
        <a:bodyPr/>
        <a:lstStyle/>
        <a:p>
          <a:r>
            <a:rPr lang="sv-SE" dirty="0"/>
            <a:t>fotbollsaktioner</a:t>
          </a:r>
        </a:p>
      </dgm:t>
    </dgm:pt>
    <dgm:pt modelId="{7118D056-D4A4-4DB4-ACC5-EE93B7D4720A}" type="parTrans" cxnId="{3C3942DC-CF30-47C4-A055-ABA68F0C796E}">
      <dgm:prSet/>
      <dgm:spPr/>
      <dgm:t>
        <a:bodyPr/>
        <a:lstStyle/>
        <a:p>
          <a:endParaRPr lang="sv-SE"/>
        </a:p>
      </dgm:t>
    </dgm:pt>
    <dgm:pt modelId="{A1C13FFE-023E-4638-9475-E5691B0463D7}" type="sibTrans" cxnId="{3C3942DC-CF30-47C4-A055-ABA68F0C796E}">
      <dgm:prSet/>
      <dgm:spPr/>
      <dgm:t>
        <a:bodyPr/>
        <a:lstStyle/>
        <a:p>
          <a:endParaRPr lang="sv-SE"/>
        </a:p>
      </dgm:t>
    </dgm:pt>
    <dgm:pt modelId="{ABBD1B1A-84D7-4CFA-AFD3-A2A42D424327}">
      <dgm:prSet phldrT="[Text]"/>
      <dgm:spPr/>
      <dgm:t>
        <a:bodyPr/>
        <a:lstStyle/>
        <a:p>
          <a:r>
            <a:rPr lang="sv-SE" dirty="0"/>
            <a:t>valfritt</a:t>
          </a:r>
        </a:p>
      </dgm:t>
    </dgm:pt>
    <dgm:pt modelId="{7C8ACCC3-7A3F-494F-843F-5A49A1EB38B3}" type="parTrans" cxnId="{D7CC7B88-CCFA-4F1C-8CE6-E092EB3FFB4E}">
      <dgm:prSet/>
      <dgm:spPr/>
      <dgm:t>
        <a:bodyPr/>
        <a:lstStyle/>
        <a:p>
          <a:endParaRPr lang="sv-SE"/>
        </a:p>
      </dgm:t>
    </dgm:pt>
    <dgm:pt modelId="{7E27D175-5FCD-42EA-AEE1-83691C1C4C25}" type="sibTrans" cxnId="{D7CC7B88-CCFA-4F1C-8CE6-E092EB3FFB4E}">
      <dgm:prSet/>
      <dgm:spPr/>
      <dgm:t>
        <a:bodyPr/>
        <a:lstStyle/>
        <a:p>
          <a:endParaRPr lang="sv-SE"/>
        </a:p>
      </dgm:t>
    </dgm:pt>
    <dgm:pt modelId="{30E4DEC6-9DB2-4833-A026-DF9CC2CD0DFC}">
      <dgm:prSet phldrT="[Text]"/>
      <dgm:spPr/>
      <dgm:t>
        <a:bodyPr/>
        <a:lstStyle/>
        <a:p>
          <a:r>
            <a:rPr lang="sv-SE" dirty="0"/>
            <a:t>fotbollsaktioner</a:t>
          </a:r>
        </a:p>
      </dgm:t>
    </dgm:pt>
    <dgm:pt modelId="{05401A91-325A-4DC2-817A-E4A7CE8A2CA9}" type="parTrans" cxnId="{2C06CEC2-1EE9-4D75-8009-9B72EFB8C4A5}">
      <dgm:prSet/>
      <dgm:spPr/>
      <dgm:t>
        <a:bodyPr/>
        <a:lstStyle/>
        <a:p>
          <a:endParaRPr lang="sv-SE"/>
        </a:p>
      </dgm:t>
    </dgm:pt>
    <dgm:pt modelId="{1695D4AE-19A4-4669-8B52-8974E2A44EC6}" type="sibTrans" cxnId="{2C06CEC2-1EE9-4D75-8009-9B72EFB8C4A5}">
      <dgm:prSet/>
      <dgm:spPr/>
      <dgm:t>
        <a:bodyPr/>
        <a:lstStyle/>
        <a:p>
          <a:endParaRPr lang="sv-SE"/>
        </a:p>
      </dgm:t>
    </dgm:pt>
    <dgm:pt modelId="{77ACB9BD-EDF4-4703-9C26-A1D73B10E71E}" type="pres">
      <dgm:prSet presAssocID="{67260945-C5B4-4D81-B371-C5AB6F8DA786}" presName="Name0" presStyleCnt="0">
        <dgm:presLayoutVars>
          <dgm:dir/>
          <dgm:resizeHandles val="exact"/>
        </dgm:presLayoutVars>
      </dgm:prSet>
      <dgm:spPr/>
    </dgm:pt>
    <dgm:pt modelId="{0CBC1EA5-5BD8-42E1-AF61-77EDF8CA1479}" type="pres">
      <dgm:prSet presAssocID="{D32A4B40-9D84-4AF9-90D9-D002513A4F3F}" presName="parTxOnly" presStyleLbl="node1" presStyleIdx="0" presStyleCnt="4" custLinFactNeighborX="4311" custLinFactNeighborY="-1620">
        <dgm:presLayoutVars>
          <dgm:bulletEnabled val="1"/>
        </dgm:presLayoutVars>
      </dgm:prSet>
      <dgm:spPr/>
    </dgm:pt>
    <dgm:pt modelId="{0EB55CB4-A2D3-4E39-8694-C097E8243C76}" type="pres">
      <dgm:prSet presAssocID="{B9FB72B3-E946-48DF-AC9E-48B23B3CDA91}" presName="parSpace" presStyleCnt="0"/>
      <dgm:spPr/>
    </dgm:pt>
    <dgm:pt modelId="{41AC9264-B286-4A00-9746-0B75648453BD}" type="pres">
      <dgm:prSet presAssocID="{BD4DCC8E-D48D-4D77-ACAC-447477C8EA45}" presName="parTxOnly" presStyleLbl="node1" presStyleIdx="1" presStyleCnt="4" custLinFactNeighborX="-13252">
        <dgm:presLayoutVars>
          <dgm:bulletEnabled val="1"/>
        </dgm:presLayoutVars>
      </dgm:prSet>
      <dgm:spPr/>
    </dgm:pt>
    <dgm:pt modelId="{8B0DC0A1-F9D7-4C01-86B5-1B42911841F7}" type="pres">
      <dgm:prSet presAssocID="{A1C13FFE-023E-4638-9475-E5691B0463D7}" presName="parSpace" presStyleCnt="0"/>
      <dgm:spPr/>
    </dgm:pt>
    <dgm:pt modelId="{9D6B4951-8B96-4F52-9C87-9D41F02A6EA7}" type="pres">
      <dgm:prSet presAssocID="{ABBD1B1A-84D7-4CFA-AFD3-A2A42D424327}" presName="parTxOnly" presStyleLbl="node1" presStyleIdx="2" presStyleCnt="4">
        <dgm:presLayoutVars>
          <dgm:bulletEnabled val="1"/>
        </dgm:presLayoutVars>
      </dgm:prSet>
      <dgm:spPr/>
    </dgm:pt>
    <dgm:pt modelId="{74D0CA46-916C-4952-949D-3CB5C3FC62A3}" type="pres">
      <dgm:prSet presAssocID="{7E27D175-5FCD-42EA-AEE1-83691C1C4C25}" presName="parSpace" presStyleCnt="0"/>
      <dgm:spPr/>
    </dgm:pt>
    <dgm:pt modelId="{2454949C-8048-4626-869F-0C0D091BA964}" type="pres">
      <dgm:prSet presAssocID="{30E4DEC6-9DB2-4833-A026-DF9CC2CD0DFC}" presName="parTxOnly" presStyleLbl="node1" presStyleIdx="3" presStyleCnt="4" custLinFactNeighborX="50440">
        <dgm:presLayoutVars>
          <dgm:bulletEnabled val="1"/>
        </dgm:presLayoutVars>
      </dgm:prSet>
      <dgm:spPr/>
    </dgm:pt>
  </dgm:ptLst>
  <dgm:cxnLst>
    <dgm:cxn modelId="{A58BEE0B-B86D-4B79-9D1B-99030DFF7F9A}" type="presOf" srcId="{ABBD1B1A-84D7-4CFA-AFD3-A2A42D424327}" destId="{9D6B4951-8B96-4F52-9C87-9D41F02A6EA7}" srcOrd="0" destOrd="0" presId="urn:microsoft.com/office/officeart/2005/8/layout/hChevron3"/>
    <dgm:cxn modelId="{F2A48D78-EF02-4F2C-B1CC-D2B8F81CCB80}" type="presOf" srcId="{30E4DEC6-9DB2-4833-A026-DF9CC2CD0DFC}" destId="{2454949C-8048-4626-869F-0C0D091BA964}" srcOrd="0" destOrd="0" presId="urn:microsoft.com/office/officeart/2005/8/layout/hChevron3"/>
    <dgm:cxn modelId="{D7CC7B88-CCFA-4F1C-8CE6-E092EB3FFB4E}" srcId="{67260945-C5B4-4D81-B371-C5AB6F8DA786}" destId="{ABBD1B1A-84D7-4CFA-AFD3-A2A42D424327}" srcOrd="2" destOrd="0" parTransId="{7C8ACCC3-7A3F-494F-843F-5A49A1EB38B3}" sibTransId="{7E27D175-5FCD-42EA-AEE1-83691C1C4C25}"/>
    <dgm:cxn modelId="{1516A289-831B-48BB-B3E3-A72BFDC76574}" type="presOf" srcId="{BD4DCC8E-D48D-4D77-ACAC-447477C8EA45}" destId="{41AC9264-B286-4A00-9746-0B75648453BD}" srcOrd="0" destOrd="0" presId="urn:microsoft.com/office/officeart/2005/8/layout/hChevron3"/>
    <dgm:cxn modelId="{6233718A-18C1-47E9-A825-A424D424E8C0}" type="presOf" srcId="{67260945-C5B4-4D81-B371-C5AB6F8DA786}" destId="{77ACB9BD-EDF4-4703-9C26-A1D73B10E71E}" srcOrd="0" destOrd="0" presId="urn:microsoft.com/office/officeart/2005/8/layout/hChevron3"/>
    <dgm:cxn modelId="{2C06CEC2-1EE9-4D75-8009-9B72EFB8C4A5}" srcId="{67260945-C5B4-4D81-B371-C5AB6F8DA786}" destId="{30E4DEC6-9DB2-4833-A026-DF9CC2CD0DFC}" srcOrd="3" destOrd="0" parTransId="{05401A91-325A-4DC2-817A-E4A7CE8A2CA9}" sibTransId="{1695D4AE-19A4-4669-8B52-8974E2A44EC6}"/>
    <dgm:cxn modelId="{70019BCC-63F0-40EB-A63F-C4186CC2F359}" type="presOf" srcId="{D32A4B40-9D84-4AF9-90D9-D002513A4F3F}" destId="{0CBC1EA5-5BD8-42E1-AF61-77EDF8CA1479}" srcOrd="0" destOrd="0" presId="urn:microsoft.com/office/officeart/2005/8/layout/hChevron3"/>
    <dgm:cxn modelId="{3C3942DC-CF30-47C4-A055-ABA68F0C796E}" srcId="{67260945-C5B4-4D81-B371-C5AB6F8DA786}" destId="{BD4DCC8E-D48D-4D77-ACAC-447477C8EA45}" srcOrd="1" destOrd="0" parTransId="{7118D056-D4A4-4DB4-ACC5-EE93B7D4720A}" sibTransId="{A1C13FFE-023E-4638-9475-E5691B0463D7}"/>
    <dgm:cxn modelId="{2FABE4EF-987D-486E-9193-95ECB2D29E03}" srcId="{67260945-C5B4-4D81-B371-C5AB6F8DA786}" destId="{D32A4B40-9D84-4AF9-90D9-D002513A4F3F}" srcOrd="0" destOrd="0" parTransId="{80CDE0D1-78F2-4BE1-8E74-248A2859F763}" sibTransId="{B9FB72B3-E946-48DF-AC9E-48B23B3CDA91}"/>
    <dgm:cxn modelId="{B4B907B9-37D6-4C31-AB77-BB38A1C732C6}" type="presParOf" srcId="{77ACB9BD-EDF4-4703-9C26-A1D73B10E71E}" destId="{0CBC1EA5-5BD8-42E1-AF61-77EDF8CA1479}" srcOrd="0" destOrd="0" presId="urn:microsoft.com/office/officeart/2005/8/layout/hChevron3"/>
    <dgm:cxn modelId="{559616AE-CBB8-4A02-B26C-ECC804E17946}" type="presParOf" srcId="{77ACB9BD-EDF4-4703-9C26-A1D73B10E71E}" destId="{0EB55CB4-A2D3-4E39-8694-C097E8243C76}" srcOrd="1" destOrd="0" presId="urn:microsoft.com/office/officeart/2005/8/layout/hChevron3"/>
    <dgm:cxn modelId="{539471E1-D318-4E5D-B360-3F917AF3E0A1}" type="presParOf" srcId="{77ACB9BD-EDF4-4703-9C26-A1D73B10E71E}" destId="{41AC9264-B286-4A00-9746-0B75648453BD}" srcOrd="2" destOrd="0" presId="urn:microsoft.com/office/officeart/2005/8/layout/hChevron3"/>
    <dgm:cxn modelId="{2D7B6A37-5E7B-41DE-A2A2-D94DA874B3A0}" type="presParOf" srcId="{77ACB9BD-EDF4-4703-9C26-A1D73B10E71E}" destId="{8B0DC0A1-F9D7-4C01-86B5-1B42911841F7}" srcOrd="3" destOrd="0" presId="urn:microsoft.com/office/officeart/2005/8/layout/hChevron3"/>
    <dgm:cxn modelId="{A700CF0D-5F28-48E8-9919-60255F5810C0}" type="presParOf" srcId="{77ACB9BD-EDF4-4703-9C26-A1D73B10E71E}" destId="{9D6B4951-8B96-4F52-9C87-9D41F02A6EA7}" srcOrd="4" destOrd="0" presId="urn:microsoft.com/office/officeart/2005/8/layout/hChevron3"/>
    <dgm:cxn modelId="{2DEA23BD-559C-4465-B105-CA971C76F591}" type="presParOf" srcId="{77ACB9BD-EDF4-4703-9C26-A1D73B10E71E}" destId="{74D0CA46-916C-4952-949D-3CB5C3FC62A3}" srcOrd="5" destOrd="0" presId="urn:microsoft.com/office/officeart/2005/8/layout/hChevron3"/>
    <dgm:cxn modelId="{9ABBEE16-AE42-4026-84C2-615AFFC8DACD}" type="presParOf" srcId="{77ACB9BD-EDF4-4703-9C26-A1D73B10E71E}" destId="{2454949C-8048-4626-869F-0C0D091BA96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9837F-0871-4348-8FCA-217E5BFD5678}">
      <dsp:nvSpPr>
        <dsp:cNvPr id="0" name=""/>
        <dsp:cNvSpPr/>
      </dsp:nvSpPr>
      <dsp:spPr>
        <a:xfrm>
          <a:off x="2" y="0"/>
          <a:ext cx="11377257" cy="42326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22B35-01CE-4E93-8250-ABC16323B250}">
      <dsp:nvSpPr>
        <dsp:cNvPr id="0" name=""/>
        <dsp:cNvSpPr/>
      </dsp:nvSpPr>
      <dsp:spPr>
        <a:xfrm>
          <a:off x="2430" y="1269788"/>
          <a:ext cx="2735813" cy="1693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Förberedelseövning c:a 30 min</a:t>
          </a:r>
        </a:p>
      </dsp:txBody>
      <dsp:txXfrm>
        <a:off x="85078" y="1352436"/>
        <a:ext cx="2570517" cy="1527755"/>
      </dsp:txXfrm>
    </dsp:sp>
    <dsp:sp modelId="{37B4CFA4-6FB9-4EBD-BE0D-6BEC79A0C740}">
      <dsp:nvSpPr>
        <dsp:cNvPr id="0" name=""/>
        <dsp:cNvSpPr/>
      </dsp:nvSpPr>
      <dsp:spPr>
        <a:xfrm>
          <a:off x="2881293" y="1269788"/>
          <a:ext cx="2735813" cy="1693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Spelperiod 1 </a:t>
          </a:r>
          <a:br>
            <a:rPr lang="sv-SE" sz="2400" kern="1200" dirty="0"/>
          </a:br>
          <a:r>
            <a:rPr lang="sv-SE" sz="2400" kern="1200" dirty="0"/>
            <a:t>c:a 20 minuter</a:t>
          </a:r>
        </a:p>
      </dsp:txBody>
      <dsp:txXfrm>
        <a:off x="2963941" y="1352436"/>
        <a:ext cx="2570517" cy="1527755"/>
      </dsp:txXfrm>
    </dsp:sp>
    <dsp:sp modelId="{902A147A-5C1F-471E-8543-3B3799EFA342}">
      <dsp:nvSpPr>
        <dsp:cNvPr id="0" name=""/>
        <dsp:cNvSpPr/>
      </dsp:nvSpPr>
      <dsp:spPr>
        <a:xfrm>
          <a:off x="5760156" y="1269788"/>
          <a:ext cx="2735813" cy="1693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Lek/tävling </a:t>
          </a:r>
          <a:br>
            <a:rPr lang="sv-SE" sz="2400" kern="1200" dirty="0"/>
          </a:br>
          <a:r>
            <a:rPr lang="sv-SE" sz="2400" kern="1200" dirty="0"/>
            <a:t>c:a 20 minuter</a:t>
          </a:r>
        </a:p>
      </dsp:txBody>
      <dsp:txXfrm>
        <a:off x="5842804" y="1352436"/>
        <a:ext cx="2570517" cy="1527755"/>
      </dsp:txXfrm>
    </dsp:sp>
    <dsp:sp modelId="{6B50D01A-D899-4617-BF07-B79BE3055E40}">
      <dsp:nvSpPr>
        <dsp:cNvPr id="0" name=""/>
        <dsp:cNvSpPr/>
      </dsp:nvSpPr>
      <dsp:spPr>
        <a:xfrm>
          <a:off x="8639018" y="1269788"/>
          <a:ext cx="2735813" cy="1693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Spelperiod 2 </a:t>
          </a:r>
          <a:br>
            <a:rPr lang="sv-SE" sz="2400" kern="1200" dirty="0"/>
          </a:br>
          <a:r>
            <a:rPr lang="sv-SE" sz="2400" kern="1200" dirty="0"/>
            <a:t>c:a 20 minuter</a:t>
          </a:r>
        </a:p>
      </dsp:txBody>
      <dsp:txXfrm>
        <a:off x="8721666" y="1352436"/>
        <a:ext cx="2570517" cy="1527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1EA5-5BD8-42E1-AF61-77EDF8CA1479}">
      <dsp:nvSpPr>
        <dsp:cNvPr id="0" name=""/>
        <dsp:cNvSpPr/>
      </dsp:nvSpPr>
      <dsp:spPr>
        <a:xfrm>
          <a:off x="33085" y="0"/>
          <a:ext cx="3439749" cy="4320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fotbollsaktioner</a:t>
          </a:r>
        </a:p>
      </dsp:txBody>
      <dsp:txXfrm>
        <a:off x="33085" y="0"/>
        <a:ext cx="3331737" cy="432048"/>
      </dsp:txXfrm>
    </dsp:sp>
    <dsp:sp modelId="{41AC9264-B286-4A00-9746-0B75648453BD}">
      <dsp:nvSpPr>
        <dsp:cNvPr id="0" name=""/>
        <dsp:cNvSpPr/>
      </dsp:nvSpPr>
      <dsp:spPr>
        <a:xfrm>
          <a:off x="2664060" y="0"/>
          <a:ext cx="3439749" cy="432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fotbollsaktioner</a:t>
          </a:r>
        </a:p>
      </dsp:txBody>
      <dsp:txXfrm>
        <a:off x="2880084" y="0"/>
        <a:ext cx="3007701" cy="432048"/>
      </dsp:txXfrm>
    </dsp:sp>
    <dsp:sp modelId="{9D6B4951-8B96-4F52-9C87-9D41F02A6EA7}">
      <dsp:nvSpPr>
        <dsp:cNvPr id="0" name=""/>
        <dsp:cNvSpPr/>
      </dsp:nvSpPr>
      <dsp:spPr>
        <a:xfrm>
          <a:off x="5507027" y="0"/>
          <a:ext cx="3439749" cy="432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valfritt</a:t>
          </a:r>
        </a:p>
      </dsp:txBody>
      <dsp:txXfrm>
        <a:off x="5723051" y="0"/>
        <a:ext cx="3007701" cy="432048"/>
      </dsp:txXfrm>
    </dsp:sp>
    <dsp:sp modelId="{2454949C-8048-4626-869F-0C0D091BA964}">
      <dsp:nvSpPr>
        <dsp:cNvPr id="0" name=""/>
        <dsp:cNvSpPr/>
      </dsp:nvSpPr>
      <dsp:spPr>
        <a:xfrm>
          <a:off x="8262254" y="0"/>
          <a:ext cx="3439749" cy="432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fotbollsaktioner</a:t>
          </a:r>
        </a:p>
      </dsp:txBody>
      <dsp:txXfrm>
        <a:off x="8478278" y="0"/>
        <a:ext cx="3007701" cy="43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B69CCA-8069-4600-9E12-C2CA43199826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5343EF-2C7C-4E93-BA2A-28F1A6BC3FD7}" type="datetime1">
              <a:rPr lang="sv-SE" smtClean="0"/>
              <a:t>2022-05-29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/>
              <a:t>Klicka för att redigera format för bakgrundstext</a:t>
            </a:r>
            <a:endParaRPr lang="en-US"/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299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37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5D863-DED9-42B7-9143-386F9DA554B7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d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2CF3D2-69AD-444F-957C-72C89F32E65B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77897B-1C5F-4294-AE66-D0DC3159B725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2D3EA-B66F-4E63-9D5C-BEDAF3631AF4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v-se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v-se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4668B-E27F-41AE-A236-9BA2B05A0A70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913795" y="492126"/>
            <a:ext cx="10353762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v-se" dirty="0"/>
              <a:t>Klicka för att ändra formatet för bakgrundsrubriken</a:t>
            </a:r>
            <a:endParaRPr lang="en-US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3 för text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3 för text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3 för text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9F2010-FFFA-44E4-93A0-80077473537C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Bild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Bild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Rubrik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13795" y="3875614"/>
            <a:ext cx="3300984" cy="60475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dirty="0"/>
              <a:t>Redigera format för bakgrundstext</a:t>
            </a:r>
          </a:p>
        </p:txBody>
      </p:sp>
      <p:sp>
        <p:nvSpPr>
          <p:cNvPr id="20" name="Platshållare för bild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dirty="0"/>
              <a:t>Klicka på ikonen för att lägga till bild</a:t>
            </a:r>
            <a:endParaRPr lang="en-US" dirty="0"/>
          </a:p>
        </p:txBody>
      </p:sp>
      <p:sp>
        <p:nvSpPr>
          <p:cNvPr id="21" name="Platshållare 3 för text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875614"/>
            <a:ext cx="3300984" cy="60475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dirty="0"/>
              <a:t>Redigera format för bakgrundstext</a:t>
            </a:r>
          </a:p>
        </p:txBody>
      </p:sp>
      <p:sp>
        <p:nvSpPr>
          <p:cNvPr id="23" name="Platshållare för bild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dirty="0"/>
              <a:t>Klicka på ikonen för att lägga till bild</a:t>
            </a:r>
            <a:endParaRPr lang="en-US" dirty="0"/>
          </a:p>
        </p:txBody>
      </p:sp>
      <p:sp>
        <p:nvSpPr>
          <p:cNvPr id="24" name="Platshållare 3 för text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875614"/>
            <a:ext cx="3300984" cy="60475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dirty="0"/>
              <a:t>Redigera format för bakgrundstext</a:t>
            </a:r>
          </a:p>
        </p:txBody>
      </p:sp>
      <p:sp>
        <p:nvSpPr>
          <p:cNvPr id="26" name="Platshållare 2 för bild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 dirty="0"/>
              <a:t>Klicka på ikonen för att lägga till bild</a:t>
            </a:r>
            <a:endParaRPr lang="en-US" dirty="0"/>
          </a:p>
        </p:txBody>
      </p:sp>
      <p:sp>
        <p:nvSpPr>
          <p:cNvPr id="27" name="Platshållare 3 för text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2FF-4830-4EEB-9723-D6FA26EC3BE7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5594F-23A7-4DD5-97A7-B5192E1C9729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34306-BF34-428C-83A1-9158F9EE7204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238986-F9EE-4527-88E5-D92237308475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5EE519-4FCB-497A-A750-068F67EA3864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sv-se" dirty="0"/>
              <a:t>Klicka för att redigera format för bakgrundstext</a:t>
            </a:r>
          </a:p>
          <a:p>
            <a:pPr lvl="1" rtl="0"/>
            <a:r>
              <a:rPr lang="sv-se" dirty="0"/>
              <a:t>Nivå två</a:t>
            </a:r>
          </a:p>
          <a:p>
            <a:pPr lvl="2" rtl="0"/>
            <a:r>
              <a:rPr lang="sv-se" dirty="0"/>
              <a:t>Nivå tre</a:t>
            </a:r>
          </a:p>
          <a:p>
            <a:pPr lvl="3" rtl="0"/>
            <a:r>
              <a:rPr lang="sv-se" dirty="0"/>
              <a:t>Nivå fyra</a:t>
            </a:r>
          </a:p>
          <a:p>
            <a:pPr lvl="4" rtl="0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D1F1FF-D6FC-4E84-9C11-CA68EDC02E15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Bild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95" y="492126"/>
            <a:ext cx="10353762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BAEC4-2FF4-4379-9C26-4C47EEF3461D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50C379-E69F-48BB-B73C-26C054D7878C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60C78B-225A-4294-A673-78EDE1B7F9B2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sv-se" dirty="0"/>
              <a:t>Klicka här för att ändra 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E9B0A-DA8D-429D-8889-27013EED3A20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2 för bild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9C2D8-045D-4D9B-A0EC-EF292873006C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98BC602A-79AB-4376-AA29-2E6AEE35CDF7}" type="datetime1">
              <a:rPr lang="sv-SE" smtClean="0"/>
              <a:t>2022-05-29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n bild som innehåller kopp, kaffe, mat, dryck&#10;&#10;Automatiskt skapad beskrivning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 fontScale="90000"/>
          </a:bodyPr>
          <a:lstStyle/>
          <a:p>
            <a:pPr rtl="0"/>
            <a:r>
              <a:rPr lang="sv-se" sz="7200" dirty="0"/>
              <a:t>Struktur och arbetssätt vid fotbollsträningar och matcher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Pedagogiken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v-SE" sz="2800" b="1" dirty="0"/>
              <a:t>Reflektion och lärande</a:t>
            </a:r>
          </a:p>
          <a:p>
            <a:endParaRPr lang="sv-SE" dirty="0"/>
          </a:p>
          <a:p>
            <a:r>
              <a:rPr lang="sv-SE" dirty="0"/>
              <a:t>Lärandet sker i spelet då spelet i sig ställer frågor, använd spelet och de som sker till att ställ frågor. Avvänd det som händer i spelet för att visa på goda exempel och saker att utveckla och förbättra.</a:t>
            </a:r>
          </a:p>
          <a:p>
            <a:r>
              <a:rPr lang="sv-SE" dirty="0"/>
              <a:t>Ställ frågor under spelet gång eller stanna och visa på situationer som går att reflektera kring</a:t>
            </a:r>
          </a:p>
        </p:txBody>
      </p:sp>
    </p:spTree>
    <p:extLst>
      <p:ext uri="{BB962C8B-B14F-4D97-AF65-F5344CB8AC3E}">
        <p14:creationId xmlns:p14="http://schemas.microsoft.com/office/powerpoint/2010/main" val="20550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Mål och syfte med matchen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647902A-64E7-46BA-B635-A9A9379F0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sv-SE" sz="2800" b="1" dirty="0"/>
              <a:t>¤ Mål och syfte med matchen:</a:t>
            </a:r>
            <a:br>
              <a:rPr lang="sv-SE" dirty="0"/>
            </a:br>
            <a:endParaRPr lang="sv-SE" dirty="0"/>
          </a:p>
          <a:p>
            <a:r>
              <a:rPr lang="sv-SE" dirty="0"/>
              <a:t> Att utveckla och utbilda laget och spelaren i anfallsspel och försvarsspel med hjälp av fotbollsaktioner</a:t>
            </a:r>
            <a:br>
              <a:rPr lang="sv-SE" dirty="0"/>
            </a:br>
            <a:r>
              <a:rPr lang="sv-SE" dirty="0"/>
              <a:t>	¤ Hjälpmedel: </a:t>
            </a:r>
            <a:r>
              <a:rPr kumimoji="0" lang="sv-SE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EDC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Principer och frågor i spelet för laget och individen</a:t>
            </a:r>
            <a:endParaRPr lang="sv-SE" dirty="0"/>
          </a:p>
          <a:p>
            <a:pPr marL="3690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004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Matchen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1385" y="1556792"/>
            <a:ext cx="11089232" cy="508518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v-SE" b="1" dirty="0"/>
              <a:t>Innan matchen:</a:t>
            </a:r>
            <a:br>
              <a:rPr lang="sv-SE" dirty="0"/>
            </a:br>
            <a:r>
              <a:rPr lang="sv-SE" dirty="0"/>
              <a:t> - Värm upp med hjälp av fotbollsaktioner</a:t>
            </a:r>
            <a:br>
              <a:rPr lang="sv-SE" dirty="0"/>
            </a:br>
            <a:r>
              <a:rPr lang="sv-SE" dirty="0"/>
              <a:t>- Ställ frågor och reflektera med hjälp av principer för laget och individen</a:t>
            </a:r>
            <a:br>
              <a:rPr lang="sv-SE" dirty="0"/>
            </a:br>
            <a:r>
              <a:rPr lang="sv-SE" b="1" dirty="0"/>
              <a:t>Under matchen:</a:t>
            </a:r>
            <a:br>
              <a:rPr lang="sv-SE" dirty="0"/>
            </a:br>
            <a:r>
              <a:rPr lang="sv-SE" dirty="0"/>
              <a:t>- Ställ frågor och reflektera med hjälp av principer för laget och individen</a:t>
            </a:r>
            <a:br>
              <a:rPr lang="sv-SE" dirty="0"/>
            </a:br>
            <a:r>
              <a:rPr lang="sv-SE" b="1" dirty="0"/>
              <a:t>I halvlek/paus:</a:t>
            </a:r>
            <a:br>
              <a:rPr lang="sv-SE" dirty="0"/>
            </a:br>
            <a:r>
              <a:rPr lang="sv-SE" dirty="0"/>
              <a:t>- Ställ frågor och reflektera med hjälp av principer för laget och individen</a:t>
            </a:r>
            <a:br>
              <a:rPr lang="sv-SE" dirty="0"/>
            </a:br>
            <a:r>
              <a:rPr lang="sv-SE" dirty="0"/>
              <a:t>- Använd metaforer, bilder, koner, språk</a:t>
            </a:r>
            <a:br>
              <a:rPr lang="sv-SE" dirty="0"/>
            </a:br>
            <a:r>
              <a:rPr lang="sv-SE" b="1" dirty="0"/>
              <a:t>Efter matchen:</a:t>
            </a:r>
            <a:br>
              <a:rPr lang="sv-SE" dirty="0"/>
            </a:br>
            <a:r>
              <a:rPr lang="sv-SE" dirty="0"/>
              <a:t>- Sammanfatta, reflektioner utifrån principerna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2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Låt barnen lyssna på spelet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Spelet pratar hela tiden</a:t>
            </a:r>
          </a:p>
          <a:p>
            <a:r>
              <a:rPr lang="sv-SE" dirty="0"/>
              <a:t>Låt spelet prata med barnen</a:t>
            </a:r>
          </a:p>
          <a:p>
            <a:r>
              <a:rPr lang="sv-SE" dirty="0"/>
              <a:t>Spelet ställer frågor</a:t>
            </a:r>
          </a:p>
          <a:p>
            <a:r>
              <a:rPr lang="sv-SE" dirty="0"/>
              <a:t>Spelet ger möjligheter</a:t>
            </a:r>
          </a:p>
          <a:p>
            <a:r>
              <a:rPr lang="sv-SE" dirty="0"/>
              <a:t>Spelet ger feedback</a:t>
            </a:r>
          </a:p>
          <a:p>
            <a:r>
              <a:rPr lang="sv-SE" dirty="0"/>
              <a:t>Spelet ber om att passa… spelet ber om att skjuta… spelet ber om att utmana…spelet ber om att sätta press…spelet ber om att vara spelbar..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7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Mål och syfte med träningar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647902A-64E7-46BA-B635-A9A9379F0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800" b="1" dirty="0"/>
              <a:t>Överliggande mål och syfte med träningen!</a:t>
            </a:r>
            <a:br>
              <a:rPr lang="sv-SE" dirty="0"/>
            </a:br>
            <a:r>
              <a:rPr lang="sv-SE" dirty="0"/>
              <a:t>- Att utveckla och utbilda spelaren och laget i anfallsspel och försvarsspel med hjälp av fotbollsaktioner.</a:t>
            </a:r>
            <a:br>
              <a:rPr lang="sv-SE" dirty="0"/>
            </a:br>
            <a:r>
              <a:rPr lang="sv-SE" dirty="0"/>
              <a:t>	¤ Hjälpmedel: </a:t>
            </a:r>
            <a:r>
              <a:rPr kumimoji="0" lang="sv-SE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EDC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oudy Old Style"/>
                <a:ea typeface="+mn-ea"/>
                <a:cs typeface="+mn-cs"/>
              </a:rPr>
              <a:t>Principer och frågor i spelet för laget och individen</a:t>
            </a:r>
            <a:endParaRPr lang="sv-SE" dirty="0"/>
          </a:p>
          <a:p>
            <a:r>
              <a:rPr lang="sv-SE" sz="2800" b="1" dirty="0"/>
              <a:t>Underliggande mål och syfte (om ni vill)</a:t>
            </a:r>
          </a:p>
          <a:p>
            <a:r>
              <a:rPr lang="sv-SE" dirty="0"/>
              <a:t>- Välj ut en eller några principer och prioritera och förstärk dem under träning eller delar av träning.</a:t>
            </a:r>
            <a:br>
              <a:rPr lang="sv-SE" dirty="0"/>
            </a:br>
            <a:r>
              <a:rPr lang="sv-SE" dirty="0"/>
              <a:t>¤ Hjälpmedel: Principer och frågor i spelet för laget och individen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v-SE" dirty="0"/>
              <a:t>Struktur träningen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79377" y="1905000"/>
          <a:ext cx="11377263" cy="423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88409" y="4941168"/>
          <a:ext cx="1170200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789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6D96897A-96AD-4D09-8C19-C85AF04BCCB4}"/>
              </a:ext>
            </a:extLst>
          </p:cNvPr>
          <p:cNvGrpSpPr/>
          <p:nvPr/>
        </p:nvGrpSpPr>
        <p:grpSpPr>
          <a:xfrm>
            <a:off x="2392454" y="-5"/>
            <a:ext cx="7468200" cy="6666798"/>
            <a:chOff x="2392454" y="-5"/>
            <a:chExt cx="7468200" cy="6666798"/>
          </a:xfrm>
        </p:grpSpPr>
        <p:sp>
          <p:nvSpPr>
            <p:cNvPr id="3" name="Blockbåge 2">
              <a:extLst>
                <a:ext uri="{FF2B5EF4-FFF2-40B4-BE49-F238E27FC236}">
                  <a16:creationId xmlns:a16="http://schemas.microsoft.com/office/drawing/2014/main" id="{2FA9BECF-2E3E-4F64-BC64-EA0C20DE3136}"/>
                </a:ext>
              </a:extLst>
            </p:cNvPr>
            <p:cNvSpPr/>
            <p:nvPr/>
          </p:nvSpPr>
          <p:spPr>
            <a:xfrm>
              <a:off x="3548462" y="820522"/>
              <a:ext cx="4930983" cy="4930983"/>
            </a:xfrm>
            <a:prstGeom prst="blockArc">
              <a:avLst>
                <a:gd name="adj1" fmla="val 10804898"/>
                <a:gd name="adj2" fmla="val 16176346"/>
                <a:gd name="adj3" fmla="val 463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båge 8">
              <a:extLst>
                <a:ext uri="{FF2B5EF4-FFF2-40B4-BE49-F238E27FC236}">
                  <a16:creationId xmlns:a16="http://schemas.microsoft.com/office/drawing/2014/main" id="{8A8BC96F-5A5E-4FE3-BE73-93A895C446F3}"/>
                </a:ext>
              </a:extLst>
            </p:cNvPr>
            <p:cNvSpPr/>
            <p:nvPr/>
          </p:nvSpPr>
          <p:spPr>
            <a:xfrm>
              <a:off x="3548461" y="812977"/>
              <a:ext cx="4930983" cy="4930983"/>
            </a:xfrm>
            <a:prstGeom prst="blockArc">
              <a:avLst>
                <a:gd name="adj1" fmla="val 5423652"/>
                <a:gd name="adj2" fmla="val 10794129"/>
                <a:gd name="adj3" fmla="val 463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båge 9">
              <a:extLst>
                <a:ext uri="{FF2B5EF4-FFF2-40B4-BE49-F238E27FC236}">
                  <a16:creationId xmlns:a16="http://schemas.microsoft.com/office/drawing/2014/main" id="{7BC30AEF-0A1E-4550-8920-CC88080223EB}"/>
                </a:ext>
              </a:extLst>
            </p:cNvPr>
            <p:cNvSpPr/>
            <p:nvPr/>
          </p:nvSpPr>
          <p:spPr>
            <a:xfrm>
              <a:off x="3590754" y="813640"/>
              <a:ext cx="4930983" cy="4930983"/>
            </a:xfrm>
            <a:prstGeom prst="blockArc">
              <a:avLst>
                <a:gd name="adj1" fmla="val 21490916"/>
                <a:gd name="adj2" fmla="val 5484031"/>
                <a:gd name="adj3" fmla="val 463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båge 10">
              <a:extLst>
                <a:ext uri="{FF2B5EF4-FFF2-40B4-BE49-F238E27FC236}">
                  <a16:creationId xmlns:a16="http://schemas.microsoft.com/office/drawing/2014/main" id="{BA47A155-C72B-41B1-B6D4-DB8E61247A56}"/>
                </a:ext>
              </a:extLst>
            </p:cNvPr>
            <p:cNvSpPr/>
            <p:nvPr/>
          </p:nvSpPr>
          <p:spPr>
            <a:xfrm>
              <a:off x="3590959" y="819854"/>
              <a:ext cx="4930983" cy="4930983"/>
            </a:xfrm>
            <a:prstGeom prst="blockArc">
              <a:avLst>
                <a:gd name="adj1" fmla="val 16115676"/>
                <a:gd name="adj2" fmla="val 21482040"/>
                <a:gd name="adj3" fmla="val 463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FE9CD7F0-527D-4313-BB22-0CD745EE6650}"/>
                </a:ext>
              </a:extLst>
            </p:cNvPr>
            <p:cNvSpPr/>
            <p:nvPr/>
          </p:nvSpPr>
          <p:spPr>
            <a:xfrm>
              <a:off x="4863204" y="2144233"/>
              <a:ext cx="2268357" cy="2268357"/>
            </a:xfrm>
            <a:custGeom>
              <a:avLst/>
              <a:gdLst>
                <a:gd name="connsiteX0" fmla="*/ 0 w 2268357"/>
                <a:gd name="connsiteY0" fmla="*/ 1134179 h 2268357"/>
                <a:gd name="connsiteX1" fmla="*/ 1134179 w 2268357"/>
                <a:gd name="connsiteY1" fmla="*/ 0 h 2268357"/>
                <a:gd name="connsiteX2" fmla="*/ 2268358 w 2268357"/>
                <a:gd name="connsiteY2" fmla="*/ 1134179 h 2268357"/>
                <a:gd name="connsiteX3" fmla="*/ 1134179 w 2268357"/>
                <a:gd name="connsiteY3" fmla="*/ 2268358 h 2268357"/>
                <a:gd name="connsiteX4" fmla="*/ 0 w 2268357"/>
                <a:gd name="connsiteY4" fmla="*/ 1134179 h 226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357" h="2268357">
                  <a:moveTo>
                    <a:pt x="0" y="1134179"/>
                  </a:moveTo>
                  <a:cubicBezTo>
                    <a:pt x="0" y="507789"/>
                    <a:pt x="507789" y="0"/>
                    <a:pt x="1134179" y="0"/>
                  </a:cubicBezTo>
                  <a:cubicBezTo>
                    <a:pt x="1760569" y="0"/>
                    <a:pt x="2268358" y="507789"/>
                    <a:pt x="2268358" y="1134179"/>
                  </a:cubicBezTo>
                  <a:cubicBezTo>
                    <a:pt x="2268358" y="1760569"/>
                    <a:pt x="1760569" y="2268358"/>
                    <a:pt x="1134179" y="2268358"/>
                  </a:cubicBezTo>
                  <a:cubicBezTo>
                    <a:pt x="507789" y="2268358"/>
                    <a:pt x="0" y="1760569"/>
                    <a:pt x="0" y="113417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133" tIns="360133" rIns="360133" bIns="360133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200" kern="1200" dirty="0"/>
                <a:t>Perception—action, koppling</a:t>
              </a: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D7A78021-6BBF-44D0-BD95-EF8F844372D7}"/>
                </a:ext>
              </a:extLst>
            </p:cNvPr>
            <p:cNvSpPr/>
            <p:nvPr/>
          </p:nvSpPr>
          <p:spPr>
            <a:xfrm>
              <a:off x="3881795" y="-5"/>
              <a:ext cx="4231176" cy="1755495"/>
            </a:xfrm>
            <a:custGeom>
              <a:avLst/>
              <a:gdLst>
                <a:gd name="connsiteX0" fmla="*/ 0 w 4231176"/>
                <a:gd name="connsiteY0" fmla="*/ 877748 h 1755495"/>
                <a:gd name="connsiteX1" fmla="*/ 2115588 w 4231176"/>
                <a:gd name="connsiteY1" fmla="*/ 0 h 1755495"/>
                <a:gd name="connsiteX2" fmla="*/ 4231176 w 4231176"/>
                <a:gd name="connsiteY2" fmla="*/ 877748 h 1755495"/>
                <a:gd name="connsiteX3" fmla="*/ 2115588 w 4231176"/>
                <a:gd name="connsiteY3" fmla="*/ 1755496 h 1755495"/>
                <a:gd name="connsiteX4" fmla="*/ 0 w 4231176"/>
                <a:gd name="connsiteY4" fmla="*/ 877748 h 175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1176" h="1755495">
                  <a:moveTo>
                    <a:pt x="0" y="877748"/>
                  </a:moveTo>
                  <a:cubicBezTo>
                    <a:pt x="0" y="392981"/>
                    <a:pt x="947181" y="0"/>
                    <a:pt x="2115588" y="0"/>
                  </a:cubicBezTo>
                  <a:cubicBezTo>
                    <a:pt x="3283995" y="0"/>
                    <a:pt x="4231176" y="392981"/>
                    <a:pt x="4231176" y="877748"/>
                  </a:cubicBezTo>
                  <a:cubicBezTo>
                    <a:pt x="4231176" y="1362515"/>
                    <a:pt x="3283995" y="1755496"/>
                    <a:pt x="2115588" y="1755496"/>
                  </a:cubicBezTo>
                  <a:cubicBezTo>
                    <a:pt x="947181" y="1755496"/>
                    <a:pt x="0" y="1362515"/>
                    <a:pt x="0" y="87774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5201" tIns="292646" rIns="655201" bIns="29264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800" kern="1200" dirty="0"/>
                <a:t>Uppfatta</a:t>
              </a:r>
              <a:r>
                <a:rPr lang="sv-SE" sz="1500" kern="1200" dirty="0"/>
                <a:t>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/>
                <a:t>Information genom sinnen, synen, hörsel, känsel, mm</a:t>
              </a:r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B05F7C10-3C35-43AD-AB96-14B2C16D8BD0}"/>
                </a:ext>
              </a:extLst>
            </p:cNvPr>
            <p:cNvSpPr/>
            <p:nvPr/>
          </p:nvSpPr>
          <p:spPr>
            <a:xfrm>
              <a:off x="7066070" y="1902577"/>
              <a:ext cx="2794584" cy="2600295"/>
            </a:xfrm>
            <a:custGeom>
              <a:avLst/>
              <a:gdLst>
                <a:gd name="connsiteX0" fmla="*/ 0 w 2794584"/>
                <a:gd name="connsiteY0" fmla="*/ 1300148 h 2600295"/>
                <a:gd name="connsiteX1" fmla="*/ 1397292 w 2794584"/>
                <a:gd name="connsiteY1" fmla="*/ 0 h 2600295"/>
                <a:gd name="connsiteX2" fmla="*/ 2794584 w 2794584"/>
                <a:gd name="connsiteY2" fmla="*/ 1300148 h 2600295"/>
                <a:gd name="connsiteX3" fmla="*/ 1397292 w 2794584"/>
                <a:gd name="connsiteY3" fmla="*/ 2600296 h 2600295"/>
                <a:gd name="connsiteX4" fmla="*/ 0 w 2794584"/>
                <a:gd name="connsiteY4" fmla="*/ 1300148 h 260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584" h="2600295">
                  <a:moveTo>
                    <a:pt x="0" y="1300148"/>
                  </a:moveTo>
                  <a:cubicBezTo>
                    <a:pt x="0" y="582096"/>
                    <a:pt x="625589" y="0"/>
                    <a:pt x="1397292" y="0"/>
                  </a:cubicBezTo>
                  <a:cubicBezTo>
                    <a:pt x="2168995" y="0"/>
                    <a:pt x="2794584" y="582096"/>
                    <a:pt x="2794584" y="1300148"/>
                  </a:cubicBezTo>
                  <a:cubicBezTo>
                    <a:pt x="2794584" y="2018200"/>
                    <a:pt x="2168995" y="2600296"/>
                    <a:pt x="1397292" y="2600296"/>
                  </a:cubicBezTo>
                  <a:cubicBezTo>
                    <a:pt x="625589" y="2600296"/>
                    <a:pt x="0" y="2018200"/>
                    <a:pt x="0" y="130014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817" tIns="416364" rIns="444817" bIns="41636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800" kern="1200" dirty="0"/>
                <a:t>Förstå</a:t>
              </a:r>
              <a:br>
                <a:rPr lang="sv-SE" sz="2800" kern="1200" dirty="0"/>
              </a:br>
              <a:r>
                <a:rPr lang="sv-SE" sz="1500" kern="1200" dirty="0"/>
                <a:t> </a:t>
              </a:r>
              <a:r>
                <a:rPr lang="sv-SE" sz="1600" kern="1200" dirty="0"/>
                <a:t>Hantera information, Kunskaper, tidigare upplevelser, med/ motståndare, tid/yta, positioner, rörelser, kognition mm</a:t>
              </a: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C92D0EB2-AC5A-4F3E-A8AA-E751E19FBDCC}"/>
                </a:ext>
              </a:extLst>
            </p:cNvPr>
            <p:cNvSpPr/>
            <p:nvPr/>
          </p:nvSpPr>
          <p:spPr>
            <a:xfrm>
              <a:off x="3267948" y="4706688"/>
              <a:ext cx="5458870" cy="1960105"/>
            </a:xfrm>
            <a:custGeom>
              <a:avLst/>
              <a:gdLst>
                <a:gd name="connsiteX0" fmla="*/ 0 w 5458870"/>
                <a:gd name="connsiteY0" fmla="*/ 980053 h 1960105"/>
                <a:gd name="connsiteX1" fmla="*/ 2729435 w 5458870"/>
                <a:gd name="connsiteY1" fmla="*/ 0 h 1960105"/>
                <a:gd name="connsiteX2" fmla="*/ 5458870 w 5458870"/>
                <a:gd name="connsiteY2" fmla="*/ 980053 h 1960105"/>
                <a:gd name="connsiteX3" fmla="*/ 2729435 w 5458870"/>
                <a:gd name="connsiteY3" fmla="*/ 1960106 h 1960105"/>
                <a:gd name="connsiteX4" fmla="*/ 0 w 5458870"/>
                <a:gd name="connsiteY4" fmla="*/ 980053 h 196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8870" h="1960105">
                  <a:moveTo>
                    <a:pt x="0" y="980053"/>
                  </a:moveTo>
                  <a:cubicBezTo>
                    <a:pt x="0" y="438785"/>
                    <a:pt x="1222010" y="0"/>
                    <a:pt x="2729435" y="0"/>
                  </a:cubicBezTo>
                  <a:cubicBezTo>
                    <a:pt x="4236860" y="0"/>
                    <a:pt x="5458870" y="438785"/>
                    <a:pt x="5458870" y="980053"/>
                  </a:cubicBezTo>
                  <a:cubicBezTo>
                    <a:pt x="5458870" y="1521321"/>
                    <a:pt x="4236860" y="1960106"/>
                    <a:pt x="2729435" y="1960106"/>
                  </a:cubicBezTo>
                  <a:cubicBezTo>
                    <a:pt x="1222010" y="1960106"/>
                    <a:pt x="0" y="1521321"/>
                    <a:pt x="0" y="98005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4993" tIns="322611" rIns="834993" bIns="32261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800" kern="1200" dirty="0"/>
                <a:t>Besluta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/>
                <a:t>Motivation, nervositet, självförtroende, Tankar, kultur, roll, status, ledare/tränare, egenintresse, spelidé, egen kunskap, form, ställning, fysik, mm</a:t>
              </a: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1CA8EB74-9B75-4B47-AF40-1F144282948B}"/>
                </a:ext>
              </a:extLst>
            </p:cNvPr>
            <p:cNvSpPr/>
            <p:nvPr/>
          </p:nvSpPr>
          <p:spPr>
            <a:xfrm>
              <a:off x="2392454" y="2054436"/>
              <a:ext cx="2426346" cy="2456293"/>
            </a:xfrm>
            <a:custGeom>
              <a:avLst/>
              <a:gdLst>
                <a:gd name="connsiteX0" fmla="*/ 0 w 2426346"/>
                <a:gd name="connsiteY0" fmla="*/ 1228147 h 2456293"/>
                <a:gd name="connsiteX1" fmla="*/ 1213173 w 2426346"/>
                <a:gd name="connsiteY1" fmla="*/ 0 h 2456293"/>
                <a:gd name="connsiteX2" fmla="*/ 2426346 w 2426346"/>
                <a:gd name="connsiteY2" fmla="*/ 1228147 h 2456293"/>
                <a:gd name="connsiteX3" fmla="*/ 1213173 w 2426346"/>
                <a:gd name="connsiteY3" fmla="*/ 2456294 h 2456293"/>
                <a:gd name="connsiteX4" fmla="*/ 0 w 2426346"/>
                <a:gd name="connsiteY4" fmla="*/ 1228147 h 245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346" h="2456293">
                  <a:moveTo>
                    <a:pt x="0" y="1228147"/>
                  </a:moveTo>
                  <a:cubicBezTo>
                    <a:pt x="0" y="549860"/>
                    <a:pt x="543156" y="0"/>
                    <a:pt x="1213173" y="0"/>
                  </a:cubicBezTo>
                  <a:cubicBezTo>
                    <a:pt x="1883190" y="0"/>
                    <a:pt x="2426346" y="549860"/>
                    <a:pt x="2426346" y="1228147"/>
                  </a:cubicBezTo>
                  <a:cubicBezTo>
                    <a:pt x="2426346" y="1906434"/>
                    <a:pt x="1883190" y="2456294"/>
                    <a:pt x="1213173" y="2456294"/>
                  </a:cubicBezTo>
                  <a:cubicBezTo>
                    <a:pt x="543156" y="2456294"/>
                    <a:pt x="0" y="1906434"/>
                    <a:pt x="0" y="122814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890" tIns="395276" rIns="390890" bIns="3952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800" kern="1200" dirty="0"/>
                <a:t>Agera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900" kern="1200" dirty="0"/>
                <a:t>Tekniken, fysiken, motoriken, utförandet, mm</a:t>
              </a:r>
            </a:p>
          </p:txBody>
        </p:sp>
      </p:grpSp>
      <p:sp>
        <p:nvSpPr>
          <p:cNvPr id="5" name="Vänsterböjd 4"/>
          <p:cNvSpPr/>
          <p:nvPr/>
        </p:nvSpPr>
        <p:spPr>
          <a:xfrm>
            <a:off x="6667972" y="1512649"/>
            <a:ext cx="796181" cy="3760695"/>
          </a:xfrm>
          <a:prstGeom prst="curved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Vänsterböjd 5"/>
          <p:cNvSpPr/>
          <p:nvPr/>
        </p:nvSpPr>
        <p:spPr>
          <a:xfrm rot="10800000">
            <a:off x="4237056" y="1340769"/>
            <a:ext cx="1029933" cy="3723909"/>
          </a:xfrm>
          <a:prstGeom prst="curved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ktangel 6"/>
          <p:cNvSpPr/>
          <p:nvPr/>
        </p:nvSpPr>
        <p:spPr>
          <a:xfrm rot="19920000">
            <a:off x="72177" y="590206"/>
            <a:ext cx="2470583" cy="701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dirty="0">
                <a:solidFill>
                  <a:prstClr val="white"/>
                </a:solidFill>
                <a:latin typeface="Corbel"/>
              </a:rPr>
              <a:t>Allt hänger ihop i ett kontext </a:t>
            </a:r>
          </a:p>
        </p:txBody>
      </p:sp>
      <p:sp>
        <p:nvSpPr>
          <p:cNvPr id="8" name="Rektangel 7"/>
          <p:cNvSpPr/>
          <p:nvPr/>
        </p:nvSpPr>
        <p:spPr>
          <a:xfrm rot="1410091">
            <a:off x="9928747" y="705708"/>
            <a:ext cx="2059987" cy="701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dirty="0">
                <a:solidFill>
                  <a:prstClr val="white"/>
                </a:solidFill>
                <a:latin typeface="Corbel"/>
              </a:rPr>
              <a:t>Fotbollsaktion/interaktion</a:t>
            </a:r>
          </a:p>
        </p:txBody>
      </p:sp>
    </p:spTree>
    <p:extLst>
      <p:ext uri="{BB962C8B-B14F-4D97-AF65-F5344CB8AC3E}">
        <p14:creationId xmlns:p14="http://schemas.microsoft.com/office/powerpoint/2010/main" val="32948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5F7C25-965B-40C6-9CF1-ACF194B8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Principer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5DBF3A-E933-467A-BE03-2EF6A602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de ska leda till att spelare och laget utvecklas i fotbollsspelet</a:t>
            </a:r>
          </a:p>
          <a:p>
            <a:r>
              <a:rPr lang="sv-SE" dirty="0"/>
              <a:t>Att de ska vara begripliga och lätta att förstå för både ledare och spelare.</a:t>
            </a:r>
          </a:p>
        </p:txBody>
      </p:sp>
    </p:spTree>
    <p:extLst>
      <p:ext uri="{BB962C8B-B14F-4D97-AF65-F5344CB8AC3E}">
        <p14:creationId xmlns:p14="http://schemas.microsoft.com/office/powerpoint/2010/main" val="13887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24762" y="335658"/>
            <a:ext cx="9733892" cy="5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3599" dirty="0">
                <a:solidFill>
                  <a:prstClr val="white"/>
                </a:solidFill>
                <a:latin typeface="Corbel"/>
              </a:rPr>
              <a:t>Ramverk och principer för spelet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839A403-B1EA-4A87-8B71-FDEBB7506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62536"/>
              </p:ext>
            </p:extLst>
          </p:nvPr>
        </p:nvGraphicFramePr>
        <p:xfrm>
          <a:off x="551384" y="1467152"/>
          <a:ext cx="10922292" cy="58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3944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Anfallsspel</a:t>
                      </a:r>
                    </a:p>
                    <a:p>
                      <a:pPr algn="ctr"/>
                      <a:endParaRPr lang="sv-SE" sz="28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¤ Sträva efter att spela sig ur alla  situationer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1800" dirty="0"/>
                      </a:br>
                      <a:r>
                        <a:rPr lang="sv-SE" sz="1800" dirty="0"/>
                        <a:t>¤ Målvakten är spelbar och används  i anfallsspelet som viken spelare som helst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 ¤ Sträva efter </a:t>
                      </a:r>
                      <a:r>
                        <a:rPr lang="sv-SE" sz="1800" dirty="0" err="1"/>
                        <a:t>attt</a:t>
                      </a:r>
                      <a:r>
                        <a:rPr lang="sv-SE" sz="1800" dirty="0"/>
                        <a:t> spela sig igenom spelyta för spelyta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1800" dirty="0"/>
                      </a:br>
                      <a:r>
                        <a:rPr lang="sv-SE" sz="1800" dirty="0"/>
                        <a:t>¤ Sträva efter att spela sig framåt om det är möjligt och sök numerära överlägen</a:t>
                      </a:r>
                      <a:br>
                        <a:rPr lang="sv-SE" sz="1800" dirty="0"/>
                      </a:br>
                      <a:br>
                        <a:rPr lang="sv-SE" sz="1800" dirty="0"/>
                      </a:br>
                      <a:r>
                        <a:rPr lang="sv-SE" sz="1800" dirty="0"/>
                        <a:t>¤ Sträva efter att komma till avslut med många spelare involverade.</a:t>
                      </a:r>
                    </a:p>
                    <a:p>
                      <a:pPr algn="ctr"/>
                      <a:br>
                        <a:rPr lang="sv-SE" sz="1800" dirty="0"/>
                      </a:br>
                      <a:endParaRPr lang="sv-SE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Försvarsspel</a:t>
                      </a:r>
                    </a:p>
                    <a:p>
                      <a:pPr algn="ctr"/>
                      <a:br>
                        <a:rPr lang="sv-SE" sz="2800" dirty="0"/>
                      </a:br>
                      <a:r>
                        <a:rPr lang="sv-SE" sz="1800" dirty="0"/>
                        <a:t>¤ Sträva efter att ta tillbaka bollen så snabbt som möjligt tillsammans</a:t>
                      </a:r>
                    </a:p>
                    <a:p>
                      <a:pPr algn="ctr"/>
                      <a:br>
                        <a:rPr lang="sv-SE" sz="1800" dirty="0"/>
                      </a:br>
                      <a:r>
                        <a:rPr lang="sv-SE" sz="1800" dirty="0"/>
                        <a:t>¤ Undvik att motståndaren spelar igenom laget genom att bli kompakta</a:t>
                      </a:r>
                    </a:p>
                    <a:p>
                      <a:pPr algn="ctr"/>
                      <a:endParaRPr lang="sv-SE" sz="18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¤ Minska tid för motståndaren och täck ytor på planen tillsammans</a:t>
                      </a:r>
                    </a:p>
                    <a:p>
                      <a:pPr algn="ctr"/>
                      <a:br>
                        <a:rPr lang="sv-SE" sz="1800" dirty="0"/>
                      </a:br>
                      <a:r>
                        <a:rPr lang="sv-SE" sz="1800" dirty="0"/>
                        <a:t>¤ Sträva efter att alltid nå en medspelare vid brytning</a:t>
                      </a:r>
                    </a:p>
                    <a:p>
                      <a:pPr algn="ctr"/>
                      <a:endParaRPr lang="sv-SE" sz="1800" dirty="0"/>
                    </a:p>
                    <a:p>
                      <a:pPr algn="ctr"/>
                      <a:endParaRPr lang="sv-SE" sz="2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Fasta situationer</a:t>
                      </a:r>
                      <a:br>
                        <a:rPr lang="sv-SE" sz="2800" dirty="0"/>
                      </a:br>
                      <a:br>
                        <a:rPr lang="sv-SE" sz="2800" dirty="0"/>
                      </a:br>
                      <a:r>
                        <a:rPr lang="sv-SE" sz="1800" dirty="0"/>
                        <a:t>Fasta situationer med:</a:t>
                      </a:r>
                      <a:br>
                        <a:rPr lang="sv-SE" sz="1800" dirty="0"/>
                      </a:br>
                      <a:r>
                        <a:rPr lang="sv-SE" sz="1800" dirty="0"/>
                        <a:t>¤ Sätt igång spelet för att behålla bollen inom laget eller kommat till avslut.</a:t>
                      </a:r>
                      <a:br>
                        <a:rPr lang="sv-SE" sz="1800" dirty="0"/>
                      </a:br>
                      <a:endParaRPr lang="sv-SE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Fasta situationer emot:</a:t>
                      </a:r>
                      <a:br>
                        <a:rPr lang="sv-SE" sz="1800" dirty="0"/>
                      </a:br>
                      <a:r>
                        <a:rPr lang="sv-SE" sz="1800" dirty="0"/>
                        <a:t>¤ Försvarssida och täck ytor för att återvinna bollen och var kompakta för att inte bli igenomspelade</a:t>
                      </a:r>
                    </a:p>
                    <a:p>
                      <a:pPr algn="ctr"/>
                      <a:endParaRPr lang="sv-SE" sz="1800" dirty="0"/>
                    </a:p>
                    <a:p>
                      <a:pPr algn="ctr"/>
                      <a:endParaRPr lang="sv-SE" sz="2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2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24762" y="335658"/>
            <a:ext cx="9733892" cy="5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3599" dirty="0">
                <a:solidFill>
                  <a:prstClr val="white"/>
                </a:solidFill>
                <a:latin typeface="Corbel"/>
              </a:rPr>
              <a:t>Frågor till laget för reflektion och lärande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23C49D35-E2FB-4407-8630-269B6E9BD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60727"/>
              </p:ext>
            </p:extLst>
          </p:nvPr>
        </p:nvGraphicFramePr>
        <p:xfrm>
          <a:off x="551384" y="1467152"/>
          <a:ext cx="10922292" cy="533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3944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Anfallsspel</a:t>
                      </a:r>
                      <a:br>
                        <a:rPr lang="sv-SE" sz="2800" dirty="0"/>
                      </a:br>
                      <a:endParaRPr lang="sv-SE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¤ Hur kan vi göra för att ta oss framåt?</a:t>
                      </a:r>
                      <a:br>
                        <a:rPr lang="sv-SE" sz="1800" dirty="0"/>
                      </a:br>
                      <a:br>
                        <a:rPr lang="sv-SE" sz="1800" dirty="0"/>
                      </a:br>
                      <a:r>
                        <a:rPr lang="sv-SE" sz="1800" dirty="0"/>
                        <a:t>¤ Hur kan vi göra för att behålla bollen inom laget?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1800" dirty="0"/>
                      </a:br>
                      <a:r>
                        <a:rPr lang="sv-SE" sz="1800" dirty="0"/>
                        <a:t>¤ Hur kan vi göra för att komma till avslut och göra mål?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dirty="0"/>
                    </a:p>
                    <a:p>
                      <a:pPr algn="ctr"/>
                      <a:r>
                        <a:rPr lang="sv-SE" sz="1800" dirty="0"/>
                        <a:t>¤ Hur kan vi bli spelbara?</a:t>
                      </a:r>
                      <a:br>
                        <a:rPr lang="sv-SE" sz="1800" dirty="0"/>
                      </a:br>
                      <a:br>
                        <a:rPr lang="sv-SE" sz="1800" dirty="0"/>
                      </a:br>
                      <a:r>
                        <a:rPr lang="sv-SE" sz="1800" dirty="0"/>
                        <a:t>¤ Hur gör vi för att skapa numerära överlägen?</a:t>
                      </a:r>
                      <a:br>
                        <a:rPr lang="sv-SE" sz="1800" dirty="0"/>
                      </a:br>
                      <a:br>
                        <a:rPr lang="sv-SE" sz="1800" dirty="0"/>
                      </a:br>
                      <a:r>
                        <a:rPr lang="sv-SE" sz="1800" dirty="0"/>
                        <a:t>¤ Hur kan vi göra för att byta kant?</a:t>
                      </a:r>
                    </a:p>
                    <a:p>
                      <a:pPr algn="ctr"/>
                      <a:endParaRPr lang="sv-SE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Försvarsspel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2800" dirty="0"/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vi göra för att ta tillbaka bollen?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vi göra för att minska ytor och tid för motståndaren?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v-SE" sz="1800" dirty="0"/>
                        <a:t>¤ Hur kan vi hindra motståndaren att spela in mellan oss?</a:t>
                      </a:r>
                      <a:br>
                        <a:rPr lang="sv-SE" sz="1800" dirty="0"/>
                      </a:br>
                      <a:endParaRPr lang="sv-SE" sz="1800" dirty="0"/>
                    </a:p>
                    <a:p>
                      <a:pPr algn="ctr"/>
                      <a:endParaRPr lang="sv-SE" sz="2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Fasta situationer</a:t>
                      </a:r>
                      <a:br>
                        <a:rPr lang="sv-SE" sz="2800" dirty="0"/>
                      </a:br>
                      <a:br>
                        <a:rPr lang="sv-SE" sz="2800" dirty="0"/>
                      </a:br>
                      <a:r>
                        <a:rPr lang="sv-SE" sz="1800" dirty="0"/>
                        <a:t>Fasta situationer med:</a:t>
                      </a:r>
                      <a:br>
                        <a:rPr lang="sv-SE" sz="1800" dirty="0"/>
                      </a:br>
                      <a:r>
                        <a:rPr lang="sv-SE" sz="1800" dirty="0"/>
                        <a:t>Hur kan vi få mer yta och tid för att sätta gång spelet?</a:t>
                      </a:r>
                      <a:br>
                        <a:rPr lang="sv-SE" sz="1800" dirty="0"/>
                      </a:br>
                      <a:endParaRPr lang="sv-SE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Fasta situationer emot:</a:t>
                      </a:r>
                      <a:br>
                        <a:rPr lang="sv-SE" sz="1800" dirty="0"/>
                      </a:br>
                      <a:r>
                        <a:rPr lang="sv-SE" sz="1800" dirty="0"/>
                        <a:t>Hur kan vi minska tiden och ytan för motståndaren?</a:t>
                      </a:r>
                    </a:p>
                    <a:p>
                      <a:pPr algn="ctr"/>
                      <a:endParaRPr lang="sv-SE" sz="1800" dirty="0"/>
                    </a:p>
                    <a:p>
                      <a:pPr algn="ctr"/>
                      <a:endParaRPr lang="sv-SE" sz="2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1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24762" y="335658"/>
            <a:ext cx="9733892" cy="59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3599" dirty="0">
                <a:solidFill>
                  <a:prstClr val="white"/>
                </a:solidFill>
                <a:latin typeface="Corbel"/>
              </a:rPr>
              <a:t>Ramverk och principer för den enskilde spelaren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B086B86-46DB-4180-9137-517A50E6B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23363"/>
              </p:ext>
            </p:extLst>
          </p:nvPr>
        </p:nvGraphicFramePr>
        <p:xfrm>
          <a:off x="568111" y="1467152"/>
          <a:ext cx="10905564" cy="505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368"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Anfallsspel med boll</a:t>
                      </a:r>
                      <a:br>
                        <a:rPr lang="sv-SE" sz="2800" dirty="0"/>
                      </a:br>
                      <a:endParaRPr lang="sv-SE" sz="2800" dirty="0"/>
                    </a:p>
                    <a:p>
                      <a:pPr algn="ctr"/>
                      <a:r>
                        <a:rPr lang="sv-SE" sz="1800" dirty="0"/>
                        <a:t>¤ Sträva efter att spela sig ur alla situationer.</a:t>
                      </a:r>
                    </a:p>
                    <a:p>
                      <a:pPr algn="ctr"/>
                      <a:endParaRPr lang="sv-SE" sz="1800" dirty="0"/>
                    </a:p>
                    <a:p>
                      <a:pPr algn="ctr"/>
                      <a:r>
                        <a:rPr lang="sv-SE" sz="1800" dirty="0"/>
                        <a:t>¤ Spela in i trånga ytor för att utmana medspelare till att lösa svårare situationer</a:t>
                      </a:r>
                    </a:p>
                    <a:p>
                      <a:pPr algn="ctr"/>
                      <a:br>
                        <a:rPr lang="sv-SE" sz="1800" dirty="0"/>
                      </a:br>
                      <a:r>
                        <a:rPr lang="sv-SE" sz="1800" dirty="0"/>
                        <a:t>¤ Titta upp och sträva framåt yta för yta</a:t>
                      </a:r>
                    </a:p>
                    <a:p>
                      <a:pPr algn="ctr"/>
                      <a:br>
                        <a:rPr lang="sv-SE" sz="1800" baseline="0" dirty="0"/>
                      </a:br>
                      <a:r>
                        <a:rPr lang="sv-SE" sz="1800" baseline="0" dirty="0"/>
                        <a:t>¤ Sök numerära överlägen</a:t>
                      </a:r>
                    </a:p>
                    <a:p>
                      <a:pPr algn="ctr"/>
                      <a:endParaRPr lang="sv-SE" sz="1800" baseline="0" dirty="0"/>
                    </a:p>
                    <a:p>
                      <a:pPr algn="ctr"/>
                      <a:r>
                        <a:rPr lang="sv-SE" sz="1800" baseline="0" dirty="0"/>
                        <a:t>¤ Sträva efter att få mer tid och yta till sig själva och medspelare</a:t>
                      </a:r>
                      <a:endParaRPr lang="sv-SE" sz="1800" dirty="0"/>
                    </a:p>
                    <a:p>
                      <a:pPr algn="ctr"/>
                      <a:endParaRPr lang="sv-SE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/>
                        <a:t>Anfallsspel</a:t>
                      </a:r>
                      <a:r>
                        <a:rPr lang="sv-SE" sz="2800" baseline="0" dirty="0"/>
                        <a:t> utan boll</a:t>
                      </a:r>
                      <a:br>
                        <a:rPr lang="sv-SE" sz="2800" baseline="0" dirty="0"/>
                      </a:br>
                      <a:br>
                        <a:rPr lang="sv-SE" sz="2800" dirty="0"/>
                      </a:b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¤ Sträva</a:t>
                      </a:r>
                      <a:r>
                        <a:rPr lang="sv-S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efter att vara</a:t>
                      </a: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spelbar och behjälplig till bollhållaren</a:t>
                      </a:r>
                      <a:b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¤ Var</a:t>
                      </a:r>
                      <a:r>
                        <a:rPr lang="sv-S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örberedd</a:t>
                      </a:r>
                      <a:r>
                        <a:rPr lang="sv-S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innan bollmottag med att orientera sig och kroppen</a:t>
                      </a:r>
                      <a:r>
                        <a:rPr lang="sv-S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en gynnsam position</a:t>
                      </a:r>
                    </a:p>
                    <a:p>
                      <a:pPr algn="ctr"/>
                      <a:br>
                        <a:rPr lang="sv-S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800" dirty="0"/>
                        <a:t>¤ Flytta med och ansvara</a:t>
                      </a:r>
                      <a:r>
                        <a:rPr lang="sv-SE" sz="1800" baseline="0" dirty="0"/>
                        <a:t> för att </a:t>
                      </a:r>
                      <a:r>
                        <a:rPr lang="sv-SE" sz="1800" dirty="0"/>
                        <a:t>hålla ihop laget</a:t>
                      </a:r>
                    </a:p>
                    <a:p>
                      <a:pPr algn="ctr"/>
                      <a:br>
                        <a:rPr lang="sv-SE" sz="1800" dirty="0"/>
                      </a:br>
                      <a:r>
                        <a:rPr lang="sv-SE" sz="1800" dirty="0"/>
                        <a:t>¤ Sök numerära överlägen</a:t>
                      </a:r>
                      <a:br>
                        <a:rPr lang="sv-SE" sz="1800" dirty="0"/>
                      </a:br>
                      <a:br>
                        <a:rPr lang="sv-SE" sz="1800" dirty="0"/>
                      </a:br>
                      <a:r>
                        <a:rPr lang="sv-SE" sz="1800" dirty="0"/>
                        <a:t>¤ Sträva efter att få mer tid och yta till sig själv och medspelare</a:t>
                      </a:r>
                      <a:br>
                        <a:rPr lang="sv-S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sv-SE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Försvarsspel</a:t>
                      </a:r>
                      <a:endParaRPr lang="sv-SE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2800" dirty="0">
                          <a:latin typeface="+mj-lt"/>
                        </a:rPr>
                      </a:b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¤ Ta tillbaka bollen så</a:t>
                      </a:r>
                      <a:r>
                        <a:rPr lang="sv-S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fort som möjligt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¤ Förhindra genomspel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¤</a:t>
                      </a:r>
                      <a:r>
                        <a:rPr lang="sv-S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Håll ihop laget och täck ytor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800" b="1" dirty="0">
                          <a:latin typeface="+mj-lt"/>
                        </a:rPr>
                        <a:t>¤ Sträva efter att alltid nå en medspelare vid brytning</a:t>
                      </a:r>
                      <a:br>
                        <a:rPr lang="sv-SE" sz="1800" b="1" dirty="0">
                          <a:latin typeface="+mj-lt"/>
                        </a:rPr>
                      </a:br>
                      <a:br>
                        <a:rPr lang="sv-SE" sz="1800" b="1" dirty="0">
                          <a:latin typeface="+mj-lt"/>
                        </a:rPr>
                      </a:br>
                      <a:r>
                        <a:rPr lang="sv-SE" sz="1800" b="1" dirty="0">
                          <a:latin typeface="+mj-lt"/>
                        </a:rPr>
                        <a:t>¤ Sträva efter att minska tid och yta för motståndaren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800" dirty="0">
                        <a:latin typeface="+mj-lt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24762" y="335658"/>
            <a:ext cx="9733892" cy="5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3599" dirty="0">
                <a:solidFill>
                  <a:prstClr val="white"/>
                </a:solidFill>
                <a:latin typeface="Corbel"/>
              </a:rPr>
              <a:t>Frågor till individen för reflektion och lärande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9466715-EF7C-4779-8058-5C68786EB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64947"/>
              </p:ext>
            </p:extLst>
          </p:nvPr>
        </p:nvGraphicFramePr>
        <p:xfrm>
          <a:off x="228600" y="1143302"/>
          <a:ext cx="11744325" cy="603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73">
                <a:tc>
                  <a:txBody>
                    <a:bodyPr/>
                    <a:lstStyle/>
                    <a:p>
                      <a:pPr algn="ctr"/>
                      <a:r>
                        <a:rPr lang="sv-SE" sz="2800" b="0" dirty="0"/>
                        <a:t>Anfallsspel med boll</a:t>
                      </a:r>
                    </a:p>
                    <a:p>
                      <a:pPr algn="ctr"/>
                      <a:endParaRPr lang="sv-SE" sz="2800" b="0" dirty="0"/>
                    </a:p>
                    <a:p>
                      <a:pPr algn="ctr"/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ser det ut runt om dig? </a:t>
                      </a:r>
                    </a:p>
                    <a:p>
                      <a:pPr algn="ctr"/>
                      <a:endParaRPr lang="sv-SE" sz="1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du göra för att få mer tid  när du har bollen?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 du ta dig framåt just nu?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Finns det någon att passa eller kan du gå själv?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du underlätta för din medspelare att ta emot bollen?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Kan du samverka med någon för att öka tid och yta? 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b="0" dirty="0"/>
                        <a:t>Anfallsspel</a:t>
                      </a:r>
                      <a:r>
                        <a:rPr lang="sv-SE" sz="2800" b="0" baseline="0" dirty="0"/>
                        <a:t> utan boll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sv-SE" sz="2800" b="0" dirty="0"/>
                      </a:br>
                      <a:r>
                        <a:rPr lang="sv-SE" sz="1800" b="1" dirty="0"/>
                        <a:t>¤</a:t>
                      </a:r>
                      <a:r>
                        <a:rPr lang="sv-SE" sz="2800" b="1" dirty="0"/>
                        <a:t> </a:t>
                      </a: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Hur kan du gör för att bli spelbar?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jag för att förbereda mig för att få bollen för att få mer tid och yta?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du göra för att skapa ett numerärt överläge?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Vem vill du ha en passning från just nu?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Kan du få passning från medspelare nu</a:t>
                      </a:r>
                      <a:r>
                        <a:rPr kumimoji="0" lang="sv-S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b="0" dirty="0"/>
                        <a:t>Försvarsspel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8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Hur kan du göra för att ta tillbaka bollen?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¤ Hur kan du minska ytan och tiden för motståndaren ?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¤Var vill du att motståndaren ska passa?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Vill du att motståndaren ska driva mot dig?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Vilken position kan du ha för att inte bli förbispelad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¤ Vilken position har du i förhållande till medspelaren och bollen? </a:t>
                      </a:r>
                    </a:p>
                    <a:p>
                      <a:pPr algn="ctr"/>
                      <a:br>
                        <a:rPr lang="sv-S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sv-SE" sz="2800" b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76_TF12214701" id="{FE09290F-3A26-4EB7-A130-47C83F99E601}" vid="{5C84FDE2-A5DE-465F-8393-6BD13F98315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{B2D39091-0B8B-45AF-8F45-1AB983465A37}tf12214701_win32</Template>
  <TotalTime>3964</TotalTime>
  <Words>1221</Words>
  <Application>Microsoft Office PowerPoint</Application>
  <PresentationFormat>Bredbild</PresentationFormat>
  <Paragraphs>125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Calibri</vt:lpstr>
      <vt:lpstr>Corbel</vt:lpstr>
      <vt:lpstr>Goudy Old Style</vt:lpstr>
      <vt:lpstr>Wingdings 2</vt:lpstr>
      <vt:lpstr>SlateVTI</vt:lpstr>
      <vt:lpstr>Struktur och arbetssätt vid fotbollsträningar och matcher</vt:lpstr>
      <vt:lpstr>Mål och syfte med träningar</vt:lpstr>
      <vt:lpstr>Struktur träningen</vt:lpstr>
      <vt:lpstr>PowerPoint-presentation</vt:lpstr>
      <vt:lpstr>Principer</vt:lpstr>
      <vt:lpstr>PowerPoint-presentation</vt:lpstr>
      <vt:lpstr>PowerPoint-presentation</vt:lpstr>
      <vt:lpstr>PowerPoint-presentation</vt:lpstr>
      <vt:lpstr>PowerPoint-presentation</vt:lpstr>
      <vt:lpstr>Pedagogiken</vt:lpstr>
      <vt:lpstr>Mål och syfte med matchen</vt:lpstr>
      <vt:lpstr>Matchen</vt:lpstr>
      <vt:lpstr>Låt barnen lyssna på spelet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fotbollsträningar</dc:title>
  <dc:creator>Svensson Urban</dc:creator>
  <cp:lastModifiedBy>Svensson Urban</cp:lastModifiedBy>
  <cp:revision>35</cp:revision>
  <dcterms:created xsi:type="dcterms:W3CDTF">2022-05-20T06:16:51Z</dcterms:created>
  <dcterms:modified xsi:type="dcterms:W3CDTF">2022-05-29T08:29:29Z</dcterms:modified>
</cp:coreProperties>
</file>