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01"/>
    <a:srgbClr val="0B0B09"/>
    <a:srgbClr val="DBDEDB"/>
    <a:srgbClr val="C2C6C5"/>
    <a:srgbClr val="C5C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43" d="100"/>
          <a:sy n="43" d="100"/>
        </p:scale>
        <p:origin x="2208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235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199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799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222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85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03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162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7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174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3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934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58B1-F5D7-4B99-82C8-8357FECF144F}" type="datetimeFigureOut">
              <a:rPr lang="sv-SE" smtClean="0"/>
              <a:t>2026-01-04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546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utomhus, träd, snö&#10;&#10;Automatiskt genererad beskrivning">
            <a:extLst>
              <a:ext uri="{FF2B5EF4-FFF2-40B4-BE49-F238E27FC236}">
                <a16:creationId xmlns:a16="http://schemas.microsoft.com/office/drawing/2014/main" id="{F4CC3D66-366B-4770-89E2-81EDB69B1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1" b="31830"/>
          <a:stretch/>
        </p:blipFill>
        <p:spPr>
          <a:xfrm>
            <a:off x="0" y="0"/>
            <a:ext cx="6858000" cy="3265714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60C9C85-ABE2-48CA-8E94-3DCFE1C312F3}"/>
              </a:ext>
            </a:extLst>
          </p:cNvPr>
          <p:cNvSpPr/>
          <p:nvPr/>
        </p:nvSpPr>
        <p:spPr>
          <a:xfrm>
            <a:off x="-3" y="2945522"/>
            <a:ext cx="6858000" cy="179614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73000">
                <a:srgbClr val="DBDEDB"/>
              </a:gs>
              <a:gs pos="100000">
                <a:srgbClr val="C5C7C6">
                  <a:alpha val="40000"/>
                </a:srgbClr>
              </a:gs>
              <a:gs pos="100000">
                <a:srgbClr val="C2C6C5">
                  <a:alpha val="4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1697FCF-A131-4261-BF7E-DF7103C02F5D}"/>
              </a:ext>
            </a:extLst>
          </p:cNvPr>
          <p:cNvSpPr/>
          <p:nvPr/>
        </p:nvSpPr>
        <p:spPr>
          <a:xfrm>
            <a:off x="235855" y="-102683"/>
            <a:ext cx="6386286" cy="1509485"/>
          </a:xfrm>
          <a:prstGeom prst="rect">
            <a:avLst/>
          </a:prstGeom>
          <a:solidFill>
            <a:srgbClr val="0B0B09"/>
          </a:solidFill>
          <a:effectLst>
            <a:softEdge rad="304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16DF9E-62CE-4274-89F5-84EEA92EAE7B}"/>
              </a:ext>
            </a:extLst>
          </p:cNvPr>
          <p:cNvSpPr txBox="1"/>
          <p:nvPr/>
        </p:nvSpPr>
        <p:spPr>
          <a:xfrm>
            <a:off x="0" y="102097"/>
            <a:ext cx="6858000" cy="923330"/>
          </a:xfrm>
          <a:prstGeom prst="rect">
            <a:avLst/>
          </a:prstGeom>
          <a:noFill/>
          <a:effectLst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solidFill>
                  <a:srgbClr val="FFFF00"/>
                </a:solidFill>
                <a:latin typeface="Bahnschrift SemiBold SemiConden" panose="020B0502040204020203" pitchFamily="34" charset="0"/>
                <a:cs typeface="Mangal" panose="020B0502040204020203" pitchFamily="18" charset="0"/>
              </a:rPr>
              <a:t>SKRIDSKOSKOLA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31CCFDEC-E059-4BE2-B71F-5AFD2A2043B1}"/>
              </a:ext>
            </a:extLst>
          </p:cNvPr>
          <p:cNvSpPr txBox="1"/>
          <p:nvPr/>
        </p:nvSpPr>
        <p:spPr>
          <a:xfrm>
            <a:off x="1565271" y="8884410"/>
            <a:ext cx="3526972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latin typeface="Bahnschrift SemiCondensed" panose="020B0502040204020203" pitchFamily="34" charset="0"/>
              </a:rPr>
              <a:t>Välkomna önskar</a:t>
            </a:r>
          </a:p>
          <a:p>
            <a:pPr algn="ctr"/>
            <a:r>
              <a:rPr lang="sv-SE" sz="2400" dirty="0">
                <a:latin typeface="Bahnschrift SemiCondensed" panose="020B0502040204020203" pitchFamily="34" charset="0"/>
              </a:rPr>
              <a:t>Hagaströms SK Skridsko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55CEFD55-3FCC-48E5-B3CB-526967494AFB}"/>
              </a:ext>
            </a:extLst>
          </p:cNvPr>
          <p:cNvSpPr txBox="1"/>
          <p:nvPr/>
        </p:nvSpPr>
        <p:spPr>
          <a:xfrm>
            <a:off x="694778" y="2279022"/>
            <a:ext cx="56689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Hagaströms SK Skridsko anordnar </a:t>
            </a:r>
          </a:p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SKRIDSKOSKOLA och SKRINNARSKOLA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7A959173-C5BE-48DD-812C-49994CDA7EF2}"/>
              </a:ext>
            </a:extLst>
          </p:cNvPr>
          <p:cNvSpPr txBox="1"/>
          <p:nvPr/>
        </p:nvSpPr>
        <p:spPr>
          <a:xfrm>
            <a:off x="414109" y="3267306"/>
            <a:ext cx="3014891" cy="2462213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NÄR: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Måndagar </a:t>
            </a:r>
            <a:r>
              <a:rPr lang="sv-SE" sz="2200" dirty="0" err="1">
                <a:latin typeface="Bahnschrift SemiLight SemiConde" panose="020B0502040204020203" pitchFamily="34" charset="0"/>
              </a:rPr>
              <a:t>kl</a:t>
            </a:r>
            <a:r>
              <a:rPr lang="sv-SE" sz="2200" dirty="0">
                <a:latin typeface="Bahnschrift SemiLight SemiConde" panose="020B0502040204020203" pitchFamily="34" charset="0"/>
              </a:rPr>
              <a:t> 17.30 och vissa lördagar 10.00 med start 10/1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Direkt efter skridskoskolan kör vi </a:t>
            </a:r>
            <a:r>
              <a:rPr lang="sv-SE" sz="2200" dirty="0" err="1">
                <a:latin typeface="Bahnschrift SemiLight SemiConde" panose="020B0502040204020203" pitchFamily="34" charset="0"/>
              </a:rPr>
              <a:t>Minutentävlingen</a:t>
            </a:r>
            <a:r>
              <a:rPr lang="sv-SE" sz="2200" dirty="0">
                <a:latin typeface="Bahnschrift SemiLight SemiConde" panose="020B0502040204020203" pitchFamily="34" charset="0"/>
              </a:rPr>
              <a:t>.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E906EDA2-49E1-45F3-9A86-89CDE23216AA}"/>
              </a:ext>
            </a:extLst>
          </p:cNvPr>
          <p:cNvSpPr txBox="1"/>
          <p:nvPr/>
        </p:nvSpPr>
        <p:spPr>
          <a:xfrm>
            <a:off x="464229" y="5919014"/>
            <a:ext cx="2914649" cy="76944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TA MED: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Skridskor och hjälm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A6BB9F-282D-4EF0-84ED-F408C6232DAC}"/>
              </a:ext>
            </a:extLst>
          </p:cNvPr>
          <p:cNvSpPr txBox="1"/>
          <p:nvPr/>
        </p:nvSpPr>
        <p:spPr>
          <a:xfrm>
            <a:off x="3529236" y="3300209"/>
            <a:ext cx="2914649" cy="76944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VAR: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Hagaströms IP Rinken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2F7AEF65-5025-4079-8648-890BBAB6C8A8}"/>
              </a:ext>
            </a:extLst>
          </p:cNvPr>
          <p:cNvSpPr txBox="1"/>
          <p:nvPr/>
        </p:nvSpPr>
        <p:spPr>
          <a:xfrm>
            <a:off x="333924" y="7149924"/>
            <a:ext cx="6029778" cy="95410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Skrinnare i alla åldrar samt föräldrar är välkomna på isen!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C198AA0-9899-450C-98C5-84215700FC12}"/>
              </a:ext>
            </a:extLst>
          </p:cNvPr>
          <p:cNvSpPr txBox="1"/>
          <p:nvPr/>
        </p:nvSpPr>
        <p:spPr>
          <a:xfrm>
            <a:off x="414109" y="8257529"/>
            <a:ext cx="6029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latin typeface="Bahnschrift SemiLight SemiConde" panose="020B0502040204020203" pitchFamily="34" charset="0"/>
              </a:rPr>
              <a:t>FRÅGOR: Skriv till oss på Facebook (</a:t>
            </a:r>
            <a:r>
              <a:rPr lang="sv-SE" sz="2000" dirty="0" err="1">
                <a:latin typeface="Bahnschrift SemiLight SemiConde" panose="020B0502040204020203" pitchFamily="34" charset="0"/>
              </a:rPr>
              <a:t>Hagaströms</a:t>
            </a:r>
            <a:r>
              <a:rPr lang="sv-SE" sz="2000" dirty="0">
                <a:latin typeface="Bahnschrift SemiLight SemiConde" panose="020B0502040204020203" pitchFamily="34" charset="0"/>
              </a:rPr>
              <a:t> SK Skridsko) eller kontakta Pelle Hallberg, 070-2652604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229B240-FE01-4588-9299-6779EF1AFF63}"/>
              </a:ext>
            </a:extLst>
          </p:cNvPr>
          <p:cNvSpPr txBox="1"/>
          <p:nvPr/>
        </p:nvSpPr>
        <p:spPr>
          <a:xfrm>
            <a:off x="3529235" y="4399002"/>
            <a:ext cx="2914649" cy="110799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ANMÄLAN: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Anmälan på plats</a:t>
            </a:r>
          </a:p>
          <a:p>
            <a:pPr algn="ctr"/>
            <a:endParaRPr lang="sv-SE" sz="2200" dirty="0">
              <a:latin typeface="Trade Gothic Next Cond Hv" panose="020B0906040303020004" pitchFamily="34" charset="0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91BB6A0E-E695-4E78-BEAC-16E6DFF3724A}"/>
              </a:ext>
            </a:extLst>
          </p:cNvPr>
          <p:cNvSpPr txBox="1"/>
          <p:nvPr/>
        </p:nvSpPr>
        <p:spPr>
          <a:xfrm>
            <a:off x="3449053" y="5751729"/>
            <a:ext cx="2914649" cy="144655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PRIS: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400 kr för hela vintern.</a:t>
            </a:r>
          </a:p>
          <a:p>
            <a:pPr algn="ctr"/>
            <a:r>
              <a:rPr lang="sv-SE" sz="2200" dirty="0" err="1">
                <a:latin typeface="Bahnschrift SemiLight SemiConde" panose="020B0502040204020203" pitchFamily="34" charset="0"/>
              </a:rPr>
              <a:t>Swisha</a:t>
            </a:r>
            <a:r>
              <a:rPr lang="sv-SE" sz="2200" dirty="0">
                <a:latin typeface="Bahnschrift SemiLight SemiConde" panose="020B0502040204020203" pitchFamily="34" charset="0"/>
              </a:rPr>
              <a:t> till </a:t>
            </a:r>
            <a:r>
              <a:rPr lang="sv-SE" sz="2000" b="1" dirty="0"/>
              <a:t>123 510 56 06</a:t>
            </a:r>
            <a:r>
              <a:rPr lang="sv-SE" b="1" dirty="0"/>
              <a:t>.</a:t>
            </a:r>
            <a:endParaRPr lang="sv-SE" sz="2200" dirty="0">
              <a:latin typeface="Bahnschrift SemiLight SemiConde" panose="020B0502040204020203" pitchFamily="34" charset="0"/>
            </a:endParaRPr>
          </a:p>
          <a:p>
            <a:pPr algn="ctr"/>
            <a:endParaRPr lang="sv-SE" sz="2200" dirty="0">
              <a:latin typeface="Trade Gothic Next Cond Hv" panose="020B0906040303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07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85b224f-d45d-42e0-a919-e0b5d3d69090}" enabled="1" method="Standard" siteId="{f3015282-1dac-43e2-b2f3-7ed3707b252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11492</TotalTime>
  <Words>92</Words>
  <Application>Microsoft Office PowerPoint</Application>
  <PresentationFormat>A4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Arial</vt:lpstr>
      <vt:lpstr>Bahnschrift SemiBold SemiConden</vt:lpstr>
      <vt:lpstr>Bahnschrift SemiCondensed</vt:lpstr>
      <vt:lpstr>Bahnschrift SemiLight SemiConde</vt:lpstr>
      <vt:lpstr>Calibri</vt:lpstr>
      <vt:lpstr>Calibri Light</vt:lpstr>
      <vt:lpstr>Trade Gothic Next Cond Hv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Rudolphi Arnell, Disa</dc:creator>
  <cp:lastModifiedBy>Hallberg, Per-Olof</cp:lastModifiedBy>
  <cp:revision>9</cp:revision>
  <dcterms:created xsi:type="dcterms:W3CDTF">2021-09-01T19:28:04Z</dcterms:created>
  <dcterms:modified xsi:type="dcterms:W3CDTF">2026-01-04T15:57:05Z</dcterms:modified>
</cp:coreProperties>
</file>