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FF01"/>
    <a:srgbClr val="0B0B09"/>
    <a:srgbClr val="DBDEDB"/>
    <a:srgbClr val="C2C6C5"/>
    <a:srgbClr val="C5C7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52" d="100"/>
          <a:sy n="52" d="100"/>
        </p:scale>
        <p:origin x="2012" y="7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58B1-F5D7-4B99-82C8-8357FECF144F}" type="datetimeFigureOut">
              <a:rPr lang="sv-SE" smtClean="0"/>
              <a:t>2025-09-18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DBCE6-86CB-48C4-A424-A831B6CAC698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0235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58B1-F5D7-4B99-82C8-8357FECF144F}" type="datetimeFigureOut">
              <a:rPr lang="sv-SE" smtClean="0"/>
              <a:t>2025-09-18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DBCE6-86CB-48C4-A424-A831B6CAC698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31994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58B1-F5D7-4B99-82C8-8357FECF144F}" type="datetimeFigureOut">
              <a:rPr lang="sv-SE" smtClean="0"/>
              <a:t>2025-09-18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DBCE6-86CB-48C4-A424-A831B6CAC698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47996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58B1-F5D7-4B99-82C8-8357FECF144F}" type="datetimeFigureOut">
              <a:rPr lang="sv-SE" smtClean="0"/>
              <a:t>2025-09-18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DBCE6-86CB-48C4-A424-A831B6CAC698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52221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58B1-F5D7-4B99-82C8-8357FECF144F}" type="datetimeFigureOut">
              <a:rPr lang="sv-SE" smtClean="0"/>
              <a:t>2025-09-18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DBCE6-86CB-48C4-A424-A831B6CAC698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31851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58B1-F5D7-4B99-82C8-8357FECF144F}" type="datetimeFigureOut">
              <a:rPr lang="sv-SE" smtClean="0"/>
              <a:t>2025-09-18</a:t>
            </a:fld>
            <a:endParaRPr lang="sv-S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DBCE6-86CB-48C4-A424-A831B6CAC698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70303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58B1-F5D7-4B99-82C8-8357FECF144F}" type="datetimeFigureOut">
              <a:rPr lang="sv-SE" smtClean="0"/>
              <a:t>2025-09-18</a:t>
            </a:fld>
            <a:endParaRPr lang="sv-S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DBCE6-86CB-48C4-A424-A831B6CAC698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81626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58B1-F5D7-4B99-82C8-8357FECF144F}" type="datetimeFigureOut">
              <a:rPr lang="sv-SE" smtClean="0"/>
              <a:t>2025-09-18</a:t>
            </a:fld>
            <a:endParaRPr lang="sv-S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DBCE6-86CB-48C4-A424-A831B6CAC698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0737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58B1-F5D7-4B99-82C8-8357FECF144F}" type="datetimeFigureOut">
              <a:rPr lang="sv-SE" smtClean="0"/>
              <a:t>2025-09-18</a:t>
            </a:fld>
            <a:endParaRPr lang="sv-S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DBCE6-86CB-48C4-A424-A831B6CAC698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91746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58B1-F5D7-4B99-82C8-8357FECF144F}" type="datetimeFigureOut">
              <a:rPr lang="sv-SE" smtClean="0"/>
              <a:t>2025-09-18</a:t>
            </a:fld>
            <a:endParaRPr lang="sv-S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DBCE6-86CB-48C4-A424-A831B6CAC698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139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sv-SE" dirty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958B1-F5D7-4B99-82C8-8357FECF144F}" type="datetimeFigureOut">
              <a:rPr lang="sv-SE" smtClean="0"/>
              <a:t>2025-09-18</a:t>
            </a:fld>
            <a:endParaRPr lang="sv-S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DBCE6-86CB-48C4-A424-A831B6CAC698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49340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958B1-F5D7-4B99-82C8-8357FECF144F}" type="datetimeFigureOut">
              <a:rPr lang="sv-SE" smtClean="0"/>
              <a:t>2025-09-18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7DBCE6-86CB-48C4-A424-A831B6CAC698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45464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utomhus, träd, snö&#10;&#10;Automatiskt genererad beskrivning">
            <a:extLst>
              <a:ext uri="{FF2B5EF4-FFF2-40B4-BE49-F238E27FC236}">
                <a16:creationId xmlns:a16="http://schemas.microsoft.com/office/drawing/2014/main" id="{F4CC3D66-366B-4770-89E2-81EDB69B1D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91" b="31830"/>
          <a:stretch/>
        </p:blipFill>
        <p:spPr>
          <a:xfrm>
            <a:off x="0" y="0"/>
            <a:ext cx="6858000" cy="3265714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60C9C85-ABE2-48CA-8E94-3DCFE1C312F3}"/>
              </a:ext>
            </a:extLst>
          </p:cNvPr>
          <p:cNvSpPr/>
          <p:nvPr/>
        </p:nvSpPr>
        <p:spPr>
          <a:xfrm>
            <a:off x="-3" y="2945522"/>
            <a:ext cx="6858000" cy="179614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1000"/>
                </a:schemeClr>
              </a:gs>
              <a:gs pos="73000">
                <a:srgbClr val="DBDEDB"/>
              </a:gs>
              <a:gs pos="100000">
                <a:srgbClr val="C5C7C6">
                  <a:alpha val="40000"/>
                </a:srgbClr>
              </a:gs>
              <a:gs pos="100000">
                <a:srgbClr val="C2C6C5">
                  <a:alpha val="4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61697FCF-A131-4261-BF7E-DF7103C02F5D}"/>
              </a:ext>
            </a:extLst>
          </p:cNvPr>
          <p:cNvSpPr/>
          <p:nvPr/>
        </p:nvSpPr>
        <p:spPr>
          <a:xfrm>
            <a:off x="235855" y="-102683"/>
            <a:ext cx="6386286" cy="1509485"/>
          </a:xfrm>
          <a:prstGeom prst="rect">
            <a:avLst/>
          </a:prstGeom>
          <a:solidFill>
            <a:srgbClr val="0B0B09"/>
          </a:solidFill>
          <a:effectLst>
            <a:softEdge rad="304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CA16DF9E-62CE-4274-89F5-84EEA92EAE7B}"/>
              </a:ext>
            </a:extLst>
          </p:cNvPr>
          <p:cNvSpPr txBox="1"/>
          <p:nvPr/>
        </p:nvSpPr>
        <p:spPr>
          <a:xfrm>
            <a:off x="0" y="102097"/>
            <a:ext cx="6858000" cy="923330"/>
          </a:xfrm>
          <a:prstGeom prst="rect">
            <a:avLst/>
          </a:prstGeom>
          <a:noFill/>
          <a:effectLst>
            <a:softEdge rad="635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sv-SE" sz="5400" dirty="0">
                <a:solidFill>
                  <a:srgbClr val="FFFF00"/>
                </a:solidFill>
                <a:latin typeface="Bahnschrift SemiBold SemiConden" panose="020B0502040204020203" pitchFamily="34" charset="0"/>
                <a:cs typeface="Mangal" panose="020B0502040204020203" pitchFamily="18" charset="0"/>
              </a:rPr>
              <a:t>SKRIDSKOSKOLA</a:t>
            </a:r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31CCFDEC-E059-4BE2-B71F-5AFD2A2043B1}"/>
              </a:ext>
            </a:extLst>
          </p:cNvPr>
          <p:cNvSpPr txBox="1"/>
          <p:nvPr/>
        </p:nvSpPr>
        <p:spPr>
          <a:xfrm>
            <a:off x="1565271" y="8884410"/>
            <a:ext cx="3526972" cy="83099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2400" dirty="0">
                <a:latin typeface="Bahnschrift SemiCondensed" panose="020B0502040204020203" pitchFamily="34" charset="0"/>
              </a:rPr>
              <a:t>Välkomna önskar</a:t>
            </a:r>
          </a:p>
          <a:p>
            <a:pPr algn="ctr"/>
            <a:r>
              <a:rPr lang="sv-SE" sz="2400" dirty="0">
                <a:latin typeface="Bahnschrift SemiCondensed" panose="020B0502040204020203" pitchFamily="34" charset="0"/>
              </a:rPr>
              <a:t>Hagaströms SK Skridsko</a:t>
            </a: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55CEFD55-3FCC-48E5-B3CB-526967494AFB}"/>
              </a:ext>
            </a:extLst>
          </p:cNvPr>
          <p:cNvSpPr txBox="1"/>
          <p:nvPr/>
        </p:nvSpPr>
        <p:spPr>
          <a:xfrm>
            <a:off x="694778" y="2279022"/>
            <a:ext cx="566892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2800" dirty="0">
                <a:latin typeface="Bahnschrift SemiBold SemiConden" panose="020B0502040204020203" pitchFamily="34" charset="0"/>
              </a:rPr>
              <a:t>Hagaströms SK Skridsko anordnar </a:t>
            </a:r>
          </a:p>
          <a:p>
            <a:pPr algn="ctr"/>
            <a:r>
              <a:rPr lang="sv-SE" sz="2800" dirty="0">
                <a:latin typeface="Bahnschrift SemiBold SemiConden" panose="020B0502040204020203" pitchFamily="34" charset="0"/>
              </a:rPr>
              <a:t>SKRIDSKOSKOLA och SKRINNARSKOLA</a:t>
            </a:r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7A959173-C5BE-48DD-812C-49994CDA7EF2}"/>
              </a:ext>
            </a:extLst>
          </p:cNvPr>
          <p:cNvSpPr txBox="1"/>
          <p:nvPr/>
        </p:nvSpPr>
        <p:spPr>
          <a:xfrm>
            <a:off x="414109" y="3267306"/>
            <a:ext cx="3014891" cy="2462213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2200" dirty="0">
                <a:latin typeface="Bahnschrift SemiLight SemiConde" panose="020B0502040204020203" pitchFamily="34" charset="0"/>
              </a:rPr>
              <a:t>NÄR:</a:t>
            </a:r>
          </a:p>
          <a:p>
            <a:pPr algn="ctr"/>
            <a:r>
              <a:rPr lang="sv-SE" sz="2200" dirty="0">
                <a:latin typeface="Bahnschrift SemiLight SemiConde" panose="020B0502040204020203" pitchFamily="34" charset="0"/>
              </a:rPr>
              <a:t>Lördagar/Söndagar med start 9/10, </a:t>
            </a:r>
            <a:r>
              <a:rPr lang="sv-SE" sz="2200" dirty="0" err="1">
                <a:latin typeface="Bahnschrift SemiLight SemiConde" panose="020B0502040204020203" pitchFamily="34" charset="0"/>
              </a:rPr>
              <a:t>kl</a:t>
            </a:r>
            <a:r>
              <a:rPr lang="sv-SE" sz="2200" dirty="0">
                <a:latin typeface="Bahnschrift SemiLight SemiConde" panose="020B0502040204020203" pitchFamily="34" charset="0"/>
              </a:rPr>
              <a:t> . 11.10 -12.10 Tid och dag kan variera. Håll utkik i appen ”istiden” under Brynäs, HSK skrinnarna.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E906EDA2-49E1-45F3-9A86-89CDE23216AA}"/>
              </a:ext>
            </a:extLst>
          </p:cNvPr>
          <p:cNvSpPr txBox="1"/>
          <p:nvPr/>
        </p:nvSpPr>
        <p:spPr>
          <a:xfrm>
            <a:off x="414108" y="5866371"/>
            <a:ext cx="2914649" cy="769441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2200" dirty="0">
                <a:latin typeface="Bahnschrift SemiLight SemiConde" panose="020B0502040204020203" pitchFamily="34" charset="0"/>
              </a:rPr>
              <a:t>TA MED:</a:t>
            </a:r>
          </a:p>
          <a:p>
            <a:pPr algn="ctr"/>
            <a:r>
              <a:rPr lang="sv-SE" sz="2200" dirty="0">
                <a:latin typeface="Bahnschrift SemiLight SemiConde" panose="020B0502040204020203" pitchFamily="34" charset="0"/>
              </a:rPr>
              <a:t>Skridskor och hjälm</a:t>
            </a:r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A6A6BB9F-282D-4EF0-84ED-F408C6232DAC}"/>
              </a:ext>
            </a:extLst>
          </p:cNvPr>
          <p:cNvSpPr txBox="1"/>
          <p:nvPr/>
        </p:nvSpPr>
        <p:spPr>
          <a:xfrm>
            <a:off x="3529236" y="3300209"/>
            <a:ext cx="2914649" cy="1107996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2200" dirty="0">
                <a:latin typeface="Bahnschrift SemiLight SemiConde" panose="020B0502040204020203" pitchFamily="34" charset="0"/>
              </a:rPr>
              <a:t>VAR:</a:t>
            </a:r>
          </a:p>
          <a:p>
            <a:pPr algn="ctr"/>
            <a:r>
              <a:rPr lang="sv-SE" sz="2200" dirty="0">
                <a:latin typeface="Bahnschrift SemiLight SemiConde" panose="020B0502040204020203" pitchFamily="34" charset="0"/>
              </a:rPr>
              <a:t>Monitor ERP Arena,</a:t>
            </a:r>
          </a:p>
          <a:p>
            <a:pPr algn="ctr"/>
            <a:r>
              <a:rPr lang="sv-SE" sz="2200" dirty="0">
                <a:latin typeface="Bahnschrift SemiLight SemiConde" panose="020B0502040204020203" pitchFamily="34" charset="0"/>
              </a:rPr>
              <a:t> B-hallen.</a:t>
            </a: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2F7AEF65-5025-4079-8648-890BBAB6C8A8}"/>
              </a:ext>
            </a:extLst>
          </p:cNvPr>
          <p:cNvSpPr txBox="1"/>
          <p:nvPr/>
        </p:nvSpPr>
        <p:spPr>
          <a:xfrm>
            <a:off x="414109" y="7240337"/>
            <a:ext cx="6029778" cy="954107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2800" dirty="0">
                <a:latin typeface="Bahnschrift SemiBold SemiConden" panose="020B0502040204020203" pitchFamily="34" charset="0"/>
              </a:rPr>
              <a:t>Skrinnare i alla åldrar samt föräldrar är välkomna på isen!</a:t>
            </a:r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2C198AA0-9899-450C-98C5-84215700FC12}"/>
              </a:ext>
            </a:extLst>
          </p:cNvPr>
          <p:cNvSpPr txBox="1"/>
          <p:nvPr/>
        </p:nvSpPr>
        <p:spPr>
          <a:xfrm>
            <a:off x="414109" y="8257529"/>
            <a:ext cx="60297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000" dirty="0">
                <a:latin typeface="Bahnschrift SemiLight SemiConde" panose="020B0502040204020203" pitchFamily="34" charset="0"/>
              </a:rPr>
              <a:t>FRÅGOR: Skriv till oss på Facebook (</a:t>
            </a:r>
            <a:r>
              <a:rPr lang="sv-SE" sz="2000" dirty="0" err="1">
                <a:latin typeface="Bahnschrift SemiLight SemiConde" panose="020B0502040204020203" pitchFamily="34" charset="0"/>
              </a:rPr>
              <a:t>Hagaströms</a:t>
            </a:r>
            <a:r>
              <a:rPr lang="sv-SE" sz="2000" dirty="0">
                <a:latin typeface="Bahnschrift SemiLight SemiConde" panose="020B0502040204020203" pitchFamily="34" charset="0"/>
              </a:rPr>
              <a:t> SK Skridsko) eller kontakta Pelle Hallberg, 070-2652604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A229B240-FE01-4588-9299-6779EF1AFF63}"/>
              </a:ext>
            </a:extLst>
          </p:cNvPr>
          <p:cNvSpPr txBox="1"/>
          <p:nvPr/>
        </p:nvSpPr>
        <p:spPr>
          <a:xfrm>
            <a:off x="3535810" y="4622914"/>
            <a:ext cx="2914649" cy="1785104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2200" dirty="0">
                <a:latin typeface="Bahnschrift SemiLight SemiConde" panose="020B0502040204020203" pitchFamily="34" charset="0"/>
              </a:rPr>
              <a:t>ANMÄLAN:</a:t>
            </a:r>
          </a:p>
          <a:p>
            <a:pPr algn="ctr"/>
            <a:r>
              <a:rPr lang="sv-SE" sz="2200" dirty="0">
                <a:latin typeface="Bahnschrift SemiLight SemiConde" panose="020B0502040204020203" pitchFamily="34" charset="0"/>
              </a:rPr>
              <a:t>Anmälan på plats</a:t>
            </a:r>
          </a:p>
          <a:p>
            <a:pPr algn="ctr"/>
            <a:r>
              <a:rPr lang="sv-SE" sz="2200" dirty="0">
                <a:latin typeface="Bahnschrift SemiLight SemiConde" panose="020B0502040204020203" pitchFamily="34" charset="0"/>
              </a:rPr>
              <a:t>Vi bjuder på fika första träffen</a:t>
            </a:r>
          </a:p>
          <a:p>
            <a:pPr algn="ctr"/>
            <a:endParaRPr lang="sv-SE" sz="2200" dirty="0">
              <a:latin typeface="Trade Gothic Next Cond Hv" panose="020B0906040303020004" pitchFamily="34" charset="0"/>
            </a:endParaRP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91BB6A0E-E695-4E78-BEAC-16E6DFF3724A}"/>
              </a:ext>
            </a:extLst>
          </p:cNvPr>
          <p:cNvSpPr txBox="1"/>
          <p:nvPr/>
        </p:nvSpPr>
        <p:spPr>
          <a:xfrm>
            <a:off x="3535810" y="6053811"/>
            <a:ext cx="2914649" cy="1107996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2200" dirty="0">
                <a:latin typeface="Bahnschrift SemiLight SemiConde" panose="020B0502040204020203" pitchFamily="34" charset="0"/>
              </a:rPr>
              <a:t>PRIS:</a:t>
            </a:r>
          </a:p>
          <a:p>
            <a:pPr algn="ctr"/>
            <a:r>
              <a:rPr lang="sv-SE" sz="2200" dirty="0">
                <a:latin typeface="Bahnschrift SemiLight SemiConde" panose="020B0502040204020203" pitchFamily="34" charset="0"/>
              </a:rPr>
              <a:t>400 kr för hela vintern.</a:t>
            </a:r>
          </a:p>
          <a:p>
            <a:pPr algn="ctr"/>
            <a:endParaRPr lang="sv-SE" sz="2200" dirty="0">
              <a:latin typeface="Trade Gothic Next Cond Hv" panose="020B0906040303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0789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885b224f-d45d-42e0-a919-e0b5d3d69090}" enabled="1" method="Standard" siteId="{f3015282-1dac-43e2-b2f3-7ed3707b2522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9119</TotalTime>
  <Words>109</Words>
  <Application>Microsoft Office PowerPoint</Application>
  <PresentationFormat>A4 (210 x 297 mm)</PresentationFormat>
  <Paragraphs>19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9" baseType="lpstr">
      <vt:lpstr>Arial</vt:lpstr>
      <vt:lpstr>Bahnschrift SemiBold SemiConden</vt:lpstr>
      <vt:lpstr>Bahnschrift SemiCondensed</vt:lpstr>
      <vt:lpstr>Bahnschrift SemiLight SemiConde</vt:lpstr>
      <vt:lpstr>Calibri</vt:lpstr>
      <vt:lpstr>Calibri Light</vt:lpstr>
      <vt:lpstr>Trade Gothic Next Cond Hv</vt:lpstr>
      <vt:lpstr>Office-tema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Rudolphi Arnell, Disa</dc:creator>
  <cp:lastModifiedBy>Hallberg, Per-Olof</cp:lastModifiedBy>
  <cp:revision>7</cp:revision>
  <dcterms:created xsi:type="dcterms:W3CDTF">2021-09-01T19:28:04Z</dcterms:created>
  <dcterms:modified xsi:type="dcterms:W3CDTF">2025-09-18T16:02:24Z</dcterms:modified>
</cp:coreProperties>
</file>