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D01F-1301-44DC-B408-067D525BB323}" type="datetimeFigureOut">
              <a:rPr lang="sv-SE" smtClean="0"/>
              <a:t>2015-01-12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54CED-D929-4910-864E-71B9CBE556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195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D01F-1301-44DC-B408-067D525BB323}" type="datetimeFigureOut">
              <a:rPr lang="sv-SE" smtClean="0"/>
              <a:t>2015-01-12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54CED-D929-4910-864E-71B9CBE556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991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D01F-1301-44DC-B408-067D525BB323}" type="datetimeFigureOut">
              <a:rPr lang="sv-SE" smtClean="0"/>
              <a:t>2015-01-12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54CED-D929-4910-864E-71B9CBE556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1132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D01F-1301-44DC-B408-067D525BB323}" type="datetimeFigureOut">
              <a:rPr lang="sv-SE" smtClean="0"/>
              <a:t>2015-01-12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54CED-D929-4910-864E-71B9CBE556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5961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D01F-1301-44DC-B408-067D525BB323}" type="datetimeFigureOut">
              <a:rPr lang="sv-SE" smtClean="0"/>
              <a:t>2015-01-12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54CED-D929-4910-864E-71B9CBE556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029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D01F-1301-44DC-B408-067D525BB323}" type="datetimeFigureOut">
              <a:rPr lang="sv-SE" smtClean="0"/>
              <a:t>2015-01-12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54CED-D929-4910-864E-71B9CBE556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3452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D01F-1301-44DC-B408-067D525BB323}" type="datetimeFigureOut">
              <a:rPr lang="sv-SE" smtClean="0"/>
              <a:t>2015-01-12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54CED-D929-4910-864E-71B9CBE556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7384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D01F-1301-44DC-B408-067D525BB323}" type="datetimeFigureOut">
              <a:rPr lang="sv-SE" smtClean="0"/>
              <a:t>2015-01-12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54CED-D929-4910-864E-71B9CBE556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2831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D01F-1301-44DC-B408-067D525BB323}" type="datetimeFigureOut">
              <a:rPr lang="sv-SE" smtClean="0"/>
              <a:t>2015-01-12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54CED-D929-4910-864E-71B9CBE556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019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D01F-1301-44DC-B408-067D525BB323}" type="datetimeFigureOut">
              <a:rPr lang="sv-SE" smtClean="0"/>
              <a:t>2015-01-12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54CED-D929-4910-864E-71B9CBE556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308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D01F-1301-44DC-B408-067D525BB323}" type="datetimeFigureOut">
              <a:rPr lang="sv-SE" smtClean="0"/>
              <a:t>2015-01-12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54CED-D929-4910-864E-71B9CBE556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830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CD01F-1301-44DC-B408-067D525BB323}" type="datetimeFigureOut">
              <a:rPr lang="sv-SE" smtClean="0"/>
              <a:t>2015-01-12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54CED-D929-4910-864E-71B9CBE5566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5051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90151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48496" y="2331075"/>
            <a:ext cx="9019504" cy="1178887"/>
          </a:xfrm>
        </p:spPr>
        <p:txBody>
          <a:bodyPr/>
          <a:lstStyle/>
          <a:p>
            <a:r>
              <a:rPr lang="sv-SE" dirty="0" smtClean="0"/>
              <a:t>Välkomna!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9461679" cy="3056339"/>
          </a:xfrm>
        </p:spPr>
        <p:txBody>
          <a:bodyPr>
            <a:normAutofit fontScale="70000" lnSpcReduction="20000"/>
          </a:bodyPr>
          <a:lstStyle/>
          <a:p>
            <a:endParaRPr lang="sv-SE" dirty="0" smtClean="0"/>
          </a:p>
          <a:p>
            <a:r>
              <a:rPr lang="sv-SE" b="1" dirty="0" smtClean="0"/>
              <a:t>Dagordning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Hagaströms</a:t>
            </a:r>
            <a:r>
              <a:rPr lang="sv-SE" dirty="0" smtClean="0"/>
              <a:t> skridsko Policy-syfte-mål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Träningsgrupper och ledare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Avgifter och möjligheter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Styrelse och arbetsgrupper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Funktionärslista  -  funktionärsuppgifter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Utrustning- material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Hemsida-information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Frågor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118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90151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Hemsidan</a:t>
            </a:r>
            <a:endParaRPr lang="sv-SE" dirty="0"/>
          </a:p>
        </p:txBody>
      </p:sp>
      <p:sp>
        <p:nvSpPr>
          <p:cNvPr id="8" name="Underrubrik 7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Kalender - information</a:t>
            </a:r>
          </a:p>
          <a:p>
            <a:r>
              <a:rPr lang="sv-SE" dirty="0" smtClean="0"/>
              <a:t>Nyheter</a:t>
            </a:r>
          </a:p>
          <a:p>
            <a:r>
              <a:rPr lang="sv-SE" dirty="0" smtClean="0"/>
              <a:t>Inbjudningar till tävlingar</a:t>
            </a:r>
          </a:p>
          <a:p>
            <a:r>
              <a:rPr lang="sv-SE" dirty="0" smtClean="0"/>
              <a:t>Bilder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0289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90151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Träning</a:t>
            </a:r>
            <a:endParaRPr lang="sv-SE" dirty="0"/>
          </a:p>
        </p:txBody>
      </p:sp>
      <p:sp>
        <p:nvSpPr>
          <p:cNvPr id="8" name="Underrubrik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Bedrövligt och </a:t>
            </a:r>
            <a:r>
              <a:rPr lang="sv-SE" dirty="0" err="1" smtClean="0"/>
              <a:t>frusterande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9078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90151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Tävlingar</a:t>
            </a:r>
            <a:endParaRPr lang="sv-SE" dirty="0"/>
          </a:p>
        </p:txBody>
      </p:sp>
      <p:sp>
        <p:nvSpPr>
          <p:cNvPr id="8" name="Underrubrik 7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Sprint SM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Hamar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Gärdehovspokalen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Trollhättan</a:t>
            </a:r>
          </a:p>
          <a:p>
            <a:r>
              <a:rPr lang="sv-SE" dirty="0" smtClean="0"/>
              <a:t>Kommande </a:t>
            </a:r>
          </a:p>
          <a:p>
            <a:r>
              <a:rPr lang="sv-SE" dirty="0" smtClean="0"/>
              <a:t>Ungdoms SM, Allround SM, Haga mini 14-15 feb, Hamar, U-landslamp, Holland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1995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90151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Ekonomi</a:t>
            </a:r>
            <a:endParaRPr lang="sv-SE" dirty="0"/>
          </a:p>
        </p:txBody>
      </p:sp>
      <p:sp>
        <p:nvSpPr>
          <p:cNvPr id="8" name="Underrubrik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Enligt budget</a:t>
            </a:r>
          </a:p>
          <a:p>
            <a:r>
              <a:rPr lang="sv-SE" dirty="0" smtClean="0"/>
              <a:t>Mindre intäkter då vi fått tre inställda tävlingar, men mindre utgifter.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067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90151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Övrigt</a:t>
            </a:r>
            <a:endParaRPr lang="sv-SE" dirty="0"/>
          </a:p>
        </p:txBody>
      </p:sp>
      <p:sp>
        <p:nvSpPr>
          <p:cNvPr id="8" name="Underrubrik 7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Konstfruset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Material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err="1" smtClean="0"/>
              <a:t>Inlinebana</a:t>
            </a:r>
            <a:endParaRPr lang="sv-SE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Styrelsearbete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mtClean="0"/>
              <a:t>Allaktivitetsdag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645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90151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48496" y="2331075"/>
            <a:ext cx="9019504" cy="1178887"/>
          </a:xfrm>
        </p:spPr>
        <p:txBody>
          <a:bodyPr/>
          <a:lstStyle/>
          <a:p>
            <a:r>
              <a:rPr lang="sv-SE" dirty="0" smtClean="0"/>
              <a:t>Policy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3999" y="3602038"/>
            <a:ext cx="9693500" cy="2824520"/>
          </a:xfrm>
        </p:spPr>
        <p:txBody>
          <a:bodyPr>
            <a:normAutofit/>
          </a:bodyPr>
          <a:lstStyle/>
          <a:p>
            <a:r>
              <a:rPr lang="sv-SE" dirty="0" err="1"/>
              <a:t>Hagaströms</a:t>
            </a:r>
            <a:r>
              <a:rPr lang="sv-SE" dirty="0"/>
              <a:t> SK vill erbjuda barn och ungdomar att kunna åka skridsko i Gävle kommun. Det främsta rekryteringsområdet är </a:t>
            </a:r>
            <a:r>
              <a:rPr lang="sv-SE" dirty="0" err="1"/>
              <a:t>Hagaström</a:t>
            </a:r>
            <a:r>
              <a:rPr lang="sv-SE" dirty="0"/>
              <a:t>, men vi ska erbjuda alla att vara med eftersom det bara finns en skridskoklubb i kommunen.</a:t>
            </a:r>
          </a:p>
          <a:p>
            <a:r>
              <a:rPr lang="sv-SE" dirty="0" err="1"/>
              <a:t>Hagaströms</a:t>
            </a:r>
            <a:r>
              <a:rPr lang="sv-SE" dirty="0"/>
              <a:t> SK skridskosektion ska ge förutsättningar för alla ungdomar att utvecklas både som skridskoåkare och som människa</a:t>
            </a:r>
          </a:p>
        </p:txBody>
      </p:sp>
    </p:spTree>
    <p:extLst>
      <p:ext uri="{BB962C8B-B14F-4D97-AF65-F5344CB8AC3E}">
        <p14:creationId xmlns:p14="http://schemas.microsoft.com/office/powerpoint/2010/main" val="124829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90151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48496" y="2331075"/>
            <a:ext cx="9019504" cy="1178887"/>
          </a:xfrm>
        </p:spPr>
        <p:txBody>
          <a:bodyPr/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sv-SE" sz="3600" dirty="0" smtClean="0"/>
              <a:t>Målsättningar</a:t>
            </a:r>
            <a:r>
              <a:rPr lang="sv-SE" b="1" dirty="0" smtClean="0"/>
              <a:t/>
            </a:r>
            <a:br>
              <a:rPr lang="sv-SE" b="1" dirty="0" smtClean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9732136" cy="3069219"/>
          </a:xfrm>
        </p:spPr>
        <p:txBody>
          <a:bodyPr>
            <a:normAutofit/>
          </a:bodyPr>
          <a:lstStyle/>
          <a:p>
            <a:pPr lvl="0"/>
            <a:r>
              <a:rPr lang="sv-SE" dirty="0" smtClean="0"/>
              <a:t>Att </a:t>
            </a:r>
            <a:r>
              <a:rPr lang="sv-SE" dirty="0"/>
              <a:t>erbjuda skridsko till så många som möjligt</a:t>
            </a:r>
          </a:p>
          <a:p>
            <a:pPr lvl="0"/>
            <a:r>
              <a:rPr lang="sv-SE" dirty="0"/>
              <a:t>Att erbjuda träning med utbildade ledare</a:t>
            </a:r>
          </a:p>
          <a:p>
            <a:pPr lvl="0"/>
            <a:r>
              <a:rPr lang="sv-SE" dirty="0"/>
              <a:t>Att utveckla och stärka klubbkänslan</a:t>
            </a:r>
          </a:p>
          <a:p>
            <a:pPr lvl="0"/>
            <a:r>
              <a:rPr lang="sv-SE" dirty="0"/>
              <a:t>Att fostra barn och ungdomar att ta ansvar för sig </a:t>
            </a:r>
            <a:r>
              <a:rPr lang="sv-SE" dirty="0" smtClean="0"/>
              <a:t>själva </a:t>
            </a:r>
            <a:r>
              <a:rPr lang="sv-SE" dirty="0"/>
              <a:t>och sin omgivning</a:t>
            </a:r>
          </a:p>
          <a:p>
            <a:pPr lvl="0"/>
            <a:r>
              <a:rPr lang="sv-SE" dirty="0"/>
              <a:t>Att få så många som möjligt att åka skridskor så länge som möjligt</a:t>
            </a:r>
          </a:p>
          <a:p>
            <a:pPr lvl="0"/>
            <a:r>
              <a:rPr lang="sv-SE" dirty="0"/>
              <a:t>Att erbjuda de som vill satsa på en internationell karriär så bra möjligheter som det går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6176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90151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48496" y="2331075"/>
            <a:ext cx="9019504" cy="1178887"/>
          </a:xfrm>
        </p:spPr>
        <p:txBody>
          <a:bodyPr/>
          <a:lstStyle/>
          <a:p>
            <a:r>
              <a:rPr lang="sv-SE" dirty="0" smtClean="0"/>
              <a:t>Träningsgrupper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474558" cy="285027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Skridskoskolan (Göran, Alexander, Helena)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Skrinnarskolan(Göran, Alexander, Helena, Pelle)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Lilla Ungdomsgruppen (</a:t>
            </a:r>
            <a:r>
              <a:rPr lang="sv-SE" dirty="0" err="1" smtClean="0"/>
              <a:t>Per,Stig</a:t>
            </a:r>
            <a:r>
              <a:rPr lang="sv-SE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Ungdomsgruppen (Teddy, Stig, Per, Jenny)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Senior/junior gruppen(Håkan, Pelle, Mauritz, Bosse)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 smtClean="0"/>
              <a:t>Veteran/motion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290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90151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48496" y="2331075"/>
            <a:ext cx="9019504" cy="1178887"/>
          </a:xfrm>
        </p:spPr>
        <p:txBody>
          <a:bodyPr/>
          <a:lstStyle/>
          <a:p>
            <a:r>
              <a:rPr lang="sv-SE" dirty="0" smtClean="0"/>
              <a:t>Avgifter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3999" y="3602038"/>
            <a:ext cx="9641983" cy="2657094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Medlemsavgift </a:t>
            </a:r>
            <a:r>
              <a:rPr lang="sv-SE" dirty="0" err="1" smtClean="0"/>
              <a:t>Hagaströms</a:t>
            </a:r>
            <a:r>
              <a:rPr lang="sv-SE" dirty="0" smtClean="0"/>
              <a:t> SK</a:t>
            </a:r>
          </a:p>
          <a:p>
            <a:r>
              <a:rPr lang="sv-SE" dirty="0" smtClean="0"/>
              <a:t>Skridskoskolan/skrinnarskolan 250 kr/säsong</a:t>
            </a:r>
          </a:p>
          <a:p>
            <a:r>
              <a:rPr lang="sv-SE" dirty="0" smtClean="0"/>
              <a:t>Lilla ungdomsgruppen 400 kr/säsong</a:t>
            </a:r>
          </a:p>
          <a:p>
            <a:r>
              <a:rPr lang="sv-SE" dirty="0" smtClean="0"/>
              <a:t>Ungdomsgruppen/senior/junior 800 kr/säsong</a:t>
            </a:r>
          </a:p>
          <a:p>
            <a:r>
              <a:rPr lang="sv-SE" dirty="0" smtClean="0"/>
              <a:t>Veteran/motion 200 kr</a:t>
            </a:r>
          </a:p>
          <a:p>
            <a:r>
              <a:rPr lang="sv-SE" dirty="0" smtClean="0"/>
              <a:t>Skridskohyra 200-800 kr/säsong beroende på skridsko</a:t>
            </a:r>
          </a:p>
          <a:p>
            <a:r>
              <a:rPr lang="sv-SE" dirty="0" smtClean="0"/>
              <a:t>Egenavgift till tävlingar utanför </a:t>
            </a:r>
            <a:r>
              <a:rPr lang="sv-SE" dirty="0" err="1" smtClean="0"/>
              <a:t>Hagaström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947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90151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48496" y="2331075"/>
            <a:ext cx="9019504" cy="1178887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426723"/>
              </p:ext>
            </p:extLst>
          </p:nvPr>
        </p:nvGraphicFramePr>
        <p:xfrm>
          <a:off x="1524001" y="2434109"/>
          <a:ext cx="9384406" cy="44238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7456"/>
                <a:gridCol w="3128475"/>
                <a:gridCol w="3128475"/>
              </a:tblGrid>
              <a:tr h="1484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>
                          <a:effectLst/>
                        </a:rPr>
                        <a:t>Marie </a:t>
                      </a:r>
                      <a:r>
                        <a:rPr lang="sv-SE" sz="2000" dirty="0" err="1">
                          <a:effectLst/>
                        </a:rPr>
                        <a:t>Lyxell</a:t>
                      </a:r>
                      <a:r>
                        <a:rPr lang="sv-SE" sz="2000" dirty="0">
                          <a:effectLst/>
                        </a:rPr>
                        <a:t>-Stålnacke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>
                          <a:effectLst/>
                        </a:rPr>
                        <a:t>Ordförande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>
                          <a:effectLst/>
                        </a:rPr>
                        <a:t>Pelle Hallberg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>
                          <a:effectLst/>
                        </a:rPr>
                        <a:t>Vice ordförande(adjungerande)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>
                          <a:effectLst/>
                        </a:rPr>
                        <a:t>Carina Bergvall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>
                          <a:effectLst/>
                        </a:rPr>
                        <a:t>Kassör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79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>
                          <a:effectLst/>
                        </a:rPr>
                        <a:t>Maria Johansson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sekreterare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>
                          <a:effectLst/>
                        </a:rPr>
                        <a:t>Malin Hallberg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>
                          <a:effectLst/>
                        </a:rPr>
                        <a:t>Ledamot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>
                          <a:effectLst/>
                        </a:rPr>
                        <a:t>Anna Fundell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>
                          <a:effectLst/>
                        </a:rPr>
                        <a:t>Ledamot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79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>
                          <a:effectLst/>
                        </a:rPr>
                        <a:t>Helena Eriksson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>
                          <a:effectLst/>
                        </a:rPr>
                        <a:t>Ledamot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>
                          <a:effectLst/>
                        </a:rPr>
                        <a:t>Karin Rudolphi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>
                          <a:effectLst/>
                        </a:rPr>
                        <a:t>Ledamot</a:t>
                      </a:r>
                      <a:endParaRPr lang="sv-S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>
                          <a:effectLst/>
                        </a:rPr>
                        <a:t>Caroline Karlsson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>
                          <a:effectLst/>
                        </a:rPr>
                        <a:t>Ungdomsledamot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979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 smtClean="0">
                          <a:effectLst/>
                        </a:rPr>
                        <a:t>Vakant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 smtClean="0">
                          <a:effectLst/>
                        </a:rPr>
                        <a:t>Ledamot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>
                          <a:effectLst/>
                        </a:rPr>
                        <a:t>Amanda Hallberg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>
                          <a:effectLst/>
                        </a:rPr>
                        <a:t>Kassör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2000" dirty="0">
                          <a:effectLst/>
                        </a:rPr>
                        <a:t> </a:t>
                      </a:r>
                      <a:endParaRPr lang="sv-S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4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1" y="-74491"/>
            <a:ext cx="9463196" cy="1641574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3999" y="1277878"/>
            <a:ext cx="9019504" cy="1178887"/>
          </a:xfrm>
        </p:spPr>
        <p:txBody>
          <a:bodyPr/>
          <a:lstStyle/>
          <a:p>
            <a:r>
              <a:rPr lang="sv-SE" dirty="0" smtClean="0"/>
              <a:t>Arbetsuppgifter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9461679" cy="3056339"/>
          </a:xfrm>
        </p:spPr>
        <p:txBody>
          <a:bodyPr>
            <a:normAutofit/>
          </a:bodyPr>
          <a:lstStyle/>
          <a:p>
            <a:endParaRPr lang="sv-SE" dirty="0" smtClean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753537"/>
              </p:ext>
            </p:extLst>
          </p:nvPr>
        </p:nvGraphicFramePr>
        <p:xfrm>
          <a:off x="1360865" y="2456765"/>
          <a:ext cx="9787945" cy="44051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75428"/>
                <a:gridCol w="2218543"/>
                <a:gridCol w="2446987"/>
                <a:gridCol w="2446987"/>
              </a:tblGrid>
              <a:tr h="1395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>
                          <a:effectLst/>
                        </a:rPr>
                        <a:t>Materialansvariga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 smtClean="0">
                          <a:effectLst/>
                        </a:rPr>
                        <a:t>Vakant Bo </a:t>
                      </a:r>
                      <a:r>
                        <a:rPr lang="sv-SE" sz="1800" dirty="0" err="1">
                          <a:effectLst/>
                        </a:rPr>
                        <a:t>Lyxell</a:t>
                      </a:r>
                      <a:endParaRPr lang="sv-SE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>
                          <a:effectLst/>
                        </a:rPr>
                        <a:t> </a:t>
                      </a: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>
                          <a:effectLst/>
                        </a:rPr>
                        <a:t>Eltidtagning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>
                          <a:effectLst/>
                        </a:rPr>
                        <a:t>B-G Wickström, Stefan Wickström, </a:t>
                      </a:r>
                      <a:r>
                        <a:rPr lang="sv-SE" sz="1800" dirty="0" smtClean="0">
                          <a:effectLst/>
                        </a:rPr>
                        <a:t>Vakant, vakant</a:t>
                      </a: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>
                          <a:effectLst/>
                        </a:rPr>
                        <a:t>Tidtagarkuren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>
                          <a:effectLst/>
                        </a:rPr>
                        <a:t>Vakant</a:t>
                      </a:r>
                      <a:endParaRPr lang="sv-S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>
                          <a:effectLst/>
                        </a:rPr>
                        <a:t>Tävlingsansvariga för hemmatävlingar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 smtClean="0">
                          <a:effectLst/>
                        </a:rPr>
                        <a:t>Pelle , Vakant,</a:t>
                      </a:r>
                      <a:r>
                        <a:rPr lang="sv-SE" sz="1800" baseline="0" dirty="0" smtClean="0">
                          <a:effectLst/>
                        </a:rPr>
                        <a:t> vakant</a:t>
                      </a: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95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>
                          <a:effectLst/>
                        </a:rPr>
                        <a:t>Sliputbildningar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>
                          <a:effectLst/>
                        </a:rPr>
                        <a:t>Gunnar Wisting, Bo Lyxell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>
                          <a:effectLst/>
                        </a:rPr>
                        <a:t> </a:t>
                      </a:r>
                      <a:endParaRPr lang="sv-S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 smtClean="0">
                          <a:effectLst/>
                        </a:rPr>
                        <a:t>Startpistoler/start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 smtClean="0">
                          <a:effectLst/>
                        </a:rPr>
                        <a:t>utrustning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 smtClean="0">
                          <a:effectLst/>
                        </a:rPr>
                        <a:t>Bo</a:t>
                      </a:r>
                      <a:r>
                        <a:rPr lang="sv-SE" sz="1800" baseline="0" dirty="0" smtClean="0">
                          <a:effectLst/>
                        </a:rPr>
                        <a:t> </a:t>
                      </a:r>
                      <a:r>
                        <a:rPr lang="sv-SE" sz="1800" baseline="0" dirty="0" err="1" smtClean="0">
                          <a:effectLst/>
                        </a:rPr>
                        <a:t>Lyxell</a:t>
                      </a:r>
                      <a:r>
                        <a:rPr lang="sv-SE" sz="1800" baseline="0" dirty="0" smtClean="0">
                          <a:effectLst/>
                        </a:rPr>
                        <a:t>, vakant</a:t>
                      </a:r>
                      <a:endParaRPr lang="sv-SE" sz="1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>
                          <a:effectLst/>
                        </a:rPr>
                        <a:t>Funktionärs/cafélista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>
                          <a:effectLst/>
                        </a:rPr>
                        <a:t>Helena </a:t>
                      </a:r>
                      <a:r>
                        <a:rPr lang="sv-SE" sz="1800" dirty="0" smtClean="0">
                          <a:effectLst/>
                        </a:rPr>
                        <a:t>Eriksson, Karin </a:t>
                      </a:r>
                      <a:r>
                        <a:rPr lang="sv-SE" sz="1800" dirty="0" err="1" smtClean="0">
                          <a:effectLst/>
                        </a:rPr>
                        <a:t>Rudolphi</a:t>
                      </a: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>
                          <a:effectLst/>
                        </a:rPr>
                        <a:t>Inlineansvarig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>
                          <a:effectLst/>
                        </a:rPr>
                        <a:t>Peter Adamsson</a:t>
                      </a:r>
                      <a:endParaRPr lang="sv-S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Isansvariga</a:t>
                      </a:r>
                      <a:endParaRPr lang="sv-SE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Gunnar </a:t>
                      </a:r>
                      <a:r>
                        <a:rPr lang="sv-SE" sz="18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Wisting</a:t>
                      </a:r>
                      <a:r>
                        <a:rPr lang="sv-S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Bo </a:t>
                      </a:r>
                      <a:r>
                        <a:rPr lang="sv-SE" sz="18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Lyxell</a:t>
                      </a:r>
                      <a:r>
                        <a:rPr lang="sv-S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Vakant, Vakant</a:t>
                      </a: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Festkommittén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Vakant,</a:t>
                      </a:r>
                      <a:r>
                        <a:rPr lang="sv-SE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vakant</a:t>
                      </a: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8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>
                          <a:effectLst/>
                        </a:rPr>
                        <a:t>Hemsidesansvarig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 smtClean="0">
                          <a:effectLst/>
                        </a:rPr>
                        <a:t>Tränare, styrelse</a:t>
                      </a: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endParaRPr lang="sv-SE" sz="1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>
                          <a:effectLst/>
                        </a:rPr>
                        <a:t>Bortatävlingar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>
                          <a:effectLst/>
                        </a:rPr>
                        <a:t>Tränare</a:t>
                      </a: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>
                          <a:effectLst/>
                        </a:rPr>
                        <a:t> </a:t>
                      </a:r>
                      <a:r>
                        <a:rPr lang="sv-SE" sz="1800" dirty="0" smtClean="0">
                          <a:effectLst/>
                        </a:rPr>
                        <a:t>Försäljning/sponsorer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28725" algn="l"/>
                        </a:tabLst>
                      </a:pPr>
                      <a:r>
                        <a:rPr lang="sv-SE" sz="18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Bonita</a:t>
                      </a:r>
                      <a:r>
                        <a:rPr lang="sv-S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Malin, Vakant</a:t>
                      </a:r>
                      <a:endParaRPr lang="sv-S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8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90151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48496" y="2331075"/>
            <a:ext cx="9019504" cy="1178887"/>
          </a:xfrm>
        </p:spPr>
        <p:txBody>
          <a:bodyPr/>
          <a:lstStyle/>
          <a:p>
            <a:r>
              <a:rPr lang="sv-SE" dirty="0" smtClean="0"/>
              <a:t>Funktionärslista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3999" y="3602037"/>
            <a:ext cx="9461679" cy="3056339"/>
          </a:xfrm>
        </p:spPr>
        <p:txBody>
          <a:bodyPr>
            <a:normAutofit/>
          </a:bodyPr>
          <a:lstStyle/>
          <a:p>
            <a:endParaRPr lang="sv-SE" dirty="0" smtClean="0"/>
          </a:p>
        </p:txBody>
      </p:sp>
      <p:graphicFrame>
        <p:nvGraphicFramePr>
          <p:cNvPr id="7" name="Tabel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929116"/>
              </p:ext>
            </p:extLst>
          </p:nvPr>
        </p:nvGraphicFramePr>
        <p:xfrm>
          <a:off x="360608" y="3709402"/>
          <a:ext cx="11500831" cy="27429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5082"/>
                <a:gridCol w="893512"/>
                <a:gridCol w="768253"/>
                <a:gridCol w="768253"/>
                <a:gridCol w="768253"/>
                <a:gridCol w="768253"/>
                <a:gridCol w="768253"/>
                <a:gridCol w="768253"/>
                <a:gridCol w="768253"/>
                <a:gridCol w="768253"/>
                <a:gridCol w="768253"/>
                <a:gridCol w="751551"/>
                <a:gridCol w="1528156"/>
                <a:gridCol w="768253"/>
              </a:tblGrid>
              <a:tr h="4993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Datum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Tävling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Tider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Skiljedomare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Starter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Startassistent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Speaker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Eltidtagning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Manuell </a:t>
                      </a:r>
                      <a:r>
                        <a:rPr lang="sv-SE" sz="1400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Tidt</a:t>
                      </a:r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Sekretariat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Banfunktionär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Café / Kiosk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Grill</a:t>
                      </a:r>
                      <a:endParaRPr lang="sv-SE" sz="1400" b="1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45664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sv-SE" sz="1400" u="none" strike="noStrike">
                          <a:effectLst/>
                        </a:rPr>
                        <a:t>12-1-2015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sv-SE" sz="1400" u="none" strike="noStrike">
                          <a:effectLst/>
                        </a:rPr>
                        <a:t>Minuten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sv-SE" sz="1400" u="none" strike="noStrike" dirty="0">
                          <a:effectLst/>
                        </a:rPr>
                        <a:t>Tävlingsstart 18.30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effectLst/>
                        </a:rPr>
                        <a:t>Jesper Holmberg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Julia Lyxell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Ida Hallberg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Gustav Arnell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Amanda Hallberg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Övriga ungdomar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 rowSpan="4" gridSpan="2">
                  <a:txBody>
                    <a:bodyPr/>
                    <a:lstStyle/>
                    <a:p>
                      <a:pPr algn="ctr" fontAlgn="ctr"/>
                      <a:r>
                        <a:rPr lang="sv-SE" sz="1400" u="none" strike="noStrike" dirty="0">
                          <a:effectLst/>
                        </a:rPr>
                        <a:t>Inget Café / Grill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ctr"/>
                </a:tc>
                <a:tc rowSpan="4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49931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 err="1">
                          <a:effectLst/>
                        </a:rPr>
                        <a:t>Sebbe</a:t>
                      </a:r>
                      <a:r>
                        <a:rPr lang="sv-SE" sz="1400" u="none" strike="noStrike" dirty="0">
                          <a:effectLst/>
                        </a:rPr>
                        <a:t> </a:t>
                      </a:r>
                      <a:r>
                        <a:rPr lang="sv-SE" sz="1400" u="none" strike="noStrike" dirty="0" err="1">
                          <a:effectLst/>
                        </a:rPr>
                        <a:t>Åleskog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Cornelia Karlsson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49931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Henrik Bomark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499312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Klara König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23" marR="5723" marT="5723" marB="0" anchor="b"/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14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982" y="82536"/>
            <a:ext cx="12214982" cy="21189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841678" y="2089749"/>
            <a:ext cx="9865218" cy="1420213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Skridskor/dräkter/överdragskläder</a:t>
            </a:r>
            <a:endParaRPr lang="sv-SE" dirty="0"/>
          </a:p>
        </p:txBody>
      </p:sp>
      <p:sp>
        <p:nvSpPr>
          <p:cNvPr id="8" name="Underrubrik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31" y="3602037"/>
            <a:ext cx="4644145" cy="3108890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7645" y="3622568"/>
            <a:ext cx="2353056" cy="3035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70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416</Words>
  <Application>Microsoft Office PowerPoint</Application>
  <PresentationFormat>Bredbild</PresentationFormat>
  <Paragraphs>168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Office-tema</vt:lpstr>
      <vt:lpstr>Välkomna!</vt:lpstr>
      <vt:lpstr>Policy</vt:lpstr>
      <vt:lpstr>Målsättningar </vt:lpstr>
      <vt:lpstr>Träningsgrupper</vt:lpstr>
      <vt:lpstr>Avgifter</vt:lpstr>
      <vt:lpstr>PowerPoint-presentation</vt:lpstr>
      <vt:lpstr>Arbetsuppgifter</vt:lpstr>
      <vt:lpstr>Funktionärslista</vt:lpstr>
      <vt:lpstr>Skridskor/dräkter/överdragskläder</vt:lpstr>
      <vt:lpstr>Hemsidan</vt:lpstr>
      <vt:lpstr>Träning</vt:lpstr>
      <vt:lpstr>Tävlingar</vt:lpstr>
      <vt:lpstr>Ekonomi</vt:lpstr>
      <vt:lpstr>Övrigt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Välkomna!</dc:title>
  <dc:creator>pelle Hallberg</dc:creator>
  <cp:lastModifiedBy>pelle Hallberg</cp:lastModifiedBy>
  <cp:revision>10</cp:revision>
  <dcterms:created xsi:type="dcterms:W3CDTF">2015-01-10T20:06:33Z</dcterms:created>
  <dcterms:modified xsi:type="dcterms:W3CDTF">2015-01-12T16:32:37Z</dcterms:modified>
</cp:coreProperties>
</file>