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71" r:id="rId7"/>
    <p:sldId id="261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embeddedFontLst>
    <p:embeddedFont>
      <p:font typeface="Source Sans Pro" panose="020B0604020202020204" charset="0"/>
      <p:regular r:id="rId15"/>
      <p:bold r:id="rId16"/>
      <p:italic r:id="rId17"/>
      <p:boldItalic r:id="rId18"/>
    </p:embeddedFont>
    <p:embeddedFont>
      <p:font typeface="Verdana" panose="020B0604030504040204" pitchFamily="3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63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defRPr/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defRPr/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defRPr/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defRPr/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defRPr/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</a:pPr>
            <a:endParaRPr/>
          </a:p>
          <a:p>
            <a:pPr marL="457200" marR="0" lvl="1" indent="0" algn="l" rtl="0">
              <a:spcBef>
                <a:spcPts val="0"/>
              </a:spcBef>
              <a:spcAft>
                <a:spcPts val="0"/>
              </a:spcAft>
            </a:pPr>
            <a:endParaRPr/>
          </a:p>
          <a:p>
            <a:pPr marL="914400" marR="0" lvl="2" indent="0" algn="l" rtl="0">
              <a:spcBef>
                <a:spcPts val="0"/>
              </a:spcBef>
              <a:spcAft>
                <a:spcPts val="0"/>
              </a:spcAft>
            </a:pPr>
            <a:endParaRPr/>
          </a:p>
          <a:p>
            <a:pPr marL="1371600" marR="0" lvl="3" indent="0" algn="l" rtl="0">
              <a:spcBef>
                <a:spcPts val="0"/>
              </a:spcBef>
              <a:spcAft>
                <a:spcPts val="0"/>
              </a:spcAft>
            </a:pPr>
            <a:endParaRPr/>
          </a:p>
          <a:p>
            <a:pPr marL="1828800" marR="0" lvl="4" indent="0" algn="l" rtl="0">
              <a:spcBef>
                <a:spcPts val="0"/>
              </a:spcBef>
              <a:spcAft>
                <a:spcPts val="0"/>
              </a:spcAft>
            </a:pPr>
            <a:endParaRPr/>
          </a:p>
          <a:p>
            <a:pPr marL="2286000" marR="0" lvl="5" indent="0" algn="l" rtl="0">
              <a:spcBef>
                <a:spcPts val="0"/>
              </a:spcBef>
            </a:pPr>
            <a:endParaRPr/>
          </a:p>
          <a:p>
            <a:pPr marL="2743200" marR="0" lvl="6" indent="0" algn="l" rtl="0">
              <a:spcBef>
                <a:spcPts val="0"/>
              </a:spcBef>
            </a:pPr>
            <a:endParaRPr/>
          </a:p>
          <a:p>
            <a:pPr marL="3200400" marR="0" lvl="7" indent="0" algn="l" rtl="0">
              <a:spcBef>
                <a:spcPts val="0"/>
              </a:spcBef>
            </a:pPr>
            <a:endParaRPr/>
          </a:p>
          <a:p>
            <a:pPr marL="3657600" marR="0" lvl="8" indent="0" algn="l" rtl="0">
              <a:spcBef>
                <a:spcPts val="0"/>
              </a:spcBef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49218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4" name="Shape 1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gradFill>
          <a:gsLst>
            <a:gs pos="0">
              <a:srgbClr val="444349"/>
            </a:gs>
            <a:gs pos="30000">
              <a:srgbClr val="525157"/>
            </a:gs>
            <a:gs pos="100000">
              <a:srgbClr val="ABA9AF"/>
            </a:gs>
          </a:gsLst>
          <a:lin ang="13000000" scaled="0"/>
        </a:gra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4751387"/>
            <a:ext cx="9144000" cy="2112961"/>
          </a:xfrm>
          <a:custGeom>
            <a:avLst/>
            <a:gdLst/>
            <a:ahLst/>
            <a:cxnLst/>
            <a:rect l="0" t="0" r="0" b="0"/>
            <a:pathLst>
              <a:path w="5760" h="1331" extrusionOk="0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7B7B7B">
              <a:alpha val="44705"/>
            </a:srgbClr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9" name="Shape 19"/>
          <p:cNvSpPr/>
          <p:nvPr/>
        </p:nvSpPr>
        <p:spPr>
          <a:xfrm>
            <a:off x="6105525" y="0"/>
            <a:ext cx="3038475" cy="6858000"/>
          </a:xfrm>
          <a:custGeom>
            <a:avLst/>
            <a:gdLst/>
            <a:ahLst/>
            <a:cxnLst/>
            <a:rect l="0" t="0" r="0" b="0"/>
            <a:pathLst>
              <a:path w="1914" h="4329" extrusionOk="0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595959">
              <a:alpha val="40000"/>
            </a:srgbClr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0" name="Shape 20"/>
          <p:cNvSpPr txBox="1"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r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  <a:defRPr/>
            </a:lvl1pPr>
            <a:lvl2pPr marL="457200" marR="0" lvl="1" indent="0" algn="ctr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  <a:defRPr/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/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rgbClr val="6BB1C9"/>
              </a:buClr>
              <a:buFont typeface="Arial"/>
              <a:buNone/>
              <a:defRPr/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rgbClr val="6585CF"/>
              </a:buClr>
              <a:buFont typeface="Arial"/>
              <a:buNone/>
              <a:defRPr/>
            </a:lvl5pPr>
            <a:lvl6pPr marL="2286000" marR="0" lvl="5" indent="0" algn="ctr" rtl="0">
              <a:spcBef>
                <a:spcPts val="400"/>
              </a:spcBef>
              <a:buClr>
                <a:schemeClr val="accent5"/>
              </a:buClr>
              <a:buFont typeface="Arial"/>
              <a:buNone/>
              <a:defRPr/>
            </a:lvl6pPr>
            <a:lvl7pPr marL="2743200" marR="0" lvl="6" indent="0" algn="ctr" rtl="0">
              <a:spcBef>
                <a:spcPts val="360"/>
              </a:spcBef>
              <a:buClr>
                <a:schemeClr val="accent6"/>
              </a:buClr>
              <a:buFont typeface="Arial"/>
              <a:buNone/>
              <a:defRPr/>
            </a:lvl7pPr>
            <a:lvl8pPr marL="3200400" marR="0" lvl="7" indent="0" algn="ctr" rtl="0">
              <a:spcBef>
                <a:spcPts val="320"/>
              </a:spcBef>
              <a:buClr>
                <a:schemeClr val="accent6"/>
              </a:buClr>
              <a:buFont typeface="Arial"/>
              <a:buNone/>
              <a:defRPr/>
            </a:lvl8pPr>
            <a:lvl9pPr marL="3657600" marR="0" lvl="8" indent="0" algn="ctr" rtl="0">
              <a:spcBef>
                <a:spcPts val="320"/>
              </a:spcBef>
              <a:buClr>
                <a:schemeClr val="accent6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4214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421437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153400" y="6421437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marL="457200" marR="0" lvl="1" indent="0" algn="l" rtl="0">
              <a:spcBef>
                <a:spcPts val="0"/>
              </a:spcBef>
            </a:pPr>
            <a:endParaRPr/>
          </a:p>
          <a:p>
            <a:pPr marL="914400" marR="0" lvl="2" indent="0" algn="l" rtl="0">
              <a:spcBef>
                <a:spcPts val="0"/>
              </a:spcBef>
            </a:pPr>
            <a:endParaRPr/>
          </a:p>
          <a:p>
            <a:pPr marL="1371600" marR="0" lvl="3" indent="0" algn="l" rtl="0">
              <a:spcBef>
                <a:spcPts val="0"/>
              </a:spcBef>
            </a:pPr>
            <a:endParaRPr/>
          </a:p>
          <a:p>
            <a:pPr marL="1828800" marR="0" lvl="4" indent="0" algn="l" rtl="0">
              <a:spcBef>
                <a:spcPts val="0"/>
              </a:spcBef>
            </a:pPr>
            <a:endParaRPr/>
          </a:p>
          <a:p>
            <a:pPr marL="2286000" marR="0" lvl="5" indent="0" algn="l" rtl="0">
              <a:spcBef>
                <a:spcPts val="0"/>
              </a:spcBef>
            </a:pPr>
            <a:endParaRPr/>
          </a:p>
          <a:p>
            <a:pPr marL="2743200" marR="0" lvl="6" indent="0" algn="l" rtl="0">
              <a:spcBef>
                <a:spcPts val="0"/>
              </a:spcBef>
            </a:pPr>
            <a:endParaRPr/>
          </a:p>
          <a:p>
            <a:pPr marL="3200400" marR="0" lvl="7" indent="0" algn="l" rtl="0">
              <a:spcBef>
                <a:spcPts val="0"/>
              </a:spcBef>
            </a:pPr>
            <a:endParaRPr/>
          </a:p>
          <a:p>
            <a:pPr marL="3657600" marR="0" lvl="8" indent="0" algn="l" rtl="0">
              <a:spcBef>
                <a:spcPts val="0"/>
              </a:spcBef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1928018" y="129381"/>
            <a:ext cx="4525963" cy="746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19100" lvl="0" indent="-2413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⦿"/>
              <a:defRPr/>
            </a:lvl1pPr>
            <a:lvl2pPr marL="722313" lvl="1" indent="-129222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/>
            </a:lvl2pPr>
            <a:lvl3pPr marL="1004888" lvl="2" indent="-126048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○"/>
              <a:defRPr/>
            </a:lvl3pPr>
            <a:lvl4pPr marL="1279525" lvl="3" indent="-123825" algn="l" rtl="0">
              <a:spcBef>
                <a:spcPts val="400"/>
              </a:spcBef>
              <a:spcAft>
                <a:spcPts val="0"/>
              </a:spcAft>
              <a:buClr>
                <a:srgbClr val="6BB1C9"/>
              </a:buClr>
              <a:buFont typeface="Arial"/>
              <a:buChar char="●"/>
              <a:defRPr/>
            </a:lvl4pPr>
            <a:lvl5pPr marL="1489075" lvl="4" indent="-66675" algn="l" rtl="0">
              <a:spcBef>
                <a:spcPts val="400"/>
              </a:spcBef>
              <a:spcAft>
                <a:spcPts val="0"/>
              </a:spcAft>
              <a:buClr>
                <a:srgbClr val="6585CF"/>
              </a:buClr>
              <a:buFont typeface="Arial"/>
              <a:buChar char="-"/>
              <a:defRPr/>
            </a:lvl5pPr>
            <a:lvl6pPr marL="1700784" lvl="5" indent="-62483" algn="l" rtl="0">
              <a:spcBef>
                <a:spcPts val="400"/>
              </a:spcBef>
              <a:buClr>
                <a:schemeClr val="accent5"/>
              </a:buClr>
              <a:buFont typeface="Arial"/>
              <a:buChar char="-"/>
              <a:defRPr/>
            </a:lvl6pPr>
            <a:lvl7pPr marL="1920240" lvl="6" indent="-78739" algn="l" rtl="0">
              <a:spcBef>
                <a:spcPts val="360"/>
              </a:spcBef>
              <a:buClr>
                <a:schemeClr val="accent6"/>
              </a:buClr>
              <a:buFont typeface="Arial"/>
              <a:buChar char="•"/>
              <a:defRPr/>
            </a:lvl7pPr>
            <a:lvl8pPr marL="2139696" lvl="7" indent="-82295" algn="l" rtl="0">
              <a:spcBef>
                <a:spcPts val="320"/>
              </a:spcBef>
              <a:buClr>
                <a:schemeClr val="accent6"/>
              </a:buClr>
              <a:buFont typeface="Arial"/>
              <a:buChar char="▪"/>
              <a:defRPr/>
            </a:lvl8pPr>
            <a:lvl9pPr marL="2331720" lvl="8" indent="-83820" algn="l" rtl="0">
              <a:spcBef>
                <a:spcPts val="320"/>
              </a:spcBef>
              <a:buClr>
                <a:schemeClr val="accent6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4214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421437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8153400" y="6421437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marL="457200" marR="0" lvl="1" indent="0" algn="l" rtl="0">
              <a:spcBef>
                <a:spcPts val="0"/>
              </a:spcBef>
            </a:pPr>
            <a:endParaRPr/>
          </a:p>
          <a:p>
            <a:pPr marL="914400" marR="0" lvl="2" indent="0" algn="l" rtl="0">
              <a:spcBef>
                <a:spcPts val="0"/>
              </a:spcBef>
            </a:pPr>
            <a:endParaRPr/>
          </a:p>
          <a:p>
            <a:pPr marL="1371600" marR="0" lvl="3" indent="0" algn="l" rtl="0">
              <a:spcBef>
                <a:spcPts val="0"/>
              </a:spcBef>
            </a:pPr>
            <a:endParaRPr/>
          </a:p>
          <a:p>
            <a:pPr marL="1828800" marR="0" lvl="4" indent="0" algn="l" rtl="0">
              <a:spcBef>
                <a:spcPts val="0"/>
              </a:spcBef>
            </a:pPr>
            <a:endParaRPr/>
          </a:p>
          <a:p>
            <a:pPr marL="2286000" marR="0" lvl="5" indent="0" algn="l" rtl="0">
              <a:spcBef>
                <a:spcPts val="0"/>
              </a:spcBef>
            </a:pPr>
            <a:endParaRPr/>
          </a:p>
          <a:p>
            <a:pPr marL="2743200" marR="0" lvl="6" indent="0" algn="l" rtl="0">
              <a:spcBef>
                <a:spcPts val="0"/>
              </a:spcBef>
            </a:pPr>
            <a:endParaRPr/>
          </a:p>
          <a:p>
            <a:pPr marL="3200400" marR="0" lvl="7" indent="0" algn="l" rtl="0">
              <a:spcBef>
                <a:spcPts val="0"/>
              </a:spcBef>
            </a:pPr>
            <a:endParaRPr/>
          </a:p>
          <a:p>
            <a:pPr marL="3657600" marR="0" lvl="8" indent="0" algn="l" rtl="0">
              <a:spcBef>
                <a:spcPts val="0"/>
              </a:spcBef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19100" lvl="0" indent="-2413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⦿"/>
              <a:defRPr/>
            </a:lvl1pPr>
            <a:lvl2pPr marL="722313" lvl="1" indent="-129222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/>
            </a:lvl2pPr>
            <a:lvl3pPr marL="1004888" lvl="2" indent="-126048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○"/>
              <a:defRPr/>
            </a:lvl3pPr>
            <a:lvl4pPr marL="1279525" lvl="3" indent="-123825" algn="l" rtl="0">
              <a:spcBef>
                <a:spcPts val="400"/>
              </a:spcBef>
              <a:spcAft>
                <a:spcPts val="0"/>
              </a:spcAft>
              <a:buClr>
                <a:srgbClr val="6BB1C9"/>
              </a:buClr>
              <a:buFont typeface="Arial"/>
              <a:buChar char="●"/>
              <a:defRPr/>
            </a:lvl4pPr>
            <a:lvl5pPr marL="1489075" lvl="4" indent="-66675" algn="l" rtl="0">
              <a:spcBef>
                <a:spcPts val="400"/>
              </a:spcBef>
              <a:spcAft>
                <a:spcPts val="0"/>
              </a:spcAft>
              <a:buClr>
                <a:srgbClr val="6585CF"/>
              </a:buClr>
              <a:buFont typeface="Arial"/>
              <a:buChar char="-"/>
              <a:defRPr/>
            </a:lvl5pPr>
            <a:lvl6pPr marL="1700784" lvl="5" indent="-62483" algn="l" rtl="0">
              <a:spcBef>
                <a:spcPts val="400"/>
              </a:spcBef>
              <a:buClr>
                <a:schemeClr val="accent5"/>
              </a:buClr>
              <a:buFont typeface="Arial"/>
              <a:buChar char="-"/>
              <a:defRPr/>
            </a:lvl6pPr>
            <a:lvl7pPr marL="1920240" lvl="6" indent="-78739" algn="l" rtl="0">
              <a:spcBef>
                <a:spcPts val="360"/>
              </a:spcBef>
              <a:buClr>
                <a:schemeClr val="accent6"/>
              </a:buClr>
              <a:buFont typeface="Arial"/>
              <a:buChar char="•"/>
              <a:defRPr/>
            </a:lvl7pPr>
            <a:lvl8pPr marL="2139696" lvl="7" indent="-82295" algn="l" rtl="0">
              <a:spcBef>
                <a:spcPts val="320"/>
              </a:spcBef>
              <a:buClr>
                <a:schemeClr val="accent6"/>
              </a:buClr>
              <a:buFont typeface="Arial"/>
              <a:buChar char="▪"/>
              <a:defRPr/>
            </a:lvl8pPr>
            <a:lvl9pPr marL="2331720" lvl="8" indent="-83820" algn="l" rtl="0">
              <a:spcBef>
                <a:spcPts val="320"/>
              </a:spcBef>
              <a:buClr>
                <a:schemeClr val="accent6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dt" idx="10"/>
          </p:nvPr>
        </p:nvSpPr>
        <p:spPr>
          <a:xfrm>
            <a:off x="457200" y="64214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ftr" idx="11"/>
          </p:nvPr>
        </p:nvSpPr>
        <p:spPr>
          <a:xfrm>
            <a:off x="3124200" y="6421437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8153400" y="6421437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marL="457200" marR="0" lvl="1" indent="0" algn="l" rtl="0">
              <a:spcBef>
                <a:spcPts val="0"/>
              </a:spcBef>
            </a:pPr>
            <a:endParaRPr/>
          </a:p>
          <a:p>
            <a:pPr marL="914400" marR="0" lvl="2" indent="0" algn="l" rtl="0">
              <a:spcBef>
                <a:spcPts val="0"/>
              </a:spcBef>
            </a:pPr>
            <a:endParaRPr/>
          </a:p>
          <a:p>
            <a:pPr marL="1371600" marR="0" lvl="3" indent="0" algn="l" rtl="0">
              <a:spcBef>
                <a:spcPts val="0"/>
              </a:spcBef>
            </a:pPr>
            <a:endParaRPr/>
          </a:p>
          <a:p>
            <a:pPr marL="1828800" marR="0" lvl="4" indent="0" algn="l" rtl="0">
              <a:spcBef>
                <a:spcPts val="0"/>
              </a:spcBef>
            </a:pPr>
            <a:endParaRPr/>
          </a:p>
          <a:p>
            <a:pPr marL="2286000" marR="0" lvl="5" indent="0" algn="l" rtl="0">
              <a:spcBef>
                <a:spcPts val="0"/>
              </a:spcBef>
            </a:pPr>
            <a:endParaRPr/>
          </a:p>
          <a:p>
            <a:pPr marL="2743200" marR="0" lvl="6" indent="0" algn="l" rtl="0">
              <a:spcBef>
                <a:spcPts val="0"/>
              </a:spcBef>
            </a:pPr>
            <a:endParaRPr/>
          </a:p>
          <a:p>
            <a:pPr marL="3200400" marR="0" lvl="7" indent="0" algn="l" rtl="0">
              <a:spcBef>
                <a:spcPts val="0"/>
              </a:spcBef>
            </a:pPr>
            <a:endParaRPr/>
          </a:p>
          <a:p>
            <a:pPr marL="3657600" marR="0" lvl="8" indent="0" algn="l" rtl="0">
              <a:spcBef>
                <a:spcPts val="0"/>
              </a:spcBef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19100" lvl="0" indent="-2413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⦿"/>
              <a:defRPr/>
            </a:lvl1pPr>
            <a:lvl2pPr marL="722313" lvl="1" indent="-129222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/>
            </a:lvl2pPr>
            <a:lvl3pPr marL="1004888" lvl="2" indent="-126048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○"/>
              <a:defRPr/>
            </a:lvl3pPr>
            <a:lvl4pPr marL="1279525" lvl="3" indent="-123825" algn="l" rtl="0">
              <a:spcBef>
                <a:spcPts val="400"/>
              </a:spcBef>
              <a:spcAft>
                <a:spcPts val="0"/>
              </a:spcAft>
              <a:buClr>
                <a:srgbClr val="6BB1C9"/>
              </a:buClr>
              <a:buFont typeface="Arial"/>
              <a:buChar char="●"/>
              <a:defRPr/>
            </a:lvl4pPr>
            <a:lvl5pPr marL="1489075" lvl="4" indent="-66675" algn="l" rtl="0">
              <a:spcBef>
                <a:spcPts val="400"/>
              </a:spcBef>
              <a:spcAft>
                <a:spcPts val="0"/>
              </a:spcAft>
              <a:buClr>
                <a:srgbClr val="6585CF"/>
              </a:buClr>
              <a:buFont typeface="Arial"/>
              <a:buChar char="-"/>
              <a:defRPr/>
            </a:lvl5pPr>
            <a:lvl6pPr marL="1700784" lvl="5" indent="-62483" algn="l" rtl="0">
              <a:spcBef>
                <a:spcPts val="400"/>
              </a:spcBef>
              <a:buClr>
                <a:schemeClr val="accent5"/>
              </a:buClr>
              <a:buFont typeface="Arial"/>
              <a:buChar char="-"/>
              <a:defRPr/>
            </a:lvl6pPr>
            <a:lvl7pPr marL="1920240" lvl="6" indent="-78739" algn="l" rtl="0">
              <a:spcBef>
                <a:spcPts val="360"/>
              </a:spcBef>
              <a:buClr>
                <a:schemeClr val="accent6"/>
              </a:buClr>
              <a:buFont typeface="Arial"/>
              <a:buChar char="•"/>
              <a:defRPr/>
            </a:lvl7pPr>
            <a:lvl8pPr marL="2139696" lvl="7" indent="-82295" algn="l" rtl="0">
              <a:spcBef>
                <a:spcPts val="320"/>
              </a:spcBef>
              <a:buClr>
                <a:schemeClr val="accent6"/>
              </a:buClr>
              <a:buFont typeface="Arial"/>
              <a:buChar char="▪"/>
              <a:defRPr/>
            </a:lvl8pPr>
            <a:lvl9pPr marL="2331720" lvl="8" indent="-83820" algn="l" rtl="0">
              <a:spcBef>
                <a:spcPts val="320"/>
              </a:spcBef>
              <a:buClr>
                <a:schemeClr val="accent6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457200" y="64214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3124200" y="6421437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153400" y="6421437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marL="457200" marR="0" lvl="1" indent="0" algn="l" rtl="0">
              <a:spcBef>
                <a:spcPts val="0"/>
              </a:spcBef>
            </a:pPr>
            <a:endParaRPr/>
          </a:p>
          <a:p>
            <a:pPr marL="914400" marR="0" lvl="2" indent="0" algn="l" rtl="0">
              <a:spcBef>
                <a:spcPts val="0"/>
              </a:spcBef>
            </a:pPr>
            <a:endParaRPr/>
          </a:p>
          <a:p>
            <a:pPr marL="1371600" marR="0" lvl="3" indent="0" algn="l" rtl="0">
              <a:spcBef>
                <a:spcPts val="0"/>
              </a:spcBef>
            </a:pPr>
            <a:endParaRPr/>
          </a:p>
          <a:p>
            <a:pPr marL="1828800" marR="0" lvl="4" indent="0" algn="l" rtl="0">
              <a:spcBef>
                <a:spcPts val="0"/>
              </a:spcBef>
            </a:pPr>
            <a:endParaRPr/>
          </a:p>
          <a:p>
            <a:pPr marL="2286000" marR="0" lvl="5" indent="0" algn="l" rtl="0">
              <a:spcBef>
                <a:spcPts val="0"/>
              </a:spcBef>
            </a:pPr>
            <a:endParaRPr/>
          </a:p>
          <a:p>
            <a:pPr marL="2743200" marR="0" lvl="6" indent="0" algn="l" rtl="0">
              <a:spcBef>
                <a:spcPts val="0"/>
              </a:spcBef>
            </a:pPr>
            <a:endParaRPr/>
          </a:p>
          <a:p>
            <a:pPr marL="3200400" marR="0" lvl="7" indent="0" algn="l" rtl="0">
              <a:spcBef>
                <a:spcPts val="0"/>
              </a:spcBef>
            </a:pPr>
            <a:endParaRPr/>
          </a:p>
          <a:p>
            <a:pPr marL="3657600" marR="0" lvl="8" indent="0" algn="l" rtl="0">
              <a:spcBef>
                <a:spcPts val="0"/>
              </a:spcBef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gradFill>
          <a:gsLst>
            <a:gs pos="0">
              <a:srgbClr val="444349"/>
            </a:gs>
            <a:gs pos="30000">
              <a:srgbClr val="525157"/>
            </a:gs>
            <a:gs pos="100000">
              <a:srgbClr val="ABA9AF"/>
            </a:gs>
          </a:gsLst>
          <a:lin ang="130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0" y="4751387"/>
            <a:ext cx="9144000" cy="2112961"/>
          </a:xfrm>
          <a:custGeom>
            <a:avLst/>
            <a:gdLst/>
            <a:ahLst/>
            <a:cxnLst/>
            <a:rect l="0" t="0" r="0" b="0"/>
            <a:pathLst>
              <a:path w="5760" h="1331" extrusionOk="0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7B7B7B">
              <a:alpha val="44705"/>
            </a:srgbClr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3" name="Shape 33"/>
          <p:cNvSpPr/>
          <p:nvPr/>
        </p:nvSpPr>
        <p:spPr>
          <a:xfrm>
            <a:off x="6105525" y="0"/>
            <a:ext cx="3038475" cy="6858000"/>
          </a:xfrm>
          <a:custGeom>
            <a:avLst/>
            <a:gdLst/>
            <a:ahLst/>
            <a:cxnLst/>
            <a:rect l="0" t="0" r="0" b="0"/>
            <a:pathLst>
              <a:path w="1914" h="4329" extrusionOk="0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595959">
              <a:alpha val="40000"/>
            </a:srgbClr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685800" y="3583837"/>
            <a:ext cx="6629400" cy="18263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rgbClr val="FFEFB5"/>
              </a:buClr>
              <a:buFont typeface="Source Sans Pro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algn="l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1pPr>
            <a:lvl2pPr lvl="1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2pPr>
            <a:lvl3pPr lvl="2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3pPr>
            <a:lvl4pPr lvl="3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4pPr>
            <a:lvl5pPr lvl="4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dt" idx="10"/>
          </p:nvPr>
        </p:nvSpPr>
        <p:spPr>
          <a:xfrm>
            <a:off x="457200" y="64214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ftr" idx="11"/>
          </p:nvPr>
        </p:nvSpPr>
        <p:spPr>
          <a:xfrm>
            <a:off x="3124200" y="6421437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153400" y="6421437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marL="457200" marR="0" lvl="1" indent="0" algn="l" rtl="0">
              <a:spcBef>
                <a:spcPts val="0"/>
              </a:spcBef>
            </a:pPr>
            <a:endParaRPr/>
          </a:p>
          <a:p>
            <a:pPr marL="914400" marR="0" lvl="2" indent="0" algn="l" rtl="0">
              <a:spcBef>
                <a:spcPts val="0"/>
              </a:spcBef>
            </a:pPr>
            <a:endParaRPr/>
          </a:p>
          <a:p>
            <a:pPr marL="1371600" marR="0" lvl="3" indent="0" algn="l" rtl="0">
              <a:spcBef>
                <a:spcPts val="0"/>
              </a:spcBef>
            </a:pPr>
            <a:endParaRPr/>
          </a:p>
          <a:p>
            <a:pPr marL="1828800" marR="0" lvl="4" indent="0" algn="l" rtl="0">
              <a:spcBef>
                <a:spcPts val="0"/>
              </a:spcBef>
            </a:pPr>
            <a:endParaRPr/>
          </a:p>
          <a:p>
            <a:pPr marL="2286000" marR="0" lvl="5" indent="0" algn="l" rtl="0">
              <a:spcBef>
                <a:spcPts val="0"/>
              </a:spcBef>
            </a:pPr>
            <a:endParaRPr/>
          </a:p>
          <a:p>
            <a:pPr marL="2743200" marR="0" lvl="6" indent="0" algn="l" rtl="0">
              <a:spcBef>
                <a:spcPts val="0"/>
              </a:spcBef>
            </a:pPr>
            <a:endParaRPr/>
          </a:p>
          <a:p>
            <a:pPr marL="3200400" marR="0" lvl="7" indent="0" algn="l" rtl="0">
              <a:spcBef>
                <a:spcPts val="0"/>
              </a:spcBef>
            </a:pPr>
            <a:endParaRPr/>
          </a:p>
          <a:p>
            <a:pPr marL="3657600" marR="0" lvl="8" indent="0" algn="l" rtl="0">
              <a:spcBef>
                <a:spcPts val="0"/>
              </a:spcBef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65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4267200" y="1600200"/>
            <a:ext cx="365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dt" idx="10"/>
          </p:nvPr>
        </p:nvSpPr>
        <p:spPr>
          <a:xfrm>
            <a:off x="457200" y="64214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ftr" idx="11"/>
          </p:nvPr>
        </p:nvSpPr>
        <p:spPr>
          <a:xfrm>
            <a:off x="3124200" y="6421437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8153400" y="6421437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marL="457200" marR="0" lvl="1" indent="0" algn="l" rtl="0">
              <a:spcBef>
                <a:spcPts val="0"/>
              </a:spcBef>
            </a:pPr>
            <a:endParaRPr/>
          </a:p>
          <a:p>
            <a:pPr marL="914400" marR="0" lvl="2" indent="0" algn="l" rtl="0">
              <a:spcBef>
                <a:spcPts val="0"/>
              </a:spcBef>
            </a:pPr>
            <a:endParaRPr/>
          </a:p>
          <a:p>
            <a:pPr marL="1371600" marR="0" lvl="3" indent="0" algn="l" rtl="0">
              <a:spcBef>
                <a:spcPts val="0"/>
              </a:spcBef>
            </a:pPr>
            <a:endParaRPr/>
          </a:p>
          <a:p>
            <a:pPr marL="1828800" marR="0" lvl="4" indent="0" algn="l" rtl="0">
              <a:spcBef>
                <a:spcPts val="0"/>
              </a:spcBef>
            </a:pPr>
            <a:endParaRPr/>
          </a:p>
          <a:p>
            <a:pPr marL="2286000" marR="0" lvl="5" indent="0" algn="l" rtl="0">
              <a:spcBef>
                <a:spcPts val="0"/>
              </a:spcBef>
            </a:pPr>
            <a:endParaRPr/>
          </a:p>
          <a:p>
            <a:pPr marL="2743200" marR="0" lvl="6" indent="0" algn="l" rtl="0">
              <a:spcBef>
                <a:spcPts val="0"/>
              </a:spcBef>
            </a:pPr>
            <a:endParaRPr/>
          </a:p>
          <a:p>
            <a:pPr marL="3200400" marR="0" lvl="7" indent="0" algn="l" rtl="0">
              <a:spcBef>
                <a:spcPts val="0"/>
              </a:spcBef>
            </a:pPr>
            <a:endParaRPr/>
          </a:p>
          <a:p>
            <a:pPr marL="3657600" marR="0" lvl="8" indent="0" algn="l" rtl="0">
              <a:spcBef>
                <a:spcPts val="0"/>
              </a:spcBef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57200" y="5486400"/>
            <a:ext cx="4040187" cy="83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1pPr>
            <a:lvl2pPr lvl="1" rtl="0">
              <a:spcBef>
                <a:spcPts val="0"/>
              </a:spcBef>
              <a:buFont typeface="Arial"/>
              <a:buNone/>
              <a:defRPr/>
            </a:lvl2pPr>
            <a:lvl3pPr lvl="2" rtl="0">
              <a:spcBef>
                <a:spcPts val="0"/>
              </a:spcBef>
              <a:buFont typeface="Arial"/>
              <a:buNone/>
              <a:defRPr/>
            </a:lvl3pPr>
            <a:lvl4pPr lvl="3" rtl="0">
              <a:spcBef>
                <a:spcPts val="0"/>
              </a:spcBef>
              <a:buFont typeface="Arial"/>
              <a:buNone/>
              <a:defRPr/>
            </a:lvl4pPr>
            <a:lvl5pPr lvl="4" rtl="0">
              <a:spcBef>
                <a:spcPts val="0"/>
              </a:spcBef>
              <a:buFont typeface="Arial"/>
              <a:buNone/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2"/>
          </p:nvPr>
        </p:nvSpPr>
        <p:spPr>
          <a:xfrm>
            <a:off x="4645025" y="5486400"/>
            <a:ext cx="4041774" cy="83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1pPr>
            <a:lvl2pPr lvl="1" rtl="0">
              <a:spcBef>
                <a:spcPts val="0"/>
              </a:spcBef>
              <a:buFont typeface="Arial"/>
              <a:buNone/>
              <a:defRPr/>
            </a:lvl2pPr>
            <a:lvl3pPr lvl="2" rtl="0">
              <a:spcBef>
                <a:spcPts val="0"/>
              </a:spcBef>
              <a:buFont typeface="Arial"/>
              <a:buNone/>
              <a:defRPr/>
            </a:lvl3pPr>
            <a:lvl4pPr lvl="3" rtl="0">
              <a:spcBef>
                <a:spcPts val="0"/>
              </a:spcBef>
              <a:buFont typeface="Arial"/>
              <a:buNone/>
              <a:defRPr/>
            </a:lvl4pPr>
            <a:lvl5pPr lvl="4" rtl="0">
              <a:spcBef>
                <a:spcPts val="0"/>
              </a:spcBef>
              <a:buFont typeface="Arial"/>
              <a:buNone/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3"/>
          </p:nvPr>
        </p:nvSpPr>
        <p:spPr>
          <a:xfrm>
            <a:off x="457200" y="1516912"/>
            <a:ext cx="4040187" cy="3941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4"/>
          </p:nvPr>
        </p:nvSpPr>
        <p:spPr>
          <a:xfrm>
            <a:off x="4645025" y="1516912"/>
            <a:ext cx="4041774" cy="3941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457200" y="64214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3124200" y="6421437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153400" y="6421437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marL="457200" marR="0" lvl="1" indent="0" algn="l" rtl="0">
              <a:spcBef>
                <a:spcPts val="0"/>
              </a:spcBef>
            </a:pPr>
            <a:endParaRPr/>
          </a:p>
          <a:p>
            <a:pPr marL="914400" marR="0" lvl="2" indent="0" algn="l" rtl="0">
              <a:spcBef>
                <a:spcPts val="0"/>
              </a:spcBef>
            </a:pPr>
            <a:endParaRPr/>
          </a:p>
          <a:p>
            <a:pPr marL="1371600" marR="0" lvl="3" indent="0" algn="l" rtl="0">
              <a:spcBef>
                <a:spcPts val="0"/>
              </a:spcBef>
            </a:pPr>
            <a:endParaRPr/>
          </a:p>
          <a:p>
            <a:pPr marL="1828800" marR="0" lvl="4" indent="0" algn="l" rtl="0">
              <a:spcBef>
                <a:spcPts val="0"/>
              </a:spcBef>
            </a:pPr>
            <a:endParaRPr/>
          </a:p>
          <a:p>
            <a:pPr marL="2286000" marR="0" lvl="5" indent="0" algn="l" rtl="0">
              <a:spcBef>
                <a:spcPts val="0"/>
              </a:spcBef>
            </a:pPr>
            <a:endParaRPr/>
          </a:p>
          <a:p>
            <a:pPr marL="2743200" marR="0" lvl="6" indent="0" algn="l" rtl="0">
              <a:spcBef>
                <a:spcPts val="0"/>
              </a:spcBef>
            </a:pPr>
            <a:endParaRPr/>
          </a:p>
          <a:p>
            <a:pPr marL="3200400" marR="0" lvl="7" indent="0" algn="l" rtl="0">
              <a:spcBef>
                <a:spcPts val="0"/>
              </a:spcBef>
            </a:pPr>
            <a:endParaRPr/>
          </a:p>
          <a:p>
            <a:pPr marL="3657600" marR="0" lvl="8" indent="0" algn="l" rtl="0">
              <a:spcBef>
                <a:spcPts val="0"/>
              </a:spcBef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xfrm>
            <a:off x="457200" y="274319"/>
            <a:ext cx="747064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457200" y="64214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124200" y="6421437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153400" y="6421437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marL="457200" marR="0" lvl="1" indent="0" algn="l" rtl="0">
              <a:spcBef>
                <a:spcPts val="0"/>
              </a:spcBef>
            </a:pPr>
            <a:endParaRPr/>
          </a:p>
          <a:p>
            <a:pPr marL="914400" marR="0" lvl="2" indent="0" algn="l" rtl="0">
              <a:spcBef>
                <a:spcPts val="0"/>
              </a:spcBef>
            </a:pPr>
            <a:endParaRPr/>
          </a:p>
          <a:p>
            <a:pPr marL="1371600" marR="0" lvl="3" indent="0" algn="l" rtl="0">
              <a:spcBef>
                <a:spcPts val="0"/>
              </a:spcBef>
            </a:pPr>
            <a:endParaRPr/>
          </a:p>
          <a:p>
            <a:pPr marL="1828800" marR="0" lvl="4" indent="0" algn="l" rtl="0">
              <a:spcBef>
                <a:spcPts val="0"/>
              </a:spcBef>
            </a:pPr>
            <a:endParaRPr/>
          </a:p>
          <a:p>
            <a:pPr marL="2286000" marR="0" lvl="5" indent="0" algn="l" rtl="0">
              <a:spcBef>
                <a:spcPts val="0"/>
              </a:spcBef>
            </a:pPr>
            <a:endParaRPr/>
          </a:p>
          <a:p>
            <a:pPr marL="2743200" marR="0" lvl="6" indent="0" algn="l" rtl="0">
              <a:spcBef>
                <a:spcPts val="0"/>
              </a:spcBef>
            </a:pPr>
            <a:endParaRPr/>
          </a:p>
          <a:p>
            <a:pPr marL="3200400" marR="0" lvl="7" indent="0" algn="l" rtl="0">
              <a:spcBef>
                <a:spcPts val="0"/>
              </a:spcBef>
            </a:pPr>
            <a:endParaRPr/>
          </a:p>
          <a:p>
            <a:pPr marL="3657600" marR="0" lvl="8" indent="0" algn="l" rtl="0">
              <a:spcBef>
                <a:spcPts val="0"/>
              </a:spcBef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457200" y="64214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421437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8153400" y="6421437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marL="457200" marR="0" lvl="1" indent="0" algn="l" rtl="0">
              <a:spcBef>
                <a:spcPts val="0"/>
              </a:spcBef>
            </a:pPr>
            <a:endParaRPr/>
          </a:p>
          <a:p>
            <a:pPr marL="914400" marR="0" lvl="2" indent="0" algn="l" rtl="0">
              <a:spcBef>
                <a:spcPts val="0"/>
              </a:spcBef>
            </a:pPr>
            <a:endParaRPr/>
          </a:p>
          <a:p>
            <a:pPr marL="1371600" marR="0" lvl="3" indent="0" algn="l" rtl="0">
              <a:spcBef>
                <a:spcPts val="0"/>
              </a:spcBef>
            </a:pPr>
            <a:endParaRPr/>
          </a:p>
          <a:p>
            <a:pPr marL="1828800" marR="0" lvl="4" indent="0" algn="l" rtl="0">
              <a:spcBef>
                <a:spcPts val="0"/>
              </a:spcBef>
            </a:pPr>
            <a:endParaRPr/>
          </a:p>
          <a:p>
            <a:pPr marL="2286000" marR="0" lvl="5" indent="0" algn="l" rtl="0">
              <a:spcBef>
                <a:spcPts val="0"/>
              </a:spcBef>
            </a:pPr>
            <a:endParaRPr/>
          </a:p>
          <a:p>
            <a:pPr marL="2743200" marR="0" lvl="6" indent="0" algn="l" rtl="0">
              <a:spcBef>
                <a:spcPts val="0"/>
              </a:spcBef>
            </a:pPr>
            <a:endParaRPr/>
          </a:p>
          <a:p>
            <a:pPr marL="3200400" marR="0" lvl="7" indent="0" algn="l" rtl="0">
              <a:spcBef>
                <a:spcPts val="0"/>
              </a:spcBef>
            </a:pPr>
            <a:endParaRPr/>
          </a:p>
          <a:p>
            <a:pPr marL="3657600" marR="0" lvl="8" indent="0" algn="l" rtl="0">
              <a:spcBef>
                <a:spcPts val="0"/>
              </a:spcBef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457200" y="1185528"/>
            <a:ext cx="3200399" cy="730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accent1"/>
              </a:buClr>
              <a:buFont typeface="Source Sans Pro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457200" y="214423"/>
            <a:ext cx="2743199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algn="l" rtl="0">
              <a:spcBef>
                <a:spcPts val="0"/>
              </a:spcBef>
              <a:buFont typeface="Arial"/>
              <a:buNone/>
              <a:defRPr/>
            </a:lvl1pPr>
            <a:lvl2pPr lvl="1" rtl="0">
              <a:spcBef>
                <a:spcPts val="0"/>
              </a:spcBef>
              <a:buFont typeface="Arial"/>
              <a:buNone/>
              <a:defRPr/>
            </a:lvl2pPr>
            <a:lvl3pPr lvl="2" rtl="0">
              <a:spcBef>
                <a:spcPts val="0"/>
              </a:spcBef>
              <a:buFont typeface="Arial"/>
              <a:buNone/>
              <a:defRPr/>
            </a:lvl3pPr>
            <a:lvl4pPr lvl="3" rtl="0">
              <a:spcBef>
                <a:spcPts val="0"/>
              </a:spcBef>
              <a:buFont typeface="Arial"/>
              <a:buNone/>
              <a:defRPr/>
            </a:lvl4pPr>
            <a:lvl5pPr lvl="4" rtl="0">
              <a:spcBef>
                <a:spcPts val="0"/>
              </a:spcBef>
              <a:buFont typeface="Arial"/>
              <a:buNone/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2"/>
          </p:nvPr>
        </p:nvSpPr>
        <p:spPr>
          <a:xfrm>
            <a:off x="457200" y="1981200"/>
            <a:ext cx="7086600" cy="3809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457200" y="64214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421437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8156575" y="6421437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marL="457200" marR="0" lvl="1" indent="0" algn="l" rtl="0">
              <a:spcBef>
                <a:spcPts val="0"/>
              </a:spcBef>
            </a:pPr>
            <a:endParaRPr/>
          </a:p>
          <a:p>
            <a:pPr marL="914400" marR="0" lvl="2" indent="0" algn="l" rtl="0">
              <a:spcBef>
                <a:spcPts val="0"/>
              </a:spcBef>
            </a:pPr>
            <a:endParaRPr/>
          </a:p>
          <a:p>
            <a:pPr marL="1371600" marR="0" lvl="3" indent="0" algn="l" rtl="0">
              <a:spcBef>
                <a:spcPts val="0"/>
              </a:spcBef>
            </a:pPr>
            <a:endParaRPr/>
          </a:p>
          <a:p>
            <a:pPr marL="1828800" marR="0" lvl="4" indent="0" algn="l" rtl="0">
              <a:spcBef>
                <a:spcPts val="0"/>
              </a:spcBef>
            </a:pPr>
            <a:endParaRPr/>
          </a:p>
          <a:p>
            <a:pPr marL="2286000" marR="0" lvl="5" indent="0" algn="l" rtl="0">
              <a:spcBef>
                <a:spcPts val="0"/>
              </a:spcBef>
            </a:pPr>
            <a:endParaRPr/>
          </a:p>
          <a:p>
            <a:pPr marL="2743200" marR="0" lvl="6" indent="0" algn="l" rtl="0">
              <a:spcBef>
                <a:spcPts val="0"/>
              </a:spcBef>
            </a:pPr>
            <a:endParaRPr/>
          </a:p>
          <a:p>
            <a:pPr marL="3200400" marR="0" lvl="7" indent="0" algn="l" rtl="0">
              <a:spcBef>
                <a:spcPts val="0"/>
              </a:spcBef>
            </a:pPr>
            <a:endParaRPr/>
          </a:p>
          <a:p>
            <a:pPr marL="3657600" marR="0" lvl="8" indent="0" algn="l" rtl="0">
              <a:spcBef>
                <a:spcPts val="0"/>
              </a:spcBef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5556732" y="1705708"/>
            <a:ext cx="3053868" cy="125380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chemeClr val="accent1"/>
              </a:buClr>
              <a:buFont typeface="Source Sans Pro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>
            <a:spLocks noGrp="1"/>
          </p:cNvSpPr>
          <p:nvPr>
            <p:ph type="pic" idx="2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rgbClr val="4D4B50"/>
          </a:solidFill>
          <a:ln w="50800" cap="flat" cmpd="sng">
            <a:solidFill>
              <a:schemeClr val="dk2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938E99"/>
              </a:buClr>
              <a:buFont typeface="Arial"/>
              <a:buNone/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5556733" y="2998765"/>
            <a:ext cx="3053865" cy="26634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/>
            </a:lvl1pPr>
            <a:lvl2pPr lvl="1" rtl="0">
              <a:spcBef>
                <a:spcPts val="0"/>
              </a:spcBef>
              <a:buFont typeface="Arial"/>
              <a:buNone/>
              <a:defRPr/>
            </a:lvl2pPr>
            <a:lvl3pPr lvl="2" rtl="0">
              <a:spcBef>
                <a:spcPts val="0"/>
              </a:spcBef>
              <a:buFont typeface="Arial"/>
              <a:buNone/>
              <a:defRPr/>
            </a:lvl3pPr>
            <a:lvl4pPr lvl="3" rtl="0">
              <a:spcBef>
                <a:spcPts val="0"/>
              </a:spcBef>
              <a:buFont typeface="Arial"/>
              <a:buNone/>
              <a:defRPr/>
            </a:lvl4pPr>
            <a:lvl5pPr lvl="4" rtl="0">
              <a:spcBef>
                <a:spcPts val="0"/>
              </a:spcBef>
              <a:buFont typeface="Arial"/>
              <a:buNone/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4214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421437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8153400" y="6421437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marL="457200" marR="0" lvl="1" indent="0" algn="l" rtl="0">
              <a:spcBef>
                <a:spcPts val="0"/>
              </a:spcBef>
            </a:pPr>
            <a:endParaRPr/>
          </a:p>
          <a:p>
            <a:pPr marL="914400" marR="0" lvl="2" indent="0" algn="l" rtl="0">
              <a:spcBef>
                <a:spcPts val="0"/>
              </a:spcBef>
            </a:pPr>
            <a:endParaRPr/>
          </a:p>
          <a:p>
            <a:pPr marL="1371600" marR="0" lvl="3" indent="0" algn="l" rtl="0">
              <a:spcBef>
                <a:spcPts val="0"/>
              </a:spcBef>
            </a:pPr>
            <a:endParaRPr/>
          </a:p>
          <a:p>
            <a:pPr marL="1828800" marR="0" lvl="4" indent="0" algn="l" rtl="0">
              <a:spcBef>
                <a:spcPts val="0"/>
              </a:spcBef>
            </a:pPr>
            <a:endParaRPr/>
          </a:p>
          <a:p>
            <a:pPr marL="2286000" marR="0" lvl="5" indent="0" algn="l" rtl="0">
              <a:spcBef>
                <a:spcPts val="0"/>
              </a:spcBef>
            </a:pPr>
            <a:endParaRPr/>
          </a:p>
          <a:p>
            <a:pPr marL="2743200" marR="0" lvl="6" indent="0" algn="l" rtl="0">
              <a:spcBef>
                <a:spcPts val="0"/>
              </a:spcBef>
            </a:pPr>
            <a:endParaRPr/>
          </a:p>
          <a:p>
            <a:pPr marL="3200400" marR="0" lvl="7" indent="0" algn="l" rtl="0">
              <a:spcBef>
                <a:spcPts val="0"/>
              </a:spcBef>
            </a:pPr>
            <a:endParaRPr/>
          </a:p>
          <a:p>
            <a:pPr marL="3657600" marR="0" lvl="8" indent="0" algn="l" rtl="0">
              <a:spcBef>
                <a:spcPts val="0"/>
              </a:spcBef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4751387"/>
            <a:ext cx="9144000" cy="2112961"/>
          </a:xfrm>
          <a:custGeom>
            <a:avLst/>
            <a:gdLst/>
            <a:ahLst/>
            <a:cxnLst/>
            <a:rect l="0" t="0" r="0" b="0"/>
            <a:pathLst>
              <a:path w="5760" h="1331" extrusionOk="0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7B7B7B">
              <a:alpha val="44705"/>
            </a:srgbClr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7315200" y="0"/>
            <a:ext cx="1828800" cy="6858000"/>
          </a:xfrm>
          <a:custGeom>
            <a:avLst/>
            <a:gdLst/>
            <a:ahLst/>
            <a:cxnLst/>
            <a:rect l="0" t="0" r="0" b="0"/>
            <a:pathLst>
              <a:path w="1914" h="4329" extrusionOk="0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595959">
              <a:alpha val="40000"/>
            </a:srgbClr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19100" marR="0" lvl="0" indent="-2413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⦿"/>
              <a:defRPr/>
            </a:lvl1pPr>
            <a:lvl2pPr marL="722313" marR="0" lvl="1" indent="-129222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/>
            </a:lvl2pPr>
            <a:lvl3pPr marL="1004888" marR="0" lvl="2" indent="-126048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○"/>
              <a:defRPr/>
            </a:lvl3pPr>
            <a:lvl4pPr marL="1279525" marR="0" lvl="3" indent="-123825" algn="l" rtl="0">
              <a:spcBef>
                <a:spcPts val="400"/>
              </a:spcBef>
              <a:spcAft>
                <a:spcPts val="0"/>
              </a:spcAft>
              <a:buClr>
                <a:srgbClr val="6BB1C9"/>
              </a:buClr>
              <a:buFont typeface="Arial"/>
              <a:buChar char="●"/>
              <a:defRPr/>
            </a:lvl4pPr>
            <a:lvl5pPr marL="1489075" marR="0" lvl="4" indent="-66675" algn="l" rtl="0">
              <a:spcBef>
                <a:spcPts val="400"/>
              </a:spcBef>
              <a:spcAft>
                <a:spcPts val="0"/>
              </a:spcAft>
              <a:buClr>
                <a:srgbClr val="6585CF"/>
              </a:buClr>
              <a:buFont typeface="Arial"/>
              <a:buChar char="-"/>
              <a:defRPr/>
            </a:lvl5pPr>
            <a:lvl6pPr marL="1700784" marR="0" lvl="5" indent="-62483" algn="l" rtl="0">
              <a:spcBef>
                <a:spcPts val="400"/>
              </a:spcBef>
              <a:buClr>
                <a:schemeClr val="accent5"/>
              </a:buClr>
              <a:buFont typeface="Arial"/>
              <a:buChar char="-"/>
              <a:defRPr/>
            </a:lvl6pPr>
            <a:lvl7pPr marL="1920240" marR="0" lvl="6" indent="-78739" algn="l" rtl="0">
              <a:spcBef>
                <a:spcPts val="360"/>
              </a:spcBef>
              <a:buClr>
                <a:schemeClr val="accent6"/>
              </a:buClr>
              <a:buFont typeface="Arial"/>
              <a:buChar char="•"/>
              <a:defRPr/>
            </a:lvl7pPr>
            <a:lvl8pPr marL="2139696" marR="0" lvl="7" indent="-82295" algn="l" rtl="0">
              <a:spcBef>
                <a:spcPts val="320"/>
              </a:spcBef>
              <a:buClr>
                <a:schemeClr val="accent6"/>
              </a:buClr>
              <a:buFont typeface="Arial"/>
              <a:buChar char="▪"/>
              <a:defRPr/>
            </a:lvl8pPr>
            <a:lvl9pPr marL="2331720" marR="0" lvl="8" indent="-83820" algn="l" rtl="0">
              <a:spcBef>
                <a:spcPts val="320"/>
              </a:spcBef>
              <a:buClr>
                <a:schemeClr val="accent6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4214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124200" y="6421437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153400" y="6421437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marL="457200" marR="0" lvl="1" indent="0" algn="l" rtl="0">
              <a:spcBef>
                <a:spcPts val="0"/>
              </a:spcBef>
            </a:pPr>
            <a:endParaRPr/>
          </a:p>
          <a:p>
            <a:pPr marL="914400" marR="0" lvl="2" indent="0" algn="l" rtl="0">
              <a:spcBef>
                <a:spcPts val="0"/>
              </a:spcBef>
            </a:pPr>
            <a:endParaRPr/>
          </a:p>
          <a:p>
            <a:pPr marL="1371600" marR="0" lvl="3" indent="0" algn="l" rtl="0">
              <a:spcBef>
                <a:spcPts val="0"/>
              </a:spcBef>
            </a:pPr>
            <a:endParaRPr/>
          </a:p>
          <a:p>
            <a:pPr marL="1828800" marR="0" lvl="4" indent="0" algn="l" rtl="0">
              <a:spcBef>
                <a:spcPts val="0"/>
              </a:spcBef>
            </a:pPr>
            <a:endParaRPr/>
          </a:p>
          <a:p>
            <a:pPr marL="2286000" marR="0" lvl="5" indent="0" algn="l" rtl="0">
              <a:spcBef>
                <a:spcPts val="0"/>
              </a:spcBef>
            </a:pPr>
            <a:endParaRPr/>
          </a:p>
          <a:p>
            <a:pPr marL="2743200" marR="0" lvl="6" indent="0" algn="l" rtl="0">
              <a:spcBef>
                <a:spcPts val="0"/>
              </a:spcBef>
            </a:pPr>
            <a:endParaRPr/>
          </a:p>
          <a:p>
            <a:pPr marL="3200400" marR="0" lvl="7" indent="0" algn="l" rtl="0">
              <a:spcBef>
                <a:spcPts val="0"/>
              </a:spcBef>
            </a:pPr>
            <a:endParaRPr/>
          </a:p>
          <a:p>
            <a:pPr marL="3657600" marR="0" lvl="8" indent="0" algn="l" rtl="0">
              <a:spcBef>
                <a:spcPts val="0"/>
              </a:spcBef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sv-SE" sz="4150" b="1" i="0" u="none" strike="noStrike" cap="none">
                <a:solidFill>
                  <a:srgbClr val="FFEFB5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FÖRÄLDRAMÖTE</a:t>
            </a:r>
            <a:br>
              <a:rPr lang="sv-SE" sz="4150" b="1" i="0" u="none" strike="noStrike" cap="none">
                <a:solidFill>
                  <a:srgbClr val="FFEFB5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br>
              <a:rPr lang="sv-SE" sz="4150" b="1" i="0" u="none" strike="noStrike" cap="none">
                <a:solidFill>
                  <a:srgbClr val="FFEFB5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r>
              <a:rPr lang="sv-SE" sz="4150" b="1" i="0" u="none" strike="noStrike" cap="none">
                <a:solidFill>
                  <a:srgbClr val="FFEFB5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TRE KRONORS HOCKEYSKOLA</a:t>
            </a:r>
            <a:br>
              <a:rPr lang="sv-SE" sz="4150" b="1" i="0" u="none" strike="noStrike" cap="none">
                <a:solidFill>
                  <a:srgbClr val="FFEFB5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endParaRPr lang="sv-SE" sz="4150" b="1" i="0" u="none" strike="noStrike" cap="none">
              <a:solidFill>
                <a:srgbClr val="FFEFB5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5" name="Shape 95"/>
          <p:cNvSpPr txBox="1">
            <a:spLocks noGrp="1"/>
          </p:cNvSpPr>
          <p:nvPr>
            <p:ph type="subTitle" idx="1"/>
          </p:nvPr>
        </p:nvSpPr>
        <p:spPr>
          <a:xfrm>
            <a:off x="433387" y="1544637"/>
            <a:ext cx="6480174" cy="1752600"/>
          </a:xfrm>
          <a:prstGeom prst="rect">
            <a:avLst/>
          </a:prstGeom>
          <a:noFill/>
          <a:ln>
            <a:noFill/>
          </a:ln>
        </p:spPr>
        <p:txBody>
          <a:bodyPr lIns="91425" tIns="0" rIns="4570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sv-SE" sz="2000" dirty="0">
                <a:solidFill>
                  <a:schemeClr val="lt1"/>
                </a:solidFill>
              </a:rPr>
              <a:t>18</a:t>
            </a:r>
            <a:r>
              <a:rPr lang="sv-SE" sz="2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september 2018</a:t>
            </a:r>
            <a:endParaRPr lang="sv-SE" sz="2000" dirty="0">
              <a:solidFill>
                <a:schemeClr val="lt1"/>
              </a:solidFill>
            </a:endParaRPr>
          </a:p>
        </p:txBody>
      </p:sp>
      <p:pic>
        <p:nvPicPr>
          <p:cNvPr id="96" name="Shape 96" descr="HSK-ver-2.gi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7467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19100" marR="0" lvl="0" indent="-3937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dirty="0">
                <a:solidFill>
                  <a:schemeClr val="lt1"/>
                </a:solidFill>
              </a:rPr>
              <a:t>Exempel</a:t>
            </a:r>
          </a:p>
          <a:p>
            <a:pPr marL="722312" lvl="1" rtl="0">
              <a:spcBef>
                <a:spcPts val="0"/>
              </a:spcBef>
            </a:pPr>
            <a:r>
              <a:rPr lang="sv-SE" sz="3000" dirty="0">
                <a:solidFill>
                  <a:schemeClr val="lt1"/>
                </a:solidFill>
              </a:rPr>
              <a:t>Förälder hämtar barnen på skolan ~15:00 och går till </a:t>
            </a:r>
            <a:r>
              <a:rPr lang="sv-SE" sz="3000" dirty="0" err="1">
                <a:solidFill>
                  <a:schemeClr val="lt1"/>
                </a:solidFill>
              </a:rPr>
              <a:t>Hagaströms</a:t>
            </a:r>
            <a:r>
              <a:rPr lang="sv-SE" sz="3000" dirty="0">
                <a:solidFill>
                  <a:schemeClr val="lt1"/>
                </a:solidFill>
              </a:rPr>
              <a:t> IP, där deras hockeyutrustning finns på plats i omklädningsrummet.</a:t>
            </a:r>
          </a:p>
          <a:p>
            <a:pPr marL="722312" lvl="1" rtl="0">
              <a:spcBef>
                <a:spcPts val="600"/>
              </a:spcBef>
              <a:buSzPct val="80000"/>
            </a:pPr>
            <a:r>
              <a:rPr lang="sv-SE" sz="3000" dirty="0">
                <a:solidFill>
                  <a:schemeClr val="lt1"/>
                </a:solidFill>
              </a:rPr>
              <a:t>Ledare genomför träningen 16:00-17:00 och barnen kan hämtas färdigduschade direkt efter träningen.</a:t>
            </a:r>
          </a:p>
        </p:txBody>
      </p:sp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sv-SE" sz="46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Hockeyfritids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sv-SE" sz="46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Frågor och Svar</a:t>
            </a:r>
          </a:p>
        </p:txBody>
      </p:sp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539233" y="1417653"/>
            <a:ext cx="8507399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191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dirty="0">
                <a:solidFill>
                  <a:schemeClr val="lt1"/>
                </a:solidFill>
              </a:rPr>
              <a:t>Information träningstider? Matcher?</a:t>
            </a:r>
          </a:p>
          <a:p>
            <a:pPr marL="4191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dirty="0">
                <a:solidFill>
                  <a:schemeClr val="lt1"/>
                </a:solidFill>
              </a:rPr>
              <a:t>Foton?</a:t>
            </a:r>
          </a:p>
          <a:p>
            <a:pPr marL="4191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Avgifter?</a:t>
            </a:r>
          </a:p>
          <a:p>
            <a:pPr marL="722313" marR="0" lvl="1" indent="-277813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/>
              <a:buChar char="●"/>
            </a:pPr>
            <a:r>
              <a:rPr lang="sv-SE" sz="2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Prova på 3 ggr sedan tillkommer avgift på 250:-</a:t>
            </a:r>
          </a:p>
          <a:p>
            <a:pPr marL="419100" marR="0" lvl="0" indent="-3937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Utrustning?</a:t>
            </a:r>
          </a:p>
          <a:p>
            <a:pPr marL="722312" lvl="1" rtl="0">
              <a:spcBef>
                <a:spcPts val="520"/>
              </a:spcBef>
              <a:buClr>
                <a:schemeClr val="accent1"/>
              </a:buClr>
              <a:buSzPct val="90000"/>
              <a:buFont typeface="Arial"/>
              <a:buChar char="●"/>
            </a:pPr>
            <a:r>
              <a:rPr lang="sv-SE" sz="2600" dirty="0">
                <a:solidFill>
                  <a:schemeClr val="lt1"/>
                </a:solidFill>
              </a:rPr>
              <a:t>Hjälm inkl. galler, halsskydd obligatoriskt</a:t>
            </a:r>
          </a:p>
          <a:p>
            <a:pPr marL="722312" lvl="1" rtl="0">
              <a:spcBef>
                <a:spcPts val="520"/>
              </a:spcBef>
              <a:buClr>
                <a:schemeClr val="accent1"/>
              </a:buClr>
              <a:buSzPct val="90000"/>
              <a:buFont typeface="Arial"/>
              <a:buChar char="●"/>
            </a:pPr>
            <a:r>
              <a:rPr lang="sv-SE" sz="2600" dirty="0">
                <a:solidFill>
                  <a:schemeClr val="lt1"/>
                </a:solidFill>
              </a:rPr>
              <a:t>Byxor, klubba, halsskydd finns att låna</a:t>
            </a:r>
          </a:p>
          <a:p>
            <a:pPr marL="419100" marR="0" lvl="0" indent="-3937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Slipning</a:t>
            </a:r>
            <a:r>
              <a:rPr lang="sv-SE" sz="3000" dirty="0">
                <a:solidFill>
                  <a:schemeClr val="lt1"/>
                </a:solidFill>
              </a:rPr>
              <a:t>: Lördag 29 september 13:00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Shape 197" descr="HSK-ver-2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65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191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Arial"/>
              <a:buChar char="⦿"/>
            </a:pPr>
            <a:r>
              <a:rPr lang="sv-SE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Tack!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sv-SE" sz="46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Innehåll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191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Presentation</a:t>
            </a:r>
          </a:p>
          <a:p>
            <a:pPr marL="419100" marR="0" lvl="0" indent="-3937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Mål och syfte(riktlinjer)</a:t>
            </a:r>
          </a:p>
          <a:p>
            <a:pPr marL="419100" marR="0" lvl="0" indent="-3937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Planering</a:t>
            </a:r>
          </a:p>
          <a:p>
            <a:pPr marL="722313" marR="0" lvl="1" indent="-277813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/>
              <a:buChar char="●"/>
            </a:pPr>
            <a:r>
              <a:rPr lang="sv-SE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Lag</a:t>
            </a:r>
          </a:p>
          <a:p>
            <a:pPr marL="722313" marR="0" lvl="1" indent="-277813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/>
              <a:buChar char="●"/>
            </a:pPr>
            <a:r>
              <a:rPr lang="sv-SE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Avgifter</a:t>
            </a:r>
          </a:p>
          <a:p>
            <a:pPr marL="722313" marR="0" lvl="1" indent="-277813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/>
              <a:buChar char="●"/>
            </a:pPr>
            <a:r>
              <a:rPr lang="sv-SE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Ledare</a:t>
            </a:r>
          </a:p>
          <a:p>
            <a:pPr marL="722313" marR="0" lvl="1" indent="-277813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/>
              <a:buChar char="●"/>
            </a:pPr>
            <a:r>
              <a:rPr lang="sv-SE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Istider</a:t>
            </a:r>
          </a:p>
          <a:p>
            <a:pPr marL="419100" marR="0" lvl="0" indent="-3937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Frågor och Svar</a:t>
            </a:r>
          </a:p>
          <a:p>
            <a:pPr marL="722313" marR="0" lvl="1" indent="-277813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/>
              <a:buNone/>
            </a:pPr>
            <a:endParaRPr sz="26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500062" y="2571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sv-SE" sz="46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Klubbens organisation</a:t>
            </a:r>
          </a:p>
        </p:txBody>
      </p:sp>
      <p:grpSp>
        <p:nvGrpSpPr>
          <p:cNvPr id="108" name="Shape 108"/>
          <p:cNvGrpSpPr/>
          <p:nvPr/>
        </p:nvGrpSpPr>
        <p:grpSpPr>
          <a:xfrm>
            <a:off x="789302" y="1917150"/>
            <a:ext cx="6793834" cy="2817318"/>
            <a:chOff x="3516" y="88356"/>
            <a:chExt cx="6793834" cy="2817318"/>
          </a:xfrm>
        </p:grpSpPr>
        <p:sp>
          <p:nvSpPr>
            <p:cNvPr id="110" name="Shape 110"/>
            <p:cNvSpPr/>
            <p:nvPr/>
          </p:nvSpPr>
          <p:spPr>
            <a:xfrm>
              <a:off x="3246361" y="822037"/>
              <a:ext cx="154070" cy="674981"/>
            </a:xfrm>
            <a:custGeom>
              <a:avLst/>
              <a:gdLst/>
              <a:ahLst/>
              <a:cxnLst/>
              <a:rect l="0" t="0" r="0" b="0"/>
              <a:pathLst>
                <a:path w="1" h="1" extrusionOk="0">
                  <a:moveTo>
                    <a:pt x="154071" y="0"/>
                  </a:moveTo>
                  <a:lnTo>
                    <a:pt x="154071" y="674981"/>
                  </a:lnTo>
                  <a:lnTo>
                    <a:pt x="0" y="674981"/>
                  </a:lnTo>
                </a:path>
              </a:pathLst>
            </a:custGeom>
            <a:noFill/>
            <a:ln w="19050" cap="flat" cmpd="sng">
              <a:solidFill>
                <a:srgbClr val="DFD19B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13" name="Shape 113"/>
            <p:cNvSpPr/>
            <p:nvPr/>
          </p:nvSpPr>
          <p:spPr>
            <a:xfrm>
              <a:off x="2512686" y="822037"/>
              <a:ext cx="887746" cy="1349962"/>
            </a:xfrm>
            <a:custGeom>
              <a:avLst/>
              <a:gdLst/>
              <a:ahLst/>
              <a:cxnLst/>
              <a:rect l="0" t="0" r="0" b="0"/>
              <a:pathLst>
                <a:path w="1" h="1" extrusionOk="0">
                  <a:moveTo>
                    <a:pt x="887747" y="0"/>
                  </a:moveTo>
                  <a:lnTo>
                    <a:pt x="887747" y="1195890"/>
                  </a:lnTo>
                  <a:lnTo>
                    <a:pt x="0" y="1195890"/>
                  </a:lnTo>
                  <a:lnTo>
                    <a:pt x="0" y="1349962"/>
                  </a:lnTo>
                </a:path>
              </a:pathLst>
            </a:custGeom>
            <a:noFill/>
            <a:ln w="19050" cap="flat" cmpd="sng">
              <a:solidFill>
                <a:srgbClr val="DFD19B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14" name="Shape 114"/>
            <p:cNvSpPr/>
            <p:nvPr/>
          </p:nvSpPr>
          <p:spPr>
            <a:xfrm>
              <a:off x="737193" y="822037"/>
              <a:ext cx="2663241" cy="1349962"/>
            </a:xfrm>
            <a:custGeom>
              <a:avLst/>
              <a:gdLst/>
              <a:ahLst/>
              <a:cxnLst/>
              <a:rect l="0" t="0" r="0" b="0"/>
              <a:pathLst>
                <a:path w="1" h="1" extrusionOk="0">
                  <a:moveTo>
                    <a:pt x="2663241" y="0"/>
                  </a:moveTo>
                  <a:lnTo>
                    <a:pt x="2663241" y="1195890"/>
                  </a:lnTo>
                  <a:lnTo>
                    <a:pt x="0" y="1195890"/>
                  </a:lnTo>
                  <a:lnTo>
                    <a:pt x="0" y="1349962"/>
                  </a:lnTo>
                </a:path>
              </a:pathLst>
            </a:custGeom>
            <a:noFill/>
            <a:ln w="19050" cap="flat" cmpd="sng">
              <a:solidFill>
                <a:srgbClr val="DFD19B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15" name="Shape 115"/>
            <p:cNvSpPr/>
            <p:nvPr/>
          </p:nvSpPr>
          <p:spPr>
            <a:xfrm>
              <a:off x="2666758" y="88360"/>
              <a:ext cx="1467350" cy="733675"/>
            </a:xfrm>
            <a:prstGeom prst="rect">
              <a:avLst/>
            </a:prstGeom>
            <a:solidFill>
              <a:schemeClr val="accent1">
                <a:alpha val="80000"/>
              </a:schemeClr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100"/>
            </a:p>
          </p:txBody>
        </p:sp>
        <p:sp>
          <p:nvSpPr>
            <p:cNvPr id="116" name="Shape 116"/>
            <p:cNvSpPr txBox="1"/>
            <p:nvPr/>
          </p:nvSpPr>
          <p:spPr>
            <a:xfrm>
              <a:off x="2514364" y="88356"/>
              <a:ext cx="1697999" cy="733799"/>
            </a:xfrm>
            <a:prstGeom prst="rect">
              <a:avLst/>
            </a:prstGeom>
            <a:noFill/>
            <a:ln>
              <a:noFill/>
            </a:ln>
          </p:spPr>
          <p:txBody>
            <a:bodyPr lIns="10775" tIns="10775" rIns="10775" bIns="10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sv-SE" sz="1200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rPr>
                <a:t>HSK</a:t>
              </a:r>
            </a:p>
            <a:p>
              <a:pPr marL="0" marR="0" lvl="0" indent="0" algn="ctr" rtl="0">
                <a:lnSpc>
                  <a:spcPct val="90000"/>
                </a:lnSpc>
                <a:spcBef>
                  <a:spcPts val="595"/>
                </a:spcBef>
                <a:spcAft>
                  <a:spcPts val="595"/>
                </a:spcAft>
                <a:buSzPct val="25000"/>
                <a:buNone/>
              </a:pPr>
              <a:r>
                <a:rPr lang="sv-SE" sz="1200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rPr>
                <a:t>Huvudstyrelse</a:t>
              </a:r>
            </a:p>
          </p:txBody>
        </p:sp>
        <p:sp>
          <p:nvSpPr>
            <p:cNvPr id="117" name="Shape 117"/>
            <p:cNvSpPr/>
            <p:nvPr/>
          </p:nvSpPr>
          <p:spPr>
            <a:xfrm>
              <a:off x="3516" y="2171999"/>
              <a:ext cx="1467350" cy="733675"/>
            </a:xfrm>
            <a:prstGeom prst="rect">
              <a:avLst/>
            </a:prstGeom>
            <a:solidFill>
              <a:schemeClr val="accent1">
                <a:alpha val="69803"/>
              </a:schemeClr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100"/>
            </a:p>
          </p:txBody>
        </p:sp>
        <p:sp>
          <p:nvSpPr>
            <p:cNvPr id="118" name="Shape 118"/>
            <p:cNvSpPr txBox="1"/>
            <p:nvPr/>
          </p:nvSpPr>
          <p:spPr>
            <a:xfrm>
              <a:off x="3516" y="2171999"/>
              <a:ext cx="1467350" cy="733675"/>
            </a:xfrm>
            <a:prstGeom prst="rect">
              <a:avLst/>
            </a:prstGeom>
            <a:noFill/>
            <a:ln>
              <a:noFill/>
            </a:ln>
          </p:spPr>
          <p:txBody>
            <a:bodyPr lIns="10775" tIns="10775" rIns="10775" bIns="10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595"/>
                </a:spcAft>
                <a:buSzPct val="25000"/>
                <a:buNone/>
              </a:pPr>
              <a:r>
                <a:rPr lang="sv-SE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rPr>
                <a:t>Fotboll</a:t>
              </a:r>
            </a:p>
          </p:txBody>
        </p:sp>
        <p:sp>
          <p:nvSpPr>
            <p:cNvPr id="119" name="Shape 119"/>
            <p:cNvSpPr/>
            <p:nvPr/>
          </p:nvSpPr>
          <p:spPr>
            <a:xfrm>
              <a:off x="1779011" y="2171999"/>
              <a:ext cx="1467350" cy="733675"/>
            </a:xfrm>
            <a:prstGeom prst="rect">
              <a:avLst/>
            </a:prstGeom>
            <a:solidFill>
              <a:schemeClr val="accent1">
                <a:alpha val="69803"/>
              </a:schemeClr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100"/>
            </a:p>
          </p:txBody>
        </p:sp>
        <p:sp>
          <p:nvSpPr>
            <p:cNvPr id="120" name="Shape 120"/>
            <p:cNvSpPr txBox="1"/>
            <p:nvPr/>
          </p:nvSpPr>
          <p:spPr>
            <a:xfrm>
              <a:off x="1779011" y="2171999"/>
              <a:ext cx="1467350" cy="733675"/>
            </a:xfrm>
            <a:prstGeom prst="rect">
              <a:avLst/>
            </a:prstGeom>
            <a:noFill/>
            <a:ln>
              <a:noFill/>
            </a:ln>
          </p:spPr>
          <p:txBody>
            <a:bodyPr lIns="10775" tIns="10775" rIns="10775" bIns="10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595"/>
                </a:spcAft>
                <a:buSzPct val="25000"/>
                <a:buNone/>
              </a:pPr>
              <a:r>
                <a:rPr lang="sv-SE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rPr>
                <a:t>Skridsko</a:t>
              </a:r>
            </a:p>
          </p:txBody>
        </p:sp>
        <p:sp>
          <p:nvSpPr>
            <p:cNvPr id="121" name="Shape 121"/>
            <p:cNvSpPr/>
            <p:nvPr/>
          </p:nvSpPr>
          <p:spPr>
            <a:xfrm>
              <a:off x="3554505" y="2171999"/>
              <a:ext cx="1467350" cy="733675"/>
            </a:xfrm>
            <a:prstGeom prst="rect">
              <a:avLst/>
            </a:prstGeom>
            <a:solidFill>
              <a:schemeClr val="accent1">
                <a:alpha val="69803"/>
              </a:schemeClr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100"/>
            </a:p>
          </p:txBody>
        </p:sp>
        <p:sp>
          <p:nvSpPr>
            <p:cNvPr id="122" name="Shape 122"/>
            <p:cNvSpPr txBox="1"/>
            <p:nvPr/>
          </p:nvSpPr>
          <p:spPr>
            <a:xfrm>
              <a:off x="3554505" y="2171999"/>
              <a:ext cx="1467350" cy="733675"/>
            </a:xfrm>
            <a:prstGeom prst="rect">
              <a:avLst/>
            </a:prstGeom>
            <a:noFill/>
            <a:ln>
              <a:noFill/>
            </a:ln>
          </p:spPr>
          <p:txBody>
            <a:bodyPr lIns="10775" tIns="10775" rIns="10775" bIns="10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595"/>
                </a:spcAft>
                <a:buSzPct val="25000"/>
                <a:buNone/>
              </a:pPr>
              <a:r>
                <a:rPr lang="sv-SE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rPr>
                <a:t>Ishockey</a:t>
              </a:r>
            </a:p>
          </p:txBody>
        </p:sp>
        <p:sp>
          <p:nvSpPr>
            <p:cNvPr id="123" name="Shape 123"/>
            <p:cNvSpPr/>
            <p:nvPr/>
          </p:nvSpPr>
          <p:spPr>
            <a:xfrm>
              <a:off x="5330000" y="2171999"/>
              <a:ext cx="1467350" cy="733675"/>
            </a:xfrm>
            <a:prstGeom prst="rect">
              <a:avLst/>
            </a:prstGeom>
            <a:solidFill>
              <a:schemeClr val="accent1">
                <a:alpha val="69803"/>
              </a:schemeClr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100"/>
            </a:p>
          </p:txBody>
        </p:sp>
        <p:sp>
          <p:nvSpPr>
            <p:cNvPr id="124" name="Shape 124"/>
            <p:cNvSpPr txBox="1"/>
            <p:nvPr/>
          </p:nvSpPr>
          <p:spPr>
            <a:xfrm>
              <a:off x="5330000" y="2171999"/>
              <a:ext cx="1467350" cy="733675"/>
            </a:xfrm>
            <a:prstGeom prst="rect">
              <a:avLst/>
            </a:prstGeom>
            <a:noFill/>
            <a:ln>
              <a:noFill/>
            </a:ln>
          </p:spPr>
          <p:txBody>
            <a:bodyPr lIns="10775" tIns="10775" rIns="10775" bIns="10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595"/>
                </a:spcAft>
                <a:buSzPct val="25000"/>
                <a:buNone/>
              </a:pPr>
              <a:r>
                <a:rPr lang="sv-SE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rPr>
                <a:t>Rinkbandy</a:t>
              </a:r>
            </a:p>
          </p:txBody>
        </p:sp>
        <p:sp>
          <p:nvSpPr>
            <p:cNvPr id="125" name="Shape 125"/>
            <p:cNvSpPr/>
            <p:nvPr/>
          </p:nvSpPr>
          <p:spPr>
            <a:xfrm>
              <a:off x="1779011" y="1130179"/>
              <a:ext cx="1467350" cy="733675"/>
            </a:xfrm>
            <a:prstGeom prst="rect">
              <a:avLst/>
            </a:prstGeom>
            <a:solidFill>
              <a:schemeClr val="accent1">
                <a:alpha val="89803"/>
              </a:schemeClr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100"/>
            </a:p>
          </p:txBody>
        </p:sp>
        <p:sp>
          <p:nvSpPr>
            <p:cNvPr id="126" name="Shape 126"/>
            <p:cNvSpPr txBox="1"/>
            <p:nvPr/>
          </p:nvSpPr>
          <p:spPr>
            <a:xfrm>
              <a:off x="1779011" y="1130179"/>
              <a:ext cx="1467350" cy="733675"/>
            </a:xfrm>
            <a:prstGeom prst="rect">
              <a:avLst/>
            </a:prstGeom>
            <a:noFill/>
            <a:ln>
              <a:noFill/>
            </a:ln>
          </p:spPr>
          <p:txBody>
            <a:bodyPr lIns="10775" tIns="10775" rIns="10775" bIns="10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595"/>
                </a:spcAft>
                <a:buSzPct val="25000"/>
                <a:buNone/>
              </a:pPr>
              <a:r>
                <a:rPr lang="sv-SE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rPr>
                <a:t>Kansli</a:t>
              </a:r>
            </a:p>
          </p:txBody>
        </p:sp>
        <p:sp>
          <p:nvSpPr>
            <p:cNvPr id="127" name="Shape 127"/>
            <p:cNvSpPr/>
            <p:nvPr/>
          </p:nvSpPr>
          <p:spPr>
            <a:xfrm>
              <a:off x="3554505" y="1130179"/>
              <a:ext cx="1467350" cy="733675"/>
            </a:xfrm>
            <a:prstGeom prst="rect">
              <a:avLst/>
            </a:prstGeom>
            <a:solidFill>
              <a:schemeClr val="accent1">
                <a:alpha val="89803"/>
              </a:schemeClr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100"/>
            </a:p>
          </p:txBody>
        </p:sp>
        <p:sp>
          <p:nvSpPr>
            <p:cNvPr id="128" name="Shape 128"/>
            <p:cNvSpPr txBox="1"/>
            <p:nvPr/>
          </p:nvSpPr>
          <p:spPr>
            <a:xfrm>
              <a:off x="3554505" y="1130179"/>
              <a:ext cx="1467350" cy="733675"/>
            </a:xfrm>
            <a:prstGeom prst="rect">
              <a:avLst/>
            </a:prstGeom>
            <a:noFill/>
            <a:ln>
              <a:noFill/>
            </a:ln>
          </p:spPr>
          <p:txBody>
            <a:bodyPr lIns="10775" tIns="10775" rIns="10775" bIns="10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595"/>
                </a:spcAft>
                <a:buSzPct val="25000"/>
                <a:buNone/>
              </a:pPr>
              <a:r>
                <a:rPr lang="sv-SE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rPr>
                <a:t>Arbetsgrupper</a:t>
              </a:r>
            </a:p>
          </p:txBody>
        </p:sp>
      </p:grp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sv-SE" sz="46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Mål och Syfte</a:t>
            </a:r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7931224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191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Att varje barn</a:t>
            </a:r>
          </a:p>
          <a:p>
            <a:pPr marL="722313" marR="0" lvl="1" indent="-277813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/>
              <a:buChar char="●"/>
            </a:pPr>
            <a:r>
              <a:rPr lang="sv-SE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Ska ha roligt</a:t>
            </a:r>
          </a:p>
          <a:p>
            <a:pPr marL="722313" marR="0" lvl="1" indent="-277813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/>
              <a:buChar char="●"/>
            </a:pPr>
            <a:r>
              <a:rPr lang="sv-SE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Ta emot och ge plats för alla som vill vara med</a:t>
            </a:r>
          </a:p>
          <a:p>
            <a:pPr marL="722312" marR="0" lvl="1" indent="-277812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/>
              <a:buChar char="●"/>
            </a:pPr>
            <a:r>
              <a:rPr lang="sv-SE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Nivåanpassad verksamhet till barnets ålder och utveckling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sv-SE" sz="46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Planering - Lag</a:t>
            </a:r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435279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191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Samarbete med IK Sätra</a:t>
            </a:r>
            <a:endParaRPr lang="sv-SE" sz="2400" dirty="0">
              <a:solidFill>
                <a:schemeClr val="lt1"/>
              </a:solidFill>
            </a:endParaRPr>
          </a:p>
          <a:p>
            <a:pPr lvl="1" indent="-277813">
              <a:buSzPct val="90000"/>
            </a:pPr>
            <a:r>
              <a:rPr lang="sv-SE" sz="2000" dirty="0">
                <a:solidFill>
                  <a:schemeClr val="lt1"/>
                </a:solidFill>
              </a:rPr>
              <a:t>Födda 2010 HSK tillsammans med 2010 IK Sätra</a:t>
            </a:r>
          </a:p>
          <a:p>
            <a:pPr lvl="1" indent="-277813">
              <a:buSzPct val="90000"/>
            </a:pPr>
            <a:r>
              <a:rPr lang="sv-SE" sz="2000" dirty="0">
                <a:solidFill>
                  <a:schemeClr val="lt1"/>
                </a:solidFill>
              </a:rPr>
              <a:t>Födda 2011 HSK tillsammans med 2011 IK Sätra</a:t>
            </a:r>
          </a:p>
          <a:p>
            <a:pPr lvl="1" indent="-277813">
              <a:buSzPct val="90000"/>
            </a:pPr>
            <a:r>
              <a:rPr lang="sv-SE" sz="2000" dirty="0">
                <a:solidFill>
                  <a:schemeClr val="lt1"/>
                </a:solidFill>
              </a:rPr>
              <a:t>Födda 2012 och yngre HSK tillsammans med 2012 och yngre IK Sätra</a:t>
            </a:r>
            <a:endParaRPr sz="2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19100" marR="0" lvl="0" indent="-3937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Varför detta?</a:t>
            </a:r>
          </a:p>
          <a:p>
            <a:pPr marL="722313" marR="0" lvl="1" indent="-277813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/>
              <a:buChar char="●"/>
            </a:pPr>
            <a:r>
              <a:rPr lang="sv-SE" sz="2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Sedan 6 år tillbaka så slår vi ihop U10 med IK Sätra. Detta för att få en naturlig fortsättning att spela hockey tillsammans med sina kompisar. Vi är för få i respektive årskull för att ha ett lag inom HSK. </a:t>
            </a:r>
          </a:p>
          <a:p>
            <a:pPr marL="722313" marR="0" lvl="1" indent="-277813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/>
              <a:buChar char="●"/>
            </a:pPr>
            <a:r>
              <a:rPr lang="sv-SE" sz="2000" dirty="0">
                <a:solidFill>
                  <a:schemeClr val="lt1"/>
                </a:solidFill>
              </a:rPr>
              <a:t>Väldigt få barn i årskullarna 2011 och 2012.</a:t>
            </a:r>
          </a:p>
          <a:p>
            <a:pPr marL="722313" marR="0" lvl="1" indent="-277813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/>
              <a:buChar char="●"/>
            </a:pPr>
            <a:r>
              <a:rPr lang="sv-SE" sz="2000" dirty="0">
                <a:solidFill>
                  <a:schemeClr val="lt1"/>
                </a:solidFill>
              </a:rPr>
              <a:t>Vi tränar större delen av säsongen på samma plats.</a:t>
            </a:r>
            <a:endParaRPr lang="sv-SE" sz="20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457199" y="274637"/>
            <a:ext cx="8435279" cy="1143000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sv-SE" sz="4600" b="0" i="0" u="none" strike="noStrike" cap="none" dirty="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Vad blir skillnaden mot tidigare?</a:t>
            </a:r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435279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191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Fler barn i verksamheten</a:t>
            </a:r>
          </a:p>
          <a:p>
            <a:pPr marL="4191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dirty="0">
                <a:solidFill>
                  <a:schemeClr val="lt1"/>
                </a:solidFill>
              </a:rPr>
              <a:t>Fler ledare</a:t>
            </a:r>
          </a:p>
          <a:p>
            <a:pPr marL="4191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dirty="0">
                <a:solidFill>
                  <a:schemeClr val="lt1"/>
                </a:solidFill>
              </a:rPr>
              <a:t>Vi kan på ett bättre sätt nå våra Hagaströmsbarn som vill prova på hockey.</a:t>
            </a:r>
          </a:p>
        </p:txBody>
      </p:sp>
    </p:spTree>
    <p:extLst>
      <p:ext uri="{BB962C8B-B14F-4D97-AF65-F5344CB8AC3E}">
        <p14:creationId xmlns:p14="http://schemas.microsoft.com/office/powerpoint/2010/main" val="2795828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sv-SE" sz="46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Planering – Tider fortsättning</a:t>
            </a:r>
          </a:p>
        </p:txBody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85584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191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Före jul på </a:t>
            </a:r>
            <a:r>
              <a:rPr lang="sv-SE" sz="3000" dirty="0">
                <a:solidFill>
                  <a:schemeClr val="lt1"/>
                </a:solidFill>
              </a:rPr>
              <a:t>Gavlerinken </a:t>
            </a:r>
            <a:r>
              <a:rPr lang="sv-SE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Arena (B-hallen)</a:t>
            </a:r>
          </a:p>
          <a:p>
            <a:pPr marL="722313" marR="0" lvl="1" indent="-277813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/>
              <a:buChar char="●"/>
            </a:pPr>
            <a:r>
              <a:rPr lang="sv-SE" sz="2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 tid per vecka mitt i veckan vid 15:30</a:t>
            </a:r>
          </a:p>
          <a:p>
            <a:pPr marL="722313" marR="0" lvl="1" indent="-277813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/>
              <a:buChar char="●"/>
            </a:pPr>
            <a:r>
              <a:rPr lang="sv-SE" sz="2600" dirty="0">
                <a:solidFill>
                  <a:schemeClr val="lt1"/>
                </a:solidFill>
              </a:rPr>
              <a:t>En tid per vecka på helgen(lördag eller söndag)</a:t>
            </a:r>
            <a:endParaRPr lang="sv-SE" sz="26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19100" marR="0" lvl="0" indent="-3937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endParaRPr lang="sv-SE" sz="30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19100" marR="0" lvl="0" indent="-3937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Efter jul </a:t>
            </a:r>
            <a:r>
              <a:rPr lang="sv-SE" sz="3000" dirty="0">
                <a:solidFill>
                  <a:schemeClr val="lt1"/>
                </a:solidFill>
              </a:rPr>
              <a:t>vill vi förflytta oss till </a:t>
            </a:r>
            <a:r>
              <a:rPr lang="sv-SE" sz="3000" dirty="0" err="1">
                <a:solidFill>
                  <a:schemeClr val="lt1"/>
                </a:solidFill>
              </a:rPr>
              <a:t>Hagaströms</a:t>
            </a:r>
            <a:r>
              <a:rPr lang="sv-SE" sz="3000" dirty="0">
                <a:solidFill>
                  <a:schemeClr val="lt1"/>
                </a:solidFill>
              </a:rPr>
              <a:t> IP om vi får vaktmästare och om vädret tillåter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sv-SE" sz="46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Ansvarsfördelning</a:t>
            </a:r>
          </a:p>
        </p:txBody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7467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191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Tränare</a:t>
            </a:r>
          </a:p>
          <a:p>
            <a:pPr marL="419100" marR="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dirty="0">
                <a:solidFill>
                  <a:schemeClr val="lt1"/>
                </a:solidFill>
              </a:rPr>
              <a:t>Speakerbås vid ev. matcher</a:t>
            </a:r>
          </a:p>
          <a:p>
            <a:pPr marL="419100" marR="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dirty="0">
                <a:solidFill>
                  <a:schemeClr val="lt1"/>
                </a:solidFill>
              </a:rPr>
              <a:t>laget.se ansvarig</a:t>
            </a:r>
          </a:p>
          <a:p>
            <a:pPr marL="419100" marR="0" lvl="0" indent="-3937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Fika-värdar vid</a:t>
            </a:r>
            <a:r>
              <a:rPr lang="sv-SE" sz="3000" dirty="0">
                <a:solidFill>
                  <a:schemeClr val="lt1"/>
                </a:solidFill>
              </a:rPr>
              <a:t> träningar på IP</a:t>
            </a:r>
          </a:p>
          <a:p>
            <a:pPr marL="419100" marR="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dirty="0">
                <a:solidFill>
                  <a:schemeClr val="lt1"/>
                </a:solidFill>
              </a:rPr>
              <a:t>Material</a:t>
            </a:r>
          </a:p>
          <a:p>
            <a:pPr marL="419100" marR="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dirty="0">
                <a:solidFill>
                  <a:schemeClr val="lt1"/>
                </a:solidFill>
              </a:rPr>
              <a:t>Slipning</a:t>
            </a:r>
          </a:p>
          <a:p>
            <a:pPr marL="419100" marR="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dirty="0">
                <a:solidFill>
                  <a:schemeClr val="lt1"/>
                </a:solidFill>
              </a:rPr>
              <a:t>Tvätta tröjor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sv-SE" sz="46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Övrig information</a:t>
            </a:r>
          </a:p>
        </p:txBody>
      </p:sp>
      <p:sp>
        <p:nvSpPr>
          <p:cNvPr id="177" name="Shape 177"/>
          <p:cNvSpPr txBox="1"/>
          <p:nvPr/>
        </p:nvSpPr>
        <p:spPr>
          <a:xfrm>
            <a:off x="704394" y="2977779"/>
            <a:ext cx="7735199" cy="90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8" name="Shape 178"/>
          <p:cNvSpPr txBox="1"/>
          <p:nvPr/>
        </p:nvSpPr>
        <p:spPr>
          <a:xfrm>
            <a:off x="704394" y="2977779"/>
            <a:ext cx="7735199" cy="90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9" name="Shape 179"/>
          <p:cNvSpPr txBox="1"/>
          <p:nvPr/>
        </p:nvSpPr>
        <p:spPr>
          <a:xfrm>
            <a:off x="704399" y="3401651"/>
            <a:ext cx="7641300" cy="478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457204" y="1605668"/>
            <a:ext cx="7467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19100" marR="0" lvl="0" indent="-3937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Riktlinjer HSK Ishockey</a:t>
            </a:r>
          </a:p>
          <a:p>
            <a:pPr marL="419100" marR="0" lvl="0" indent="-3937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dirty="0">
                <a:solidFill>
                  <a:schemeClr val="lt1"/>
                </a:solidFill>
              </a:rPr>
              <a:t>Ishockeyn Vill (Ishockey för barn)</a:t>
            </a:r>
          </a:p>
          <a:p>
            <a:pPr marL="419100" marR="0" lvl="0" indent="-3937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⦿"/>
            </a:pPr>
            <a:r>
              <a:rPr lang="sv-SE" sz="3000" dirty="0">
                <a:solidFill>
                  <a:schemeClr val="lt1"/>
                </a:solidFill>
              </a:rPr>
              <a:t>“Hockeyfritids” födda 2010-2011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354</Words>
  <Application>Microsoft Office PowerPoint</Application>
  <PresentationFormat>Bildspel på skärmen (4:3)</PresentationFormat>
  <Paragraphs>70</Paragraphs>
  <Slides>12</Slides>
  <Notes>12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Source Sans Pro</vt:lpstr>
      <vt:lpstr>Verdana</vt:lpstr>
      <vt:lpstr>Arial</vt:lpstr>
      <vt:lpstr>Technic</vt:lpstr>
      <vt:lpstr>FÖRÄLDRAMÖTE  TRE KRONORS HOCKEYSKOLA </vt:lpstr>
      <vt:lpstr>Innehåll</vt:lpstr>
      <vt:lpstr>Klubbens organisation</vt:lpstr>
      <vt:lpstr>Mål och Syfte</vt:lpstr>
      <vt:lpstr>Planering - Lag</vt:lpstr>
      <vt:lpstr>Vad blir skillnaden mot tidigare?</vt:lpstr>
      <vt:lpstr>Planering – Tider fortsättning</vt:lpstr>
      <vt:lpstr>Ansvarsfördelning</vt:lpstr>
      <vt:lpstr>Övrig information</vt:lpstr>
      <vt:lpstr>Hockeyfritids</vt:lpstr>
      <vt:lpstr>Frågor och Svar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 TRE KRONORS HOCKEYSKOLA </dc:title>
  <cp:lastModifiedBy>Damberg Henrik</cp:lastModifiedBy>
  <cp:revision>12</cp:revision>
  <dcterms:modified xsi:type="dcterms:W3CDTF">2018-09-19T20:30:31Z</dcterms:modified>
</cp:coreProperties>
</file>