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3ECF6-DF49-F2E7-20E0-E6A846E74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1408B-79CF-20E9-4A38-A78B5FCDE6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74A01-FAC6-6ADE-0E07-482EBD4CB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78692-112E-B7EE-FE0B-599702FF5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826BF-C25C-2F67-C2E3-0554DCC2E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948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5B5A4-6B14-CA51-E6F6-46729DFDF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A792DD-AEBA-8985-1D41-A6FF85303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78B75-6A02-9E92-C73F-68E9A9D39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FABB5-90B4-B159-E8DB-B59D4DC9D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25C16-3ABA-3CDD-1F55-E1176A5D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879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8BC1EC-7902-7223-58B2-4D3E318C5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22C0B7-258E-0D5E-E416-30BCDAA81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DD647-5FC9-B00B-1FB8-7B8F00A15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F7C77-8A7B-F05E-0D10-3A42182F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BA434-A69A-7FE9-DFDF-5E0491BB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533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C63E-F86D-DB0A-F29E-7B178CDAF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229B6-3EB8-9158-9B1E-9E2923F5C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A7AE6-7FBA-AE94-AE5B-BD514EC43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79393-35A9-1A84-1144-A20E2E04D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80559-6A81-9506-030C-75D71AF1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210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0DBA-DF7E-25BE-1FCA-DA7F4C203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79CE2-1040-CF80-086C-E0D0FDFAC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4C67F-475E-F015-A752-AE802576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5AA32-A9E9-0455-7F9F-D5553BA23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A0484-6070-2741-DCB3-975C7D98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33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4FD3C-A7EE-469B-4D6E-29C77A35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F6913-FD3B-F22F-200A-25AD41DEB3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95975-89C4-B91C-4CEC-C492459BB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3D612A-6CF3-0B34-7D18-371A3C270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F50E2D-B787-E72E-DB16-6FB6405F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8EDEB-4752-188B-7387-0CB203AD5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196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79A2D-4055-6FFE-BCFD-08016044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735A0-7596-9C03-5DCE-86A8B496B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21E87-C310-C837-34C2-5FD4C0191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0BFA96-1A95-B6C3-F7B8-268157C1BC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FA36AD-73F1-6222-FDAC-4C671F7D4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9CA512-BEB7-DDA4-888A-81A1715D3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AF0B38-8C06-982A-BDEC-D898228F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DE860B-0B0B-4E64-7B3C-CB80230DB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39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02A2D-F8F8-57C9-B558-5A72BBD43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06027-F401-E61A-5C75-1D717938C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FC85B6-144F-F490-C6E6-4FB0203E1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F6675-0A2F-6444-B166-7456852C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744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66A3C6-FE42-FCDD-47D8-2521D5713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D38D56-9F24-24AD-918F-64228E7A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FC24B-00E1-DC02-0EE4-9BDE090F0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451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5A84A-8661-606E-1F5C-61870EED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C3472-092A-19B4-54A5-B1525F875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7EADC0-88FE-C724-D8E5-7952000D3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AC5F6-E5D3-2142-2E68-BED44115D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CC9717-66DF-15D6-FE03-7BFE04CBA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3158D-91D5-A61A-9E70-7B91037EF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460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83C5C-9B50-1138-DFE4-6A852CFEE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83497-FAF0-8F01-79CC-EFD5D3340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9D013-14F4-5E48-2C4E-EA9B1D3A7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09AA0-BC41-42B5-980F-0B4491B8F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87462-FE05-94D9-8478-DF37E5963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1734B-E6E2-F044-147A-0156B638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183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DD700C-06FB-ECEB-B8EF-34EEC52D0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809C1-7B06-D453-DB31-38DA3A36B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6B71F-7C98-E3C1-F7DF-AE9ABCFC5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B42F46-6FCD-4287-85C1-E6A6DD71CB3B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47CE2-5519-23E4-D617-697D19A34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4AF5D-0ECD-EF6D-0DC1-FFD942BB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B17DF9-F27A-46CD-B72E-0E2462F14D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3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ball on train tracks&#10;&#10;AI-generated content may be incorrect.">
            <a:extLst>
              <a:ext uri="{FF2B5EF4-FFF2-40B4-BE49-F238E27FC236}">
                <a16:creationId xmlns:a16="http://schemas.microsoft.com/office/drawing/2014/main" id="{62052A3E-EAE1-879E-4F92-06A4138F3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9" b="17609"/>
          <a:stretch/>
        </p:blipFill>
        <p:spPr>
          <a:xfrm>
            <a:off x="0" y="0"/>
            <a:ext cx="4695508" cy="3177540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C879476A-FC64-764B-BD86-A38A726EB7BD}"/>
              </a:ext>
            </a:extLst>
          </p:cNvPr>
          <p:cNvSpPr txBox="1">
            <a:spLocks/>
          </p:cNvSpPr>
          <p:nvPr/>
        </p:nvSpPr>
        <p:spPr>
          <a:xfrm>
            <a:off x="2151126" y="276621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9600" b="1"/>
              <a:t>Karaktär</a:t>
            </a:r>
            <a:endParaRPr lang="sv-SE" sz="9600" b="1" dirty="0"/>
          </a:p>
        </p:txBody>
      </p:sp>
    </p:spTree>
    <p:extLst>
      <p:ext uri="{BB962C8B-B14F-4D97-AF65-F5344CB8AC3E}">
        <p14:creationId xmlns:p14="http://schemas.microsoft.com/office/powerpoint/2010/main" val="112738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DDBA83-9A71-8DA8-EBCF-71C6C72F6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714BB7-EEE8-E534-549D-342534328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ball on train tracks&#10;&#10;AI-generated content may be incorrect.">
            <a:extLst>
              <a:ext uri="{FF2B5EF4-FFF2-40B4-BE49-F238E27FC236}">
                <a16:creationId xmlns:a16="http://schemas.microsoft.com/office/drawing/2014/main" id="{B35F2302-E1C1-E315-E9A7-2339CE638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9" b="17609"/>
          <a:stretch/>
        </p:blipFill>
        <p:spPr>
          <a:xfrm>
            <a:off x="0" y="0"/>
            <a:ext cx="4695508" cy="3177540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pic>
        <p:nvPicPr>
          <p:cNvPr id="2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485FC021-84C8-C24C-D224-A3DDFF835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77" y="3427038"/>
            <a:ext cx="7939246" cy="26550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8078DBD3-A9C2-8418-A5CD-B3470636F716}"/>
              </a:ext>
            </a:extLst>
          </p:cNvPr>
          <p:cNvSpPr txBox="1">
            <a:spLocks/>
          </p:cNvSpPr>
          <p:nvPr/>
        </p:nvSpPr>
        <p:spPr>
          <a:xfrm>
            <a:off x="4042745" y="1851977"/>
            <a:ext cx="410346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800" dirty="0"/>
              <a:t>Respekt</a:t>
            </a:r>
          </a:p>
        </p:txBody>
      </p:sp>
    </p:spTree>
    <p:extLst>
      <p:ext uri="{BB962C8B-B14F-4D97-AF65-F5344CB8AC3E}">
        <p14:creationId xmlns:p14="http://schemas.microsoft.com/office/powerpoint/2010/main" val="2897980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A936EF-69C4-BD13-2611-1A4623924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EE8749-07D9-BF56-EF31-A94F4D751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ball on train tracks&#10;&#10;AI-generated content may be incorrect.">
            <a:extLst>
              <a:ext uri="{FF2B5EF4-FFF2-40B4-BE49-F238E27FC236}">
                <a16:creationId xmlns:a16="http://schemas.microsoft.com/office/drawing/2014/main" id="{7326E0AF-8C74-E254-45CE-51C37CD00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9" b="17609"/>
          <a:stretch/>
        </p:blipFill>
        <p:spPr>
          <a:xfrm>
            <a:off x="0" y="0"/>
            <a:ext cx="4695508" cy="3177540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EA099DF6-198E-4147-8825-36D147C009D0}"/>
              </a:ext>
            </a:extLst>
          </p:cNvPr>
          <p:cNvSpPr txBox="1">
            <a:spLocks/>
          </p:cNvSpPr>
          <p:nvPr/>
        </p:nvSpPr>
        <p:spPr>
          <a:xfrm>
            <a:off x="3476952" y="1851977"/>
            <a:ext cx="523504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800" dirty="0"/>
              <a:t>Vilja &amp; inställning</a:t>
            </a:r>
          </a:p>
        </p:txBody>
      </p:sp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F891C65B-4DD4-520B-7388-632BA5F51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72" y="3177540"/>
            <a:ext cx="9899406" cy="253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04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C2D4AF-F77E-6536-49F4-AF288D81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CF2554-C2A6-C150-DA82-B7CF17D04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ball on train tracks&#10;&#10;AI-generated content may be incorrect.">
            <a:extLst>
              <a:ext uri="{FF2B5EF4-FFF2-40B4-BE49-F238E27FC236}">
                <a16:creationId xmlns:a16="http://schemas.microsoft.com/office/drawing/2014/main" id="{48CCE244-5F2E-75C5-C5C7-C304DEC70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9" b="17609"/>
          <a:stretch/>
        </p:blipFill>
        <p:spPr>
          <a:xfrm>
            <a:off x="0" y="0"/>
            <a:ext cx="4695508" cy="3177540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883A0493-C4B3-16BD-AB30-E81498EB8B87}"/>
              </a:ext>
            </a:extLst>
          </p:cNvPr>
          <p:cNvSpPr txBox="1">
            <a:spLocks/>
          </p:cNvSpPr>
          <p:nvPr/>
        </p:nvSpPr>
        <p:spPr>
          <a:xfrm>
            <a:off x="3748246" y="1851977"/>
            <a:ext cx="469550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800" dirty="0"/>
              <a:t>Gott exempel</a:t>
            </a:r>
          </a:p>
        </p:txBody>
      </p:sp>
      <p:pic>
        <p:nvPicPr>
          <p:cNvPr id="2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D5079019-7D40-8754-9CEA-467B36545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9" y="3429000"/>
            <a:ext cx="11084032" cy="183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0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Rickard Vestman</dc:creator>
  <cp:lastModifiedBy>Rickard Vestman</cp:lastModifiedBy>
  <cp:revision>1</cp:revision>
  <dcterms:created xsi:type="dcterms:W3CDTF">2025-04-03T12:43:29Z</dcterms:created>
  <dcterms:modified xsi:type="dcterms:W3CDTF">2025-04-03T12:53:51Z</dcterms:modified>
</cp:coreProperties>
</file>