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9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3ECF6-DF49-F2E7-20E0-E6A846E742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91408B-79CF-20E9-4A38-A78B5FCDE6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574A01-FAC6-6ADE-0E07-482EBD4CB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42F46-6FCD-4287-85C1-E6A6DD71CB3B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78692-112E-B7EE-FE0B-599702FF5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6826BF-C25C-2F67-C2E3-0554DCC2E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17DF9-F27A-46CD-B72E-0E2462F14D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9482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5B5A4-6B14-CA51-E6F6-46729DFDF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A792DD-AEBA-8985-1D41-A6FF85303E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578B75-6A02-9E92-C73F-68E9A9D39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42F46-6FCD-4287-85C1-E6A6DD71CB3B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3FABB5-90B4-B159-E8DB-B59D4DC9D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B25C16-3ABA-3CDD-1F55-E1176A5D3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17DF9-F27A-46CD-B72E-0E2462F14D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9879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8BC1EC-7902-7223-58B2-4D3E318C59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22C0B7-258E-0D5E-E416-30BCDAA81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ADD647-5FC9-B00B-1FB8-7B8F00A15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42F46-6FCD-4287-85C1-E6A6DD71CB3B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0F7C77-8A7B-F05E-0D10-3A42182F3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1BA434-A69A-7FE9-DFDF-5E0491BBA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17DF9-F27A-46CD-B72E-0E2462F14D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5331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BC63E-F86D-DB0A-F29E-7B178CDAF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229B6-3EB8-9158-9B1E-9E2923F5C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A7AE6-7FBA-AE94-AE5B-BD514EC43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42F46-6FCD-4287-85C1-E6A6DD71CB3B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79393-35A9-1A84-1144-A20E2E04D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80559-6A81-9506-030C-75D71AF1E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17DF9-F27A-46CD-B72E-0E2462F14D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2109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00DBA-DF7E-25BE-1FCA-DA7F4C203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679CE2-1040-CF80-086C-E0D0FDFAC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E4C67F-475E-F015-A752-AE8025760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42F46-6FCD-4287-85C1-E6A6DD71CB3B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5AA32-A9E9-0455-7F9F-D5553BA23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7A0484-6070-2741-DCB3-975C7D985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17DF9-F27A-46CD-B72E-0E2462F14D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2336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4FD3C-A7EE-469B-4D6E-29C77A35C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F6913-FD3B-F22F-200A-25AD41DEB3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495975-89C4-B91C-4CEC-C492459BBC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3D612A-6CF3-0B34-7D18-371A3C270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42F46-6FCD-4287-85C1-E6A6DD71CB3B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F50E2D-B787-E72E-DB16-6FB6405FA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C8EDEB-4752-188B-7387-0CB203AD5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17DF9-F27A-46CD-B72E-0E2462F14D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5196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79A2D-4055-6FFE-BCFD-08016044C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C735A0-7596-9C03-5DCE-86A8B496B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21E87-C310-C837-34C2-5FD4C0191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0BFA96-1A95-B6C3-F7B8-268157C1BC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FA36AD-73F1-6222-FDAC-4C671F7D42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9CA512-BEB7-DDA4-888A-81A1715D3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42F46-6FCD-4287-85C1-E6A6DD71CB3B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AF0B38-8C06-982A-BDEC-D898228F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DE860B-0B0B-4E64-7B3C-CB80230DB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17DF9-F27A-46CD-B72E-0E2462F14D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1396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02A2D-F8F8-57C9-B558-5A72BBD43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406027-F401-E61A-5C75-1D717938C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42F46-6FCD-4287-85C1-E6A6DD71CB3B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FC85B6-144F-F490-C6E6-4FB0203E1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1F6675-0A2F-6444-B166-7456852C1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17DF9-F27A-46CD-B72E-0E2462F14D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7443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66A3C6-FE42-FCDD-47D8-2521D5713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42F46-6FCD-4287-85C1-E6A6DD71CB3B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D38D56-9F24-24AD-918F-64228E7A0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BFC24B-00E1-DC02-0EE4-9BDE090F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17DF9-F27A-46CD-B72E-0E2462F14D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4515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5A84A-8661-606E-1F5C-61870EEDA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C3472-092A-19B4-54A5-B1525F875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7EADC0-88FE-C724-D8E5-7952000D38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BAC5F6-E5D3-2142-2E68-BED44115D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42F46-6FCD-4287-85C1-E6A6DD71CB3B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CC9717-66DF-15D6-FE03-7BFE04CBA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3158D-91D5-A61A-9E70-7B91037EF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17DF9-F27A-46CD-B72E-0E2462F14D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4600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83C5C-9B50-1138-DFE4-6A852CFEE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E83497-FAF0-8F01-79CC-EFD5D33401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39D013-14F4-5E48-2C4E-EA9B1D3A7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F09AA0-BC41-42B5-980F-0B4491B8F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42F46-6FCD-4287-85C1-E6A6DD71CB3B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687462-FE05-94D9-8478-DF37E5963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B1734B-E6E2-F044-147A-0156B6386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17DF9-F27A-46CD-B72E-0E2462F14D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1837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DD700C-06FB-ECEB-B8EF-34EEC52D0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809C1-7B06-D453-DB31-38DA3A36B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6B71F-7C98-E3C1-F7DF-AE9ABCFC50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B42F46-6FCD-4287-85C1-E6A6DD71CB3B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47CE2-5519-23E4-D617-697D19A345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4AF5D-0ECD-EF6D-0DC1-FFD942BB4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B17DF9-F27A-46CD-B72E-0E2462F14D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935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680F1D3-7650-4307-A001-0163AD371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yellow ball on train tracks&#10;&#10;AI-generated content may be incorrect.">
            <a:extLst>
              <a:ext uri="{FF2B5EF4-FFF2-40B4-BE49-F238E27FC236}">
                <a16:creationId xmlns:a16="http://schemas.microsoft.com/office/drawing/2014/main" id="{62052A3E-EAE1-879E-4F92-06A4138F35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49" b="17609"/>
          <a:stretch/>
        </p:blipFill>
        <p:spPr>
          <a:xfrm>
            <a:off x="0" y="0"/>
            <a:ext cx="4695508" cy="3177540"/>
          </a:xfrm>
          <a:custGeom>
            <a:avLst/>
            <a:gdLst/>
            <a:ahLst/>
            <a:cxnLst/>
            <a:rect l="l" t="t" r="r" b="b"/>
            <a:pathLst>
              <a:path w="8678780" h="5873097">
                <a:moveTo>
                  <a:pt x="1379513" y="25"/>
                </a:moveTo>
                <a:cubicBezTo>
                  <a:pt x="1399326" y="458"/>
                  <a:pt x="1419819" y="6516"/>
                  <a:pt x="1438386" y="8439"/>
                </a:cubicBezTo>
                <a:cubicBezTo>
                  <a:pt x="1848256" y="51517"/>
                  <a:pt x="2258124" y="98056"/>
                  <a:pt x="2668443" y="139209"/>
                </a:cubicBezTo>
                <a:cubicBezTo>
                  <a:pt x="3052045" y="177671"/>
                  <a:pt x="3438361" y="186516"/>
                  <a:pt x="3823773" y="206516"/>
                </a:cubicBezTo>
                <a:cubicBezTo>
                  <a:pt x="4290252" y="230748"/>
                  <a:pt x="4755825" y="264980"/>
                  <a:pt x="5219588" y="318825"/>
                </a:cubicBezTo>
                <a:cubicBezTo>
                  <a:pt x="5541595" y="356518"/>
                  <a:pt x="5866772" y="382670"/>
                  <a:pt x="6193307" y="352672"/>
                </a:cubicBezTo>
                <a:cubicBezTo>
                  <a:pt x="6209610" y="351131"/>
                  <a:pt x="6228180" y="346134"/>
                  <a:pt x="6241767" y="351131"/>
                </a:cubicBezTo>
                <a:cubicBezTo>
                  <a:pt x="6400280" y="407287"/>
                  <a:pt x="6573284" y="366901"/>
                  <a:pt x="6737683" y="402287"/>
                </a:cubicBezTo>
                <a:cubicBezTo>
                  <a:pt x="6695564" y="538826"/>
                  <a:pt x="6514862" y="527670"/>
                  <a:pt x="6412962" y="622288"/>
                </a:cubicBezTo>
                <a:cubicBezTo>
                  <a:pt x="6579172" y="659979"/>
                  <a:pt x="6728627" y="698057"/>
                  <a:pt x="6880346" y="726518"/>
                </a:cubicBezTo>
                <a:cubicBezTo>
                  <a:pt x="7041122" y="756519"/>
                  <a:pt x="7177442" y="837673"/>
                  <a:pt x="7334594" y="873826"/>
                </a:cubicBezTo>
                <a:cubicBezTo>
                  <a:pt x="7368112" y="881518"/>
                  <a:pt x="7408419" y="908442"/>
                  <a:pt x="7420192" y="934596"/>
                </a:cubicBezTo>
                <a:cubicBezTo>
                  <a:pt x="7458235" y="1019211"/>
                  <a:pt x="8217735" y="1256521"/>
                  <a:pt x="8128063" y="1331904"/>
                </a:cubicBezTo>
                <a:cubicBezTo>
                  <a:pt x="8090926" y="1363059"/>
                  <a:pt x="8042918" y="1385367"/>
                  <a:pt x="7992648" y="1416136"/>
                </a:cubicBezTo>
                <a:cubicBezTo>
                  <a:pt x="8068283" y="1474214"/>
                  <a:pt x="8153426" y="1499598"/>
                  <a:pt x="8244004" y="1516906"/>
                </a:cubicBezTo>
                <a:cubicBezTo>
                  <a:pt x="8271178" y="1522290"/>
                  <a:pt x="8297900" y="1533059"/>
                  <a:pt x="8300615" y="1559214"/>
                </a:cubicBezTo>
                <a:cubicBezTo>
                  <a:pt x="8303332" y="1586521"/>
                  <a:pt x="8275706" y="1597289"/>
                  <a:pt x="8252610" y="1609983"/>
                </a:cubicBezTo>
                <a:cubicBezTo>
                  <a:pt x="8220454" y="1627674"/>
                  <a:pt x="8189205" y="1643059"/>
                  <a:pt x="8148444" y="1645368"/>
                </a:cubicBezTo>
                <a:cubicBezTo>
                  <a:pt x="8081415" y="1648828"/>
                  <a:pt x="8049262" y="1698059"/>
                  <a:pt x="8010314" y="1734983"/>
                </a:cubicBezTo>
                <a:cubicBezTo>
                  <a:pt x="7988574" y="1755753"/>
                  <a:pt x="7977704" y="1797675"/>
                  <a:pt x="8015746" y="1804984"/>
                </a:cubicBezTo>
                <a:cubicBezTo>
                  <a:pt x="8107232" y="1822675"/>
                  <a:pt x="8099984" y="1873831"/>
                  <a:pt x="8097722" y="1931908"/>
                </a:cubicBezTo>
                <a:cubicBezTo>
                  <a:pt x="8094550" y="2003830"/>
                  <a:pt x="8040654" y="2036908"/>
                  <a:pt x="7974534" y="2064601"/>
                </a:cubicBezTo>
                <a:cubicBezTo>
                  <a:pt x="7951888" y="2074215"/>
                  <a:pt x="7919734" y="2073829"/>
                  <a:pt x="7911128" y="2103831"/>
                </a:cubicBezTo>
                <a:cubicBezTo>
                  <a:pt x="7948266" y="2132293"/>
                  <a:pt x="7993555" y="2109215"/>
                  <a:pt x="8033411" y="2117292"/>
                </a:cubicBezTo>
                <a:cubicBezTo>
                  <a:pt x="8066471" y="2123831"/>
                  <a:pt x="8121271" y="2120370"/>
                  <a:pt x="8075982" y="2172677"/>
                </a:cubicBezTo>
                <a:cubicBezTo>
                  <a:pt x="8062847" y="2187676"/>
                  <a:pt x="8078246" y="2199215"/>
                  <a:pt x="8095004" y="2200369"/>
                </a:cubicBezTo>
                <a:cubicBezTo>
                  <a:pt x="8229060" y="2212293"/>
                  <a:pt x="8167466" y="2318063"/>
                  <a:pt x="8210492" y="2373833"/>
                </a:cubicBezTo>
                <a:cubicBezTo>
                  <a:pt x="8222264" y="2389215"/>
                  <a:pt x="8209584" y="2415754"/>
                  <a:pt x="8191016" y="2422293"/>
                </a:cubicBezTo>
                <a:cubicBezTo>
                  <a:pt x="8072357" y="2465372"/>
                  <a:pt x="8056054" y="2568063"/>
                  <a:pt x="7998536" y="2656525"/>
                </a:cubicBezTo>
                <a:cubicBezTo>
                  <a:pt x="8061036" y="2691525"/>
                  <a:pt x="8135764" y="2699217"/>
                  <a:pt x="8203244" y="2721909"/>
                </a:cubicBezTo>
                <a:cubicBezTo>
                  <a:pt x="8273442" y="2745756"/>
                  <a:pt x="8273442" y="2763447"/>
                  <a:pt x="8215472" y="2832678"/>
                </a:cubicBezTo>
                <a:cubicBezTo>
                  <a:pt x="8366284" y="2847680"/>
                  <a:pt x="8366284" y="2847680"/>
                  <a:pt x="8319638" y="2956526"/>
                </a:cubicBezTo>
                <a:cubicBezTo>
                  <a:pt x="8445996" y="2966525"/>
                  <a:pt x="8529327" y="3018064"/>
                  <a:pt x="8548800" y="3130757"/>
                </a:cubicBezTo>
                <a:cubicBezTo>
                  <a:pt x="8558311" y="3185372"/>
                  <a:pt x="8615377" y="3211141"/>
                  <a:pt x="8678780" y="3247679"/>
                </a:cubicBezTo>
                <a:cubicBezTo>
                  <a:pt x="8599978" y="3283066"/>
                  <a:pt x="8546537" y="3356911"/>
                  <a:pt x="8454599" y="3278833"/>
                </a:cubicBezTo>
                <a:cubicBezTo>
                  <a:pt x="8421087" y="3250373"/>
                  <a:pt x="8424254" y="3286526"/>
                  <a:pt x="8419728" y="3296911"/>
                </a:cubicBezTo>
                <a:cubicBezTo>
                  <a:pt x="8408859" y="3322295"/>
                  <a:pt x="8431501" y="3339218"/>
                  <a:pt x="8446448" y="3358448"/>
                </a:cubicBezTo>
                <a:cubicBezTo>
                  <a:pt x="8460939" y="3377681"/>
                  <a:pt x="8478149" y="3398064"/>
                  <a:pt x="8482226" y="3419605"/>
                </a:cubicBezTo>
                <a:cubicBezTo>
                  <a:pt x="8484942" y="3434604"/>
                  <a:pt x="8471809" y="3456526"/>
                  <a:pt x="8457318" y="3467682"/>
                </a:cubicBezTo>
                <a:cubicBezTo>
                  <a:pt x="8381232" y="3526527"/>
                  <a:pt x="8426520" y="3658836"/>
                  <a:pt x="8282501" y="3675759"/>
                </a:cubicBezTo>
                <a:cubicBezTo>
                  <a:pt x="8217735" y="3683450"/>
                  <a:pt x="8186486" y="3731913"/>
                  <a:pt x="8138932" y="3758451"/>
                </a:cubicBezTo>
                <a:cubicBezTo>
                  <a:pt x="7973628" y="3851144"/>
                  <a:pt x="7863120" y="3970376"/>
                  <a:pt x="7811946" y="4134221"/>
                </a:cubicBezTo>
                <a:cubicBezTo>
                  <a:pt x="7797906" y="4179605"/>
                  <a:pt x="7744010" y="4216145"/>
                  <a:pt x="7709139" y="4256145"/>
                </a:cubicBezTo>
                <a:cubicBezTo>
                  <a:pt x="7725896" y="4285376"/>
                  <a:pt x="7817379" y="4222298"/>
                  <a:pt x="7785224" y="4299221"/>
                </a:cubicBezTo>
                <a:cubicBezTo>
                  <a:pt x="7760768" y="4356915"/>
                  <a:pt x="7698269" y="4392684"/>
                  <a:pt x="7639392" y="4426916"/>
                </a:cubicBezTo>
                <a:cubicBezTo>
                  <a:pt x="7572364" y="4465762"/>
                  <a:pt x="7498091" y="4496914"/>
                  <a:pt x="7467746" y="4568838"/>
                </a:cubicBezTo>
                <a:cubicBezTo>
                  <a:pt x="7461405" y="4584223"/>
                  <a:pt x="7441025" y="4600376"/>
                  <a:pt x="7422910" y="4606531"/>
                </a:cubicBezTo>
                <a:cubicBezTo>
                  <a:pt x="6478176" y="5872304"/>
                  <a:pt x="4152572" y="5880765"/>
                  <a:pt x="3884462" y="5871919"/>
                </a:cubicBezTo>
                <a:cubicBezTo>
                  <a:pt x="3559738" y="5860765"/>
                  <a:pt x="3252674" y="5782688"/>
                  <a:pt x="2951503" y="5685381"/>
                </a:cubicBezTo>
                <a:cubicBezTo>
                  <a:pt x="2824239" y="5644226"/>
                  <a:pt x="2706035" y="5585765"/>
                  <a:pt x="2582393" y="5540381"/>
                </a:cubicBezTo>
                <a:cubicBezTo>
                  <a:pt x="2411654" y="5477686"/>
                  <a:pt x="2279862" y="5358071"/>
                  <a:pt x="2109575" y="5307686"/>
                </a:cubicBezTo>
                <a:cubicBezTo>
                  <a:pt x="1934305" y="5255763"/>
                  <a:pt x="1784398" y="5160762"/>
                  <a:pt x="1604145" y="5120379"/>
                </a:cubicBezTo>
                <a:cubicBezTo>
                  <a:pt x="1509040" y="5098840"/>
                  <a:pt x="1417102" y="5059994"/>
                  <a:pt x="1432046" y="4948840"/>
                </a:cubicBezTo>
                <a:cubicBezTo>
                  <a:pt x="1436123" y="4917301"/>
                  <a:pt x="1411214" y="4891532"/>
                  <a:pt x="1371813" y="4900763"/>
                </a:cubicBezTo>
                <a:cubicBezTo>
                  <a:pt x="1296633" y="4918071"/>
                  <a:pt x="1262665" y="4872300"/>
                  <a:pt x="1220998" y="4838069"/>
                </a:cubicBezTo>
                <a:cubicBezTo>
                  <a:pt x="1146725" y="4777302"/>
                  <a:pt x="1076074" y="4712685"/>
                  <a:pt x="957869" y="4702684"/>
                </a:cubicBezTo>
                <a:cubicBezTo>
                  <a:pt x="980512" y="4654991"/>
                  <a:pt x="1019009" y="4661916"/>
                  <a:pt x="1054336" y="4671915"/>
                </a:cubicBezTo>
                <a:cubicBezTo>
                  <a:pt x="1147177" y="4698070"/>
                  <a:pt x="1239115" y="4727684"/>
                  <a:pt x="1331957" y="4753839"/>
                </a:cubicBezTo>
                <a:cubicBezTo>
                  <a:pt x="1392645" y="4770763"/>
                  <a:pt x="1452881" y="4794609"/>
                  <a:pt x="1533949" y="4775761"/>
                </a:cubicBezTo>
                <a:cubicBezTo>
                  <a:pt x="1464202" y="4679607"/>
                  <a:pt x="1345545" y="4662300"/>
                  <a:pt x="1249533" y="4632685"/>
                </a:cubicBezTo>
                <a:cubicBezTo>
                  <a:pt x="1129515" y="4595378"/>
                  <a:pt x="1058865" y="4524991"/>
                  <a:pt x="974172" y="4446530"/>
                </a:cubicBezTo>
                <a:cubicBezTo>
                  <a:pt x="1062487" y="4427683"/>
                  <a:pt x="1117287" y="4485377"/>
                  <a:pt x="1186579" y="4482299"/>
                </a:cubicBezTo>
                <a:cubicBezTo>
                  <a:pt x="1190203" y="4472300"/>
                  <a:pt x="1196544" y="4457684"/>
                  <a:pt x="1195637" y="4457299"/>
                </a:cubicBezTo>
                <a:cubicBezTo>
                  <a:pt x="1082415" y="4414222"/>
                  <a:pt x="1029426" y="4333453"/>
                  <a:pt x="1011761" y="4235759"/>
                </a:cubicBezTo>
                <a:cubicBezTo>
                  <a:pt x="1002706" y="4185376"/>
                  <a:pt x="961492" y="4169607"/>
                  <a:pt x="920731" y="4146528"/>
                </a:cubicBezTo>
                <a:cubicBezTo>
                  <a:pt x="778522" y="4064606"/>
                  <a:pt x="628163" y="3990375"/>
                  <a:pt x="511316" y="3877683"/>
                </a:cubicBezTo>
                <a:cubicBezTo>
                  <a:pt x="646279" y="3892682"/>
                  <a:pt x="754521" y="3966143"/>
                  <a:pt x="899898" y="3997682"/>
                </a:cubicBezTo>
                <a:cubicBezTo>
                  <a:pt x="784411" y="3873836"/>
                  <a:pt x="634956" y="3811144"/>
                  <a:pt x="498636" y="3736143"/>
                </a:cubicBezTo>
                <a:cubicBezTo>
                  <a:pt x="436588" y="3701912"/>
                  <a:pt x="379073" y="3658065"/>
                  <a:pt x="303890" y="3639604"/>
                </a:cubicBezTo>
                <a:cubicBezTo>
                  <a:pt x="277170" y="3633065"/>
                  <a:pt x="233240" y="3619219"/>
                  <a:pt x="254527" y="3582680"/>
                </a:cubicBezTo>
                <a:cubicBezTo>
                  <a:pt x="272641" y="3552297"/>
                  <a:pt x="308419" y="3561526"/>
                  <a:pt x="341028" y="3570373"/>
                </a:cubicBezTo>
                <a:cubicBezTo>
                  <a:pt x="419378" y="3592297"/>
                  <a:pt x="500446" y="3592682"/>
                  <a:pt x="606424" y="3592297"/>
                </a:cubicBezTo>
                <a:cubicBezTo>
                  <a:pt x="517657" y="3491912"/>
                  <a:pt x="355067" y="3521913"/>
                  <a:pt x="278984" y="3416526"/>
                </a:cubicBezTo>
                <a:cubicBezTo>
                  <a:pt x="374088" y="3398064"/>
                  <a:pt x="447458" y="3436142"/>
                  <a:pt x="524452" y="3443448"/>
                </a:cubicBezTo>
                <a:cubicBezTo>
                  <a:pt x="594195" y="3449987"/>
                  <a:pt x="611405" y="3432296"/>
                  <a:pt x="595102" y="3374218"/>
                </a:cubicBezTo>
                <a:cubicBezTo>
                  <a:pt x="569741" y="3283833"/>
                  <a:pt x="607782" y="3237678"/>
                  <a:pt x="709231" y="3262295"/>
                </a:cubicBezTo>
                <a:cubicBezTo>
                  <a:pt x="803432" y="3285372"/>
                  <a:pt x="813394" y="3251526"/>
                  <a:pt x="788033" y="3199987"/>
                </a:cubicBezTo>
                <a:cubicBezTo>
                  <a:pt x="751802" y="3124988"/>
                  <a:pt x="793015" y="3066910"/>
                  <a:pt x="821094" y="3003833"/>
                </a:cubicBezTo>
                <a:cubicBezTo>
                  <a:pt x="864120" y="2907680"/>
                  <a:pt x="846003" y="2860755"/>
                  <a:pt x="753161" y="2789218"/>
                </a:cubicBezTo>
                <a:cubicBezTo>
                  <a:pt x="701080" y="2749216"/>
                  <a:pt x="644921" y="2715371"/>
                  <a:pt x="569285" y="2680756"/>
                </a:cubicBezTo>
                <a:cubicBezTo>
                  <a:pt x="743651" y="2661909"/>
                  <a:pt x="560683" y="2598448"/>
                  <a:pt x="622275" y="2558832"/>
                </a:cubicBezTo>
                <a:cubicBezTo>
                  <a:pt x="745462" y="2542678"/>
                  <a:pt x="846003" y="2668833"/>
                  <a:pt x="1013576" y="2632679"/>
                </a:cubicBezTo>
                <a:cubicBezTo>
                  <a:pt x="806602" y="2523446"/>
                  <a:pt x="577892" y="2487677"/>
                  <a:pt x="427984" y="2342293"/>
                </a:cubicBezTo>
                <a:cubicBezTo>
                  <a:pt x="462405" y="2309216"/>
                  <a:pt x="496823" y="2339985"/>
                  <a:pt x="526263" y="2327678"/>
                </a:cubicBezTo>
                <a:cubicBezTo>
                  <a:pt x="525356" y="2319985"/>
                  <a:pt x="527622" y="2308446"/>
                  <a:pt x="522186" y="2304986"/>
                </a:cubicBezTo>
                <a:cubicBezTo>
                  <a:pt x="410323" y="2225754"/>
                  <a:pt x="408509" y="2223831"/>
                  <a:pt x="528526" y="2165368"/>
                </a:cubicBezTo>
                <a:cubicBezTo>
                  <a:pt x="570645" y="2144984"/>
                  <a:pt x="567023" y="2126906"/>
                  <a:pt x="544832" y="2101138"/>
                </a:cubicBezTo>
                <a:cubicBezTo>
                  <a:pt x="528978" y="2083061"/>
                  <a:pt x="509957" y="2066906"/>
                  <a:pt x="519016" y="2027291"/>
                </a:cubicBezTo>
                <a:cubicBezTo>
                  <a:pt x="584685" y="2078062"/>
                  <a:pt x="902162" y="2061522"/>
                  <a:pt x="958321" y="2056137"/>
                </a:cubicBezTo>
                <a:cubicBezTo>
                  <a:pt x="1021272" y="2050369"/>
                  <a:pt x="1083319" y="2025753"/>
                  <a:pt x="1149440" y="2039214"/>
                </a:cubicBezTo>
                <a:cubicBezTo>
                  <a:pt x="1202430" y="2049985"/>
                  <a:pt x="1447897" y="2154215"/>
                  <a:pt x="1482772" y="2034599"/>
                </a:cubicBezTo>
                <a:cubicBezTo>
                  <a:pt x="1484583" y="2028831"/>
                  <a:pt x="1583765" y="2042293"/>
                  <a:pt x="1637208" y="2048831"/>
                </a:cubicBezTo>
                <a:cubicBezTo>
                  <a:pt x="1684309" y="2054216"/>
                  <a:pt x="1737297" y="2078062"/>
                  <a:pt x="1768999" y="2030369"/>
                </a:cubicBezTo>
                <a:cubicBezTo>
                  <a:pt x="1787568" y="2002293"/>
                  <a:pt x="1711030" y="1948062"/>
                  <a:pt x="1642642" y="1943445"/>
                </a:cubicBezTo>
                <a:cubicBezTo>
                  <a:pt x="1583312" y="1939214"/>
                  <a:pt x="1521266" y="1933060"/>
                  <a:pt x="1464655" y="1944599"/>
                </a:cubicBezTo>
                <a:cubicBezTo>
                  <a:pt x="1394911" y="1958446"/>
                  <a:pt x="1357322" y="1936138"/>
                  <a:pt x="1337846" y="1888061"/>
                </a:cubicBezTo>
                <a:cubicBezTo>
                  <a:pt x="1316106" y="1834985"/>
                  <a:pt x="1274439" y="1810368"/>
                  <a:pt x="1216924" y="1785752"/>
                </a:cubicBezTo>
                <a:cubicBezTo>
                  <a:pt x="1077431" y="1726138"/>
                  <a:pt x="943377" y="1657291"/>
                  <a:pt x="790299" y="1622676"/>
                </a:cubicBezTo>
                <a:cubicBezTo>
                  <a:pt x="759953" y="1615751"/>
                  <a:pt x="726441" y="1606521"/>
                  <a:pt x="712401" y="1560751"/>
                </a:cubicBezTo>
                <a:cubicBezTo>
                  <a:pt x="1126798" y="1629213"/>
                  <a:pt x="1504511" y="1807676"/>
                  <a:pt x="1932039" y="1797291"/>
                </a:cubicBezTo>
                <a:cubicBezTo>
                  <a:pt x="1815195" y="1740752"/>
                  <a:pt x="1679780" y="1737675"/>
                  <a:pt x="1555234" y="1698059"/>
                </a:cubicBezTo>
                <a:cubicBezTo>
                  <a:pt x="1643549" y="1668444"/>
                  <a:pt x="1726428" y="1699213"/>
                  <a:pt x="1810212" y="1716137"/>
                </a:cubicBezTo>
                <a:cubicBezTo>
                  <a:pt x="1880410" y="1729982"/>
                  <a:pt x="1943817" y="1732290"/>
                  <a:pt x="1951515" y="1649598"/>
                </a:cubicBezTo>
                <a:cubicBezTo>
                  <a:pt x="1948798" y="1644214"/>
                  <a:pt x="1949249" y="1637291"/>
                  <a:pt x="1949704" y="1630753"/>
                </a:cubicBezTo>
                <a:cubicBezTo>
                  <a:pt x="1926152" y="1596522"/>
                  <a:pt x="1889468" y="1578830"/>
                  <a:pt x="1845990" y="1568828"/>
                </a:cubicBezTo>
                <a:cubicBezTo>
                  <a:pt x="1819722" y="1562674"/>
                  <a:pt x="1784851" y="1553443"/>
                  <a:pt x="1785302" y="1528829"/>
                </a:cubicBezTo>
                <a:cubicBezTo>
                  <a:pt x="1786662" y="1437674"/>
                  <a:pt x="1702878" y="1411136"/>
                  <a:pt x="1619092" y="1384597"/>
                </a:cubicBezTo>
                <a:cubicBezTo>
                  <a:pt x="1665740" y="1339213"/>
                  <a:pt x="1702423" y="1372674"/>
                  <a:pt x="1737750" y="1369214"/>
                </a:cubicBezTo>
                <a:cubicBezTo>
                  <a:pt x="1760848" y="1366906"/>
                  <a:pt x="1781679" y="1362675"/>
                  <a:pt x="1781679" y="1339213"/>
                </a:cubicBezTo>
                <a:cubicBezTo>
                  <a:pt x="1782132" y="1319597"/>
                  <a:pt x="1771262" y="1297288"/>
                  <a:pt x="1748620" y="1296905"/>
                </a:cubicBezTo>
                <a:cubicBezTo>
                  <a:pt x="1606863" y="1293442"/>
                  <a:pt x="1528513" y="1167288"/>
                  <a:pt x="1381324" y="1166904"/>
                </a:cubicBezTo>
                <a:cubicBezTo>
                  <a:pt x="1293462" y="1166904"/>
                  <a:pt x="1427065" y="1095751"/>
                  <a:pt x="1352792" y="1066135"/>
                </a:cubicBezTo>
                <a:cubicBezTo>
                  <a:pt x="1336486" y="1059596"/>
                  <a:pt x="1395363" y="1049597"/>
                  <a:pt x="1421631" y="1051135"/>
                </a:cubicBezTo>
                <a:cubicBezTo>
                  <a:pt x="1447445" y="1052673"/>
                  <a:pt x="1470543" y="1071519"/>
                  <a:pt x="1501793" y="1058058"/>
                </a:cubicBezTo>
                <a:cubicBezTo>
                  <a:pt x="1519003" y="1009981"/>
                  <a:pt x="1474621" y="992289"/>
                  <a:pt x="1437935" y="978826"/>
                </a:cubicBezTo>
                <a:cubicBezTo>
                  <a:pt x="1353244" y="947673"/>
                  <a:pt x="1270817" y="909981"/>
                  <a:pt x="1177975" y="898826"/>
                </a:cubicBezTo>
                <a:cubicBezTo>
                  <a:pt x="1144915" y="894980"/>
                  <a:pt x="1225528" y="843440"/>
                  <a:pt x="1241378" y="825366"/>
                </a:cubicBezTo>
                <a:cubicBezTo>
                  <a:pt x="867743" y="635366"/>
                  <a:pt x="418474" y="644980"/>
                  <a:pt x="0" y="491517"/>
                </a:cubicBezTo>
                <a:cubicBezTo>
                  <a:pt x="92391" y="461518"/>
                  <a:pt x="160326" y="483440"/>
                  <a:pt x="223277" y="488057"/>
                </a:cubicBezTo>
                <a:cubicBezTo>
                  <a:pt x="380429" y="499594"/>
                  <a:pt x="535773" y="523440"/>
                  <a:pt x="692473" y="537671"/>
                </a:cubicBezTo>
                <a:cubicBezTo>
                  <a:pt x="769465" y="544594"/>
                  <a:pt x="841022" y="570749"/>
                  <a:pt x="927071" y="529211"/>
                </a:cubicBezTo>
                <a:cubicBezTo>
                  <a:pt x="984589" y="501518"/>
                  <a:pt x="1076527" y="531517"/>
                  <a:pt x="1147177" y="556134"/>
                </a:cubicBezTo>
                <a:cubicBezTo>
                  <a:pt x="1205600" y="576517"/>
                  <a:pt x="1261306" y="581901"/>
                  <a:pt x="1338752" y="556134"/>
                </a:cubicBezTo>
                <a:cubicBezTo>
                  <a:pt x="1268554" y="540364"/>
                  <a:pt x="1214658" y="526519"/>
                  <a:pt x="1159406" y="516901"/>
                </a:cubicBezTo>
                <a:cubicBezTo>
                  <a:pt x="1115475" y="509211"/>
                  <a:pt x="1220094" y="478056"/>
                  <a:pt x="1273535" y="481902"/>
                </a:cubicBezTo>
                <a:cubicBezTo>
                  <a:pt x="1348263" y="487287"/>
                  <a:pt x="1306144" y="467287"/>
                  <a:pt x="1293462" y="439595"/>
                </a:cubicBezTo>
                <a:cubicBezTo>
                  <a:pt x="1279875" y="409979"/>
                  <a:pt x="1320183" y="400749"/>
                  <a:pt x="1345545" y="406900"/>
                </a:cubicBezTo>
                <a:cubicBezTo>
                  <a:pt x="1442916" y="431133"/>
                  <a:pt x="1539834" y="388441"/>
                  <a:pt x="1640379" y="423057"/>
                </a:cubicBezTo>
                <a:cubicBezTo>
                  <a:pt x="1615015" y="337670"/>
                  <a:pt x="1560215" y="300363"/>
                  <a:pt x="1445634" y="288439"/>
                </a:cubicBezTo>
                <a:cubicBezTo>
                  <a:pt x="1402608" y="283826"/>
                  <a:pt x="1357773" y="290748"/>
                  <a:pt x="1320636" y="266131"/>
                </a:cubicBezTo>
                <a:cubicBezTo>
                  <a:pt x="1299349" y="251902"/>
                  <a:pt x="1275346" y="234978"/>
                  <a:pt x="1292104" y="208824"/>
                </a:cubicBezTo>
                <a:cubicBezTo>
                  <a:pt x="1303877" y="190363"/>
                  <a:pt x="1329242" y="190363"/>
                  <a:pt x="1350074" y="196517"/>
                </a:cubicBezTo>
                <a:cubicBezTo>
                  <a:pt x="1443371" y="223826"/>
                  <a:pt x="1540741" y="233825"/>
                  <a:pt x="1638113" y="243826"/>
                </a:cubicBezTo>
                <a:cubicBezTo>
                  <a:pt x="1653059" y="245364"/>
                  <a:pt x="1669814" y="250365"/>
                  <a:pt x="1686573" y="224977"/>
                </a:cubicBezTo>
                <a:cubicBezTo>
                  <a:pt x="1504511" y="183824"/>
                  <a:pt x="1331505" y="125362"/>
                  <a:pt x="1144459" y="102670"/>
                </a:cubicBezTo>
                <a:cubicBezTo>
                  <a:pt x="1147177" y="91900"/>
                  <a:pt x="1149896" y="81131"/>
                  <a:pt x="1152614" y="70362"/>
                </a:cubicBezTo>
                <a:cubicBezTo>
                  <a:pt x="1298896" y="85746"/>
                  <a:pt x="1445182" y="101131"/>
                  <a:pt x="1629961" y="120363"/>
                </a:cubicBezTo>
                <a:cubicBezTo>
                  <a:pt x="1516284" y="59207"/>
                  <a:pt x="1408951" y="79594"/>
                  <a:pt x="1324712" y="25362"/>
                </a:cubicBezTo>
                <a:cubicBezTo>
                  <a:pt x="1340563" y="4786"/>
                  <a:pt x="1359698" y="-407"/>
                  <a:pt x="1379513" y="25"/>
                </a:cubicBezTo>
                <a:close/>
              </a:path>
            </a:pathLst>
          </a:custGeom>
        </p:spPr>
      </p:pic>
      <p:sp>
        <p:nvSpPr>
          <p:cNvPr id="6" name="Rubrik 1">
            <a:extLst>
              <a:ext uri="{FF2B5EF4-FFF2-40B4-BE49-F238E27FC236}">
                <a16:creationId xmlns:a16="http://schemas.microsoft.com/office/drawing/2014/main" id="{C879476A-FC64-764B-BD86-A38A726EB7BD}"/>
              </a:ext>
            </a:extLst>
          </p:cNvPr>
          <p:cNvSpPr txBox="1">
            <a:spLocks/>
          </p:cNvSpPr>
          <p:nvPr/>
        </p:nvSpPr>
        <p:spPr>
          <a:xfrm>
            <a:off x="2151126" y="276621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9600" b="1"/>
              <a:t>Karaktär</a:t>
            </a:r>
            <a:endParaRPr lang="sv-SE" sz="9600" b="1" dirty="0"/>
          </a:p>
        </p:txBody>
      </p:sp>
    </p:spTree>
    <p:extLst>
      <p:ext uri="{BB962C8B-B14F-4D97-AF65-F5344CB8AC3E}">
        <p14:creationId xmlns:p14="http://schemas.microsoft.com/office/powerpoint/2010/main" val="1127381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DDBA83-9A71-8DA8-EBCF-71C6C72F6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D714BB7-EEE8-E534-549D-342534328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yellow ball on train tracks&#10;&#10;AI-generated content may be incorrect.">
            <a:extLst>
              <a:ext uri="{FF2B5EF4-FFF2-40B4-BE49-F238E27FC236}">
                <a16:creationId xmlns:a16="http://schemas.microsoft.com/office/drawing/2014/main" id="{B35F2302-E1C1-E315-E9A7-2339CE6388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49" b="17609"/>
          <a:stretch/>
        </p:blipFill>
        <p:spPr>
          <a:xfrm>
            <a:off x="0" y="0"/>
            <a:ext cx="4695508" cy="3177540"/>
          </a:xfrm>
          <a:custGeom>
            <a:avLst/>
            <a:gdLst/>
            <a:ahLst/>
            <a:cxnLst/>
            <a:rect l="l" t="t" r="r" b="b"/>
            <a:pathLst>
              <a:path w="8678780" h="5873097">
                <a:moveTo>
                  <a:pt x="1379513" y="25"/>
                </a:moveTo>
                <a:cubicBezTo>
                  <a:pt x="1399326" y="458"/>
                  <a:pt x="1419819" y="6516"/>
                  <a:pt x="1438386" y="8439"/>
                </a:cubicBezTo>
                <a:cubicBezTo>
                  <a:pt x="1848256" y="51517"/>
                  <a:pt x="2258124" y="98056"/>
                  <a:pt x="2668443" y="139209"/>
                </a:cubicBezTo>
                <a:cubicBezTo>
                  <a:pt x="3052045" y="177671"/>
                  <a:pt x="3438361" y="186516"/>
                  <a:pt x="3823773" y="206516"/>
                </a:cubicBezTo>
                <a:cubicBezTo>
                  <a:pt x="4290252" y="230748"/>
                  <a:pt x="4755825" y="264980"/>
                  <a:pt x="5219588" y="318825"/>
                </a:cubicBezTo>
                <a:cubicBezTo>
                  <a:pt x="5541595" y="356518"/>
                  <a:pt x="5866772" y="382670"/>
                  <a:pt x="6193307" y="352672"/>
                </a:cubicBezTo>
                <a:cubicBezTo>
                  <a:pt x="6209610" y="351131"/>
                  <a:pt x="6228180" y="346134"/>
                  <a:pt x="6241767" y="351131"/>
                </a:cubicBezTo>
                <a:cubicBezTo>
                  <a:pt x="6400280" y="407287"/>
                  <a:pt x="6573284" y="366901"/>
                  <a:pt x="6737683" y="402287"/>
                </a:cubicBezTo>
                <a:cubicBezTo>
                  <a:pt x="6695564" y="538826"/>
                  <a:pt x="6514862" y="527670"/>
                  <a:pt x="6412962" y="622288"/>
                </a:cubicBezTo>
                <a:cubicBezTo>
                  <a:pt x="6579172" y="659979"/>
                  <a:pt x="6728627" y="698057"/>
                  <a:pt x="6880346" y="726518"/>
                </a:cubicBezTo>
                <a:cubicBezTo>
                  <a:pt x="7041122" y="756519"/>
                  <a:pt x="7177442" y="837673"/>
                  <a:pt x="7334594" y="873826"/>
                </a:cubicBezTo>
                <a:cubicBezTo>
                  <a:pt x="7368112" y="881518"/>
                  <a:pt x="7408419" y="908442"/>
                  <a:pt x="7420192" y="934596"/>
                </a:cubicBezTo>
                <a:cubicBezTo>
                  <a:pt x="7458235" y="1019211"/>
                  <a:pt x="8217735" y="1256521"/>
                  <a:pt x="8128063" y="1331904"/>
                </a:cubicBezTo>
                <a:cubicBezTo>
                  <a:pt x="8090926" y="1363059"/>
                  <a:pt x="8042918" y="1385367"/>
                  <a:pt x="7992648" y="1416136"/>
                </a:cubicBezTo>
                <a:cubicBezTo>
                  <a:pt x="8068283" y="1474214"/>
                  <a:pt x="8153426" y="1499598"/>
                  <a:pt x="8244004" y="1516906"/>
                </a:cubicBezTo>
                <a:cubicBezTo>
                  <a:pt x="8271178" y="1522290"/>
                  <a:pt x="8297900" y="1533059"/>
                  <a:pt x="8300615" y="1559214"/>
                </a:cubicBezTo>
                <a:cubicBezTo>
                  <a:pt x="8303332" y="1586521"/>
                  <a:pt x="8275706" y="1597289"/>
                  <a:pt x="8252610" y="1609983"/>
                </a:cubicBezTo>
                <a:cubicBezTo>
                  <a:pt x="8220454" y="1627674"/>
                  <a:pt x="8189205" y="1643059"/>
                  <a:pt x="8148444" y="1645368"/>
                </a:cubicBezTo>
                <a:cubicBezTo>
                  <a:pt x="8081415" y="1648828"/>
                  <a:pt x="8049262" y="1698059"/>
                  <a:pt x="8010314" y="1734983"/>
                </a:cubicBezTo>
                <a:cubicBezTo>
                  <a:pt x="7988574" y="1755753"/>
                  <a:pt x="7977704" y="1797675"/>
                  <a:pt x="8015746" y="1804984"/>
                </a:cubicBezTo>
                <a:cubicBezTo>
                  <a:pt x="8107232" y="1822675"/>
                  <a:pt x="8099984" y="1873831"/>
                  <a:pt x="8097722" y="1931908"/>
                </a:cubicBezTo>
                <a:cubicBezTo>
                  <a:pt x="8094550" y="2003830"/>
                  <a:pt x="8040654" y="2036908"/>
                  <a:pt x="7974534" y="2064601"/>
                </a:cubicBezTo>
                <a:cubicBezTo>
                  <a:pt x="7951888" y="2074215"/>
                  <a:pt x="7919734" y="2073829"/>
                  <a:pt x="7911128" y="2103831"/>
                </a:cubicBezTo>
                <a:cubicBezTo>
                  <a:pt x="7948266" y="2132293"/>
                  <a:pt x="7993555" y="2109215"/>
                  <a:pt x="8033411" y="2117292"/>
                </a:cubicBezTo>
                <a:cubicBezTo>
                  <a:pt x="8066471" y="2123831"/>
                  <a:pt x="8121271" y="2120370"/>
                  <a:pt x="8075982" y="2172677"/>
                </a:cubicBezTo>
                <a:cubicBezTo>
                  <a:pt x="8062847" y="2187676"/>
                  <a:pt x="8078246" y="2199215"/>
                  <a:pt x="8095004" y="2200369"/>
                </a:cubicBezTo>
                <a:cubicBezTo>
                  <a:pt x="8229060" y="2212293"/>
                  <a:pt x="8167466" y="2318063"/>
                  <a:pt x="8210492" y="2373833"/>
                </a:cubicBezTo>
                <a:cubicBezTo>
                  <a:pt x="8222264" y="2389215"/>
                  <a:pt x="8209584" y="2415754"/>
                  <a:pt x="8191016" y="2422293"/>
                </a:cubicBezTo>
                <a:cubicBezTo>
                  <a:pt x="8072357" y="2465372"/>
                  <a:pt x="8056054" y="2568063"/>
                  <a:pt x="7998536" y="2656525"/>
                </a:cubicBezTo>
                <a:cubicBezTo>
                  <a:pt x="8061036" y="2691525"/>
                  <a:pt x="8135764" y="2699217"/>
                  <a:pt x="8203244" y="2721909"/>
                </a:cubicBezTo>
                <a:cubicBezTo>
                  <a:pt x="8273442" y="2745756"/>
                  <a:pt x="8273442" y="2763447"/>
                  <a:pt x="8215472" y="2832678"/>
                </a:cubicBezTo>
                <a:cubicBezTo>
                  <a:pt x="8366284" y="2847680"/>
                  <a:pt x="8366284" y="2847680"/>
                  <a:pt x="8319638" y="2956526"/>
                </a:cubicBezTo>
                <a:cubicBezTo>
                  <a:pt x="8445996" y="2966525"/>
                  <a:pt x="8529327" y="3018064"/>
                  <a:pt x="8548800" y="3130757"/>
                </a:cubicBezTo>
                <a:cubicBezTo>
                  <a:pt x="8558311" y="3185372"/>
                  <a:pt x="8615377" y="3211141"/>
                  <a:pt x="8678780" y="3247679"/>
                </a:cubicBezTo>
                <a:cubicBezTo>
                  <a:pt x="8599978" y="3283066"/>
                  <a:pt x="8546537" y="3356911"/>
                  <a:pt x="8454599" y="3278833"/>
                </a:cubicBezTo>
                <a:cubicBezTo>
                  <a:pt x="8421087" y="3250373"/>
                  <a:pt x="8424254" y="3286526"/>
                  <a:pt x="8419728" y="3296911"/>
                </a:cubicBezTo>
                <a:cubicBezTo>
                  <a:pt x="8408859" y="3322295"/>
                  <a:pt x="8431501" y="3339218"/>
                  <a:pt x="8446448" y="3358448"/>
                </a:cubicBezTo>
                <a:cubicBezTo>
                  <a:pt x="8460939" y="3377681"/>
                  <a:pt x="8478149" y="3398064"/>
                  <a:pt x="8482226" y="3419605"/>
                </a:cubicBezTo>
                <a:cubicBezTo>
                  <a:pt x="8484942" y="3434604"/>
                  <a:pt x="8471809" y="3456526"/>
                  <a:pt x="8457318" y="3467682"/>
                </a:cubicBezTo>
                <a:cubicBezTo>
                  <a:pt x="8381232" y="3526527"/>
                  <a:pt x="8426520" y="3658836"/>
                  <a:pt x="8282501" y="3675759"/>
                </a:cubicBezTo>
                <a:cubicBezTo>
                  <a:pt x="8217735" y="3683450"/>
                  <a:pt x="8186486" y="3731913"/>
                  <a:pt x="8138932" y="3758451"/>
                </a:cubicBezTo>
                <a:cubicBezTo>
                  <a:pt x="7973628" y="3851144"/>
                  <a:pt x="7863120" y="3970376"/>
                  <a:pt x="7811946" y="4134221"/>
                </a:cubicBezTo>
                <a:cubicBezTo>
                  <a:pt x="7797906" y="4179605"/>
                  <a:pt x="7744010" y="4216145"/>
                  <a:pt x="7709139" y="4256145"/>
                </a:cubicBezTo>
                <a:cubicBezTo>
                  <a:pt x="7725896" y="4285376"/>
                  <a:pt x="7817379" y="4222298"/>
                  <a:pt x="7785224" y="4299221"/>
                </a:cubicBezTo>
                <a:cubicBezTo>
                  <a:pt x="7760768" y="4356915"/>
                  <a:pt x="7698269" y="4392684"/>
                  <a:pt x="7639392" y="4426916"/>
                </a:cubicBezTo>
                <a:cubicBezTo>
                  <a:pt x="7572364" y="4465762"/>
                  <a:pt x="7498091" y="4496914"/>
                  <a:pt x="7467746" y="4568838"/>
                </a:cubicBezTo>
                <a:cubicBezTo>
                  <a:pt x="7461405" y="4584223"/>
                  <a:pt x="7441025" y="4600376"/>
                  <a:pt x="7422910" y="4606531"/>
                </a:cubicBezTo>
                <a:cubicBezTo>
                  <a:pt x="6478176" y="5872304"/>
                  <a:pt x="4152572" y="5880765"/>
                  <a:pt x="3884462" y="5871919"/>
                </a:cubicBezTo>
                <a:cubicBezTo>
                  <a:pt x="3559738" y="5860765"/>
                  <a:pt x="3252674" y="5782688"/>
                  <a:pt x="2951503" y="5685381"/>
                </a:cubicBezTo>
                <a:cubicBezTo>
                  <a:pt x="2824239" y="5644226"/>
                  <a:pt x="2706035" y="5585765"/>
                  <a:pt x="2582393" y="5540381"/>
                </a:cubicBezTo>
                <a:cubicBezTo>
                  <a:pt x="2411654" y="5477686"/>
                  <a:pt x="2279862" y="5358071"/>
                  <a:pt x="2109575" y="5307686"/>
                </a:cubicBezTo>
                <a:cubicBezTo>
                  <a:pt x="1934305" y="5255763"/>
                  <a:pt x="1784398" y="5160762"/>
                  <a:pt x="1604145" y="5120379"/>
                </a:cubicBezTo>
                <a:cubicBezTo>
                  <a:pt x="1509040" y="5098840"/>
                  <a:pt x="1417102" y="5059994"/>
                  <a:pt x="1432046" y="4948840"/>
                </a:cubicBezTo>
                <a:cubicBezTo>
                  <a:pt x="1436123" y="4917301"/>
                  <a:pt x="1411214" y="4891532"/>
                  <a:pt x="1371813" y="4900763"/>
                </a:cubicBezTo>
                <a:cubicBezTo>
                  <a:pt x="1296633" y="4918071"/>
                  <a:pt x="1262665" y="4872300"/>
                  <a:pt x="1220998" y="4838069"/>
                </a:cubicBezTo>
                <a:cubicBezTo>
                  <a:pt x="1146725" y="4777302"/>
                  <a:pt x="1076074" y="4712685"/>
                  <a:pt x="957869" y="4702684"/>
                </a:cubicBezTo>
                <a:cubicBezTo>
                  <a:pt x="980512" y="4654991"/>
                  <a:pt x="1019009" y="4661916"/>
                  <a:pt x="1054336" y="4671915"/>
                </a:cubicBezTo>
                <a:cubicBezTo>
                  <a:pt x="1147177" y="4698070"/>
                  <a:pt x="1239115" y="4727684"/>
                  <a:pt x="1331957" y="4753839"/>
                </a:cubicBezTo>
                <a:cubicBezTo>
                  <a:pt x="1392645" y="4770763"/>
                  <a:pt x="1452881" y="4794609"/>
                  <a:pt x="1533949" y="4775761"/>
                </a:cubicBezTo>
                <a:cubicBezTo>
                  <a:pt x="1464202" y="4679607"/>
                  <a:pt x="1345545" y="4662300"/>
                  <a:pt x="1249533" y="4632685"/>
                </a:cubicBezTo>
                <a:cubicBezTo>
                  <a:pt x="1129515" y="4595378"/>
                  <a:pt x="1058865" y="4524991"/>
                  <a:pt x="974172" y="4446530"/>
                </a:cubicBezTo>
                <a:cubicBezTo>
                  <a:pt x="1062487" y="4427683"/>
                  <a:pt x="1117287" y="4485377"/>
                  <a:pt x="1186579" y="4482299"/>
                </a:cubicBezTo>
                <a:cubicBezTo>
                  <a:pt x="1190203" y="4472300"/>
                  <a:pt x="1196544" y="4457684"/>
                  <a:pt x="1195637" y="4457299"/>
                </a:cubicBezTo>
                <a:cubicBezTo>
                  <a:pt x="1082415" y="4414222"/>
                  <a:pt x="1029426" y="4333453"/>
                  <a:pt x="1011761" y="4235759"/>
                </a:cubicBezTo>
                <a:cubicBezTo>
                  <a:pt x="1002706" y="4185376"/>
                  <a:pt x="961492" y="4169607"/>
                  <a:pt x="920731" y="4146528"/>
                </a:cubicBezTo>
                <a:cubicBezTo>
                  <a:pt x="778522" y="4064606"/>
                  <a:pt x="628163" y="3990375"/>
                  <a:pt x="511316" y="3877683"/>
                </a:cubicBezTo>
                <a:cubicBezTo>
                  <a:pt x="646279" y="3892682"/>
                  <a:pt x="754521" y="3966143"/>
                  <a:pt x="899898" y="3997682"/>
                </a:cubicBezTo>
                <a:cubicBezTo>
                  <a:pt x="784411" y="3873836"/>
                  <a:pt x="634956" y="3811144"/>
                  <a:pt x="498636" y="3736143"/>
                </a:cubicBezTo>
                <a:cubicBezTo>
                  <a:pt x="436588" y="3701912"/>
                  <a:pt x="379073" y="3658065"/>
                  <a:pt x="303890" y="3639604"/>
                </a:cubicBezTo>
                <a:cubicBezTo>
                  <a:pt x="277170" y="3633065"/>
                  <a:pt x="233240" y="3619219"/>
                  <a:pt x="254527" y="3582680"/>
                </a:cubicBezTo>
                <a:cubicBezTo>
                  <a:pt x="272641" y="3552297"/>
                  <a:pt x="308419" y="3561526"/>
                  <a:pt x="341028" y="3570373"/>
                </a:cubicBezTo>
                <a:cubicBezTo>
                  <a:pt x="419378" y="3592297"/>
                  <a:pt x="500446" y="3592682"/>
                  <a:pt x="606424" y="3592297"/>
                </a:cubicBezTo>
                <a:cubicBezTo>
                  <a:pt x="517657" y="3491912"/>
                  <a:pt x="355067" y="3521913"/>
                  <a:pt x="278984" y="3416526"/>
                </a:cubicBezTo>
                <a:cubicBezTo>
                  <a:pt x="374088" y="3398064"/>
                  <a:pt x="447458" y="3436142"/>
                  <a:pt x="524452" y="3443448"/>
                </a:cubicBezTo>
                <a:cubicBezTo>
                  <a:pt x="594195" y="3449987"/>
                  <a:pt x="611405" y="3432296"/>
                  <a:pt x="595102" y="3374218"/>
                </a:cubicBezTo>
                <a:cubicBezTo>
                  <a:pt x="569741" y="3283833"/>
                  <a:pt x="607782" y="3237678"/>
                  <a:pt x="709231" y="3262295"/>
                </a:cubicBezTo>
                <a:cubicBezTo>
                  <a:pt x="803432" y="3285372"/>
                  <a:pt x="813394" y="3251526"/>
                  <a:pt x="788033" y="3199987"/>
                </a:cubicBezTo>
                <a:cubicBezTo>
                  <a:pt x="751802" y="3124988"/>
                  <a:pt x="793015" y="3066910"/>
                  <a:pt x="821094" y="3003833"/>
                </a:cubicBezTo>
                <a:cubicBezTo>
                  <a:pt x="864120" y="2907680"/>
                  <a:pt x="846003" y="2860755"/>
                  <a:pt x="753161" y="2789218"/>
                </a:cubicBezTo>
                <a:cubicBezTo>
                  <a:pt x="701080" y="2749216"/>
                  <a:pt x="644921" y="2715371"/>
                  <a:pt x="569285" y="2680756"/>
                </a:cubicBezTo>
                <a:cubicBezTo>
                  <a:pt x="743651" y="2661909"/>
                  <a:pt x="560683" y="2598448"/>
                  <a:pt x="622275" y="2558832"/>
                </a:cubicBezTo>
                <a:cubicBezTo>
                  <a:pt x="745462" y="2542678"/>
                  <a:pt x="846003" y="2668833"/>
                  <a:pt x="1013576" y="2632679"/>
                </a:cubicBezTo>
                <a:cubicBezTo>
                  <a:pt x="806602" y="2523446"/>
                  <a:pt x="577892" y="2487677"/>
                  <a:pt x="427984" y="2342293"/>
                </a:cubicBezTo>
                <a:cubicBezTo>
                  <a:pt x="462405" y="2309216"/>
                  <a:pt x="496823" y="2339985"/>
                  <a:pt x="526263" y="2327678"/>
                </a:cubicBezTo>
                <a:cubicBezTo>
                  <a:pt x="525356" y="2319985"/>
                  <a:pt x="527622" y="2308446"/>
                  <a:pt x="522186" y="2304986"/>
                </a:cubicBezTo>
                <a:cubicBezTo>
                  <a:pt x="410323" y="2225754"/>
                  <a:pt x="408509" y="2223831"/>
                  <a:pt x="528526" y="2165368"/>
                </a:cubicBezTo>
                <a:cubicBezTo>
                  <a:pt x="570645" y="2144984"/>
                  <a:pt x="567023" y="2126906"/>
                  <a:pt x="544832" y="2101138"/>
                </a:cubicBezTo>
                <a:cubicBezTo>
                  <a:pt x="528978" y="2083061"/>
                  <a:pt x="509957" y="2066906"/>
                  <a:pt x="519016" y="2027291"/>
                </a:cubicBezTo>
                <a:cubicBezTo>
                  <a:pt x="584685" y="2078062"/>
                  <a:pt x="902162" y="2061522"/>
                  <a:pt x="958321" y="2056137"/>
                </a:cubicBezTo>
                <a:cubicBezTo>
                  <a:pt x="1021272" y="2050369"/>
                  <a:pt x="1083319" y="2025753"/>
                  <a:pt x="1149440" y="2039214"/>
                </a:cubicBezTo>
                <a:cubicBezTo>
                  <a:pt x="1202430" y="2049985"/>
                  <a:pt x="1447897" y="2154215"/>
                  <a:pt x="1482772" y="2034599"/>
                </a:cubicBezTo>
                <a:cubicBezTo>
                  <a:pt x="1484583" y="2028831"/>
                  <a:pt x="1583765" y="2042293"/>
                  <a:pt x="1637208" y="2048831"/>
                </a:cubicBezTo>
                <a:cubicBezTo>
                  <a:pt x="1684309" y="2054216"/>
                  <a:pt x="1737297" y="2078062"/>
                  <a:pt x="1768999" y="2030369"/>
                </a:cubicBezTo>
                <a:cubicBezTo>
                  <a:pt x="1787568" y="2002293"/>
                  <a:pt x="1711030" y="1948062"/>
                  <a:pt x="1642642" y="1943445"/>
                </a:cubicBezTo>
                <a:cubicBezTo>
                  <a:pt x="1583312" y="1939214"/>
                  <a:pt x="1521266" y="1933060"/>
                  <a:pt x="1464655" y="1944599"/>
                </a:cubicBezTo>
                <a:cubicBezTo>
                  <a:pt x="1394911" y="1958446"/>
                  <a:pt x="1357322" y="1936138"/>
                  <a:pt x="1337846" y="1888061"/>
                </a:cubicBezTo>
                <a:cubicBezTo>
                  <a:pt x="1316106" y="1834985"/>
                  <a:pt x="1274439" y="1810368"/>
                  <a:pt x="1216924" y="1785752"/>
                </a:cubicBezTo>
                <a:cubicBezTo>
                  <a:pt x="1077431" y="1726138"/>
                  <a:pt x="943377" y="1657291"/>
                  <a:pt x="790299" y="1622676"/>
                </a:cubicBezTo>
                <a:cubicBezTo>
                  <a:pt x="759953" y="1615751"/>
                  <a:pt x="726441" y="1606521"/>
                  <a:pt x="712401" y="1560751"/>
                </a:cubicBezTo>
                <a:cubicBezTo>
                  <a:pt x="1126798" y="1629213"/>
                  <a:pt x="1504511" y="1807676"/>
                  <a:pt x="1932039" y="1797291"/>
                </a:cubicBezTo>
                <a:cubicBezTo>
                  <a:pt x="1815195" y="1740752"/>
                  <a:pt x="1679780" y="1737675"/>
                  <a:pt x="1555234" y="1698059"/>
                </a:cubicBezTo>
                <a:cubicBezTo>
                  <a:pt x="1643549" y="1668444"/>
                  <a:pt x="1726428" y="1699213"/>
                  <a:pt x="1810212" y="1716137"/>
                </a:cubicBezTo>
                <a:cubicBezTo>
                  <a:pt x="1880410" y="1729982"/>
                  <a:pt x="1943817" y="1732290"/>
                  <a:pt x="1951515" y="1649598"/>
                </a:cubicBezTo>
                <a:cubicBezTo>
                  <a:pt x="1948798" y="1644214"/>
                  <a:pt x="1949249" y="1637291"/>
                  <a:pt x="1949704" y="1630753"/>
                </a:cubicBezTo>
                <a:cubicBezTo>
                  <a:pt x="1926152" y="1596522"/>
                  <a:pt x="1889468" y="1578830"/>
                  <a:pt x="1845990" y="1568828"/>
                </a:cubicBezTo>
                <a:cubicBezTo>
                  <a:pt x="1819722" y="1562674"/>
                  <a:pt x="1784851" y="1553443"/>
                  <a:pt x="1785302" y="1528829"/>
                </a:cubicBezTo>
                <a:cubicBezTo>
                  <a:pt x="1786662" y="1437674"/>
                  <a:pt x="1702878" y="1411136"/>
                  <a:pt x="1619092" y="1384597"/>
                </a:cubicBezTo>
                <a:cubicBezTo>
                  <a:pt x="1665740" y="1339213"/>
                  <a:pt x="1702423" y="1372674"/>
                  <a:pt x="1737750" y="1369214"/>
                </a:cubicBezTo>
                <a:cubicBezTo>
                  <a:pt x="1760848" y="1366906"/>
                  <a:pt x="1781679" y="1362675"/>
                  <a:pt x="1781679" y="1339213"/>
                </a:cubicBezTo>
                <a:cubicBezTo>
                  <a:pt x="1782132" y="1319597"/>
                  <a:pt x="1771262" y="1297288"/>
                  <a:pt x="1748620" y="1296905"/>
                </a:cubicBezTo>
                <a:cubicBezTo>
                  <a:pt x="1606863" y="1293442"/>
                  <a:pt x="1528513" y="1167288"/>
                  <a:pt x="1381324" y="1166904"/>
                </a:cubicBezTo>
                <a:cubicBezTo>
                  <a:pt x="1293462" y="1166904"/>
                  <a:pt x="1427065" y="1095751"/>
                  <a:pt x="1352792" y="1066135"/>
                </a:cubicBezTo>
                <a:cubicBezTo>
                  <a:pt x="1336486" y="1059596"/>
                  <a:pt x="1395363" y="1049597"/>
                  <a:pt x="1421631" y="1051135"/>
                </a:cubicBezTo>
                <a:cubicBezTo>
                  <a:pt x="1447445" y="1052673"/>
                  <a:pt x="1470543" y="1071519"/>
                  <a:pt x="1501793" y="1058058"/>
                </a:cubicBezTo>
                <a:cubicBezTo>
                  <a:pt x="1519003" y="1009981"/>
                  <a:pt x="1474621" y="992289"/>
                  <a:pt x="1437935" y="978826"/>
                </a:cubicBezTo>
                <a:cubicBezTo>
                  <a:pt x="1353244" y="947673"/>
                  <a:pt x="1270817" y="909981"/>
                  <a:pt x="1177975" y="898826"/>
                </a:cubicBezTo>
                <a:cubicBezTo>
                  <a:pt x="1144915" y="894980"/>
                  <a:pt x="1225528" y="843440"/>
                  <a:pt x="1241378" y="825366"/>
                </a:cubicBezTo>
                <a:cubicBezTo>
                  <a:pt x="867743" y="635366"/>
                  <a:pt x="418474" y="644980"/>
                  <a:pt x="0" y="491517"/>
                </a:cubicBezTo>
                <a:cubicBezTo>
                  <a:pt x="92391" y="461518"/>
                  <a:pt x="160326" y="483440"/>
                  <a:pt x="223277" y="488057"/>
                </a:cubicBezTo>
                <a:cubicBezTo>
                  <a:pt x="380429" y="499594"/>
                  <a:pt x="535773" y="523440"/>
                  <a:pt x="692473" y="537671"/>
                </a:cubicBezTo>
                <a:cubicBezTo>
                  <a:pt x="769465" y="544594"/>
                  <a:pt x="841022" y="570749"/>
                  <a:pt x="927071" y="529211"/>
                </a:cubicBezTo>
                <a:cubicBezTo>
                  <a:pt x="984589" y="501518"/>
                  <a:pt x="1076527" y="531517"/>
                  <a:pt x="1147177" y="556134"/>
                </a:cubicBezTo>
                <a:cubicBezTo>
                  <a:pt x="1205600" y="576517"/>
                  <a:pt x="1261306" y="581901"/>
                  <a:pt x="1338752" y="556134"/>
                </a:cubicBezTo>
                <a:cubicBezTo>
                  <a:pt x="1268554" y="540364"/>
                  <a:pt x="1214658" y="526519"/>
                  <a:pt x="1159406" y="516901"/>
                </a:cubicBezTo>
                <a:cubicBezTo>
                  <a:pt x="1115475" y="509211"/>
                  <a:pt x="1220094" y="478056"/>
                  <a:pt x="1273535" y="481902"/>
                </a:cubicBezTo>
                <a:cubicBezTo>
                  <a:pt x="1348263" y="487287"/>
                  <a:pt x="1306144" y="467287"/>
                  <a:pt x="1293462" y="439595"/>
                </a:cubicBezTo>
                <a:cubicBezTo>
                  <a:pt x="1279875" y="409979"/>
                  <a:pt x="1320183" y="400749"/>
                  <a:pt x="1345545" y="406900"/>
                </a:cubicBezTo>
                <a:cubicBezTo>
                  <a:pt x="1442916" y="431133"/>
                  <a:pt x="1539834" y="388441"/>
                  <a:pt x="1640379" y="423057"/>
                </a:cubicBezTo>
                <a:cubicBezTo>
                  <a:pt x="1615015" y="337670"/>
                  <a:pt x="1560215" y="300363"/>
                  <a:pt x="1445634" y="288439"/>
                </a:cubicBezTo>
                <a:cubicBezTo>
                  <a:pt x="1402608" y="283826"/>
                  <a:pt x="1357773" y="290748"/>
                  <a:pt x="1320636" y="266131"/>
                </a:cubicBezTo>
                <a:cubicBezTo>
                  <a:pt x="1299349" y="251902"/>
                  <a:pt x="1275346" y="234978"/>
                  <a:pt x="1292104" y="208824"/>
                </a:cubicBezTo>
                <a:cubicBezTo>
                  <a:pt x="1303877" y="190363"/>
                  <a:pt x="1329242" y="190363"/>
                  <a:pt x="1350074" y="196517"/>
                </a:cubicBezTo>
                <a:cubicBezTo>
                  <a:pt x="1443371" y="223826"/>
                  <a:pt x="1540741" y="233825"/>
                  <a:pt x="1638113" y="243826"/>
                </a:cubicBezTo>
                <a:cubicBezTo>
                  <a:pt x="1653059" y="245364"/>
                  <a:pt x="1669814" y="250365"/>
                  <a:pt x="1686573" y="224977"/>
                </a:cubicBezTo>
                <a:cubicBezTo>
                  <a:pt x="1504511" y="183824"/>
                  <a:pt x="1331505" y="125362"/>
                  <a:pt x="1144459" y="102670"/>
                </a:cubicBezTo>
                <a:cubicBezTo>
                  <a:pt x="1147177" y="91900"/>
                  <a:pt x="1149896" y="81131"/>
                  <a:pt x="1152614" y="70362"/>
                </a:cubicBezTo>
                <a:cubicBezTo>
                  <a:pt x="1298896" y="85746"/>
                  <a:pt x="1445182" y="101131"/>
                  <a:pt x="1629961" y="120363"/>
                </a:cubicBezTo>
                <a:cubicBezTo>
                  <a:pt x="1516284" y="59207"/>
                  <a:pt x="1408951" y="79594"/>
                  <a:pt x="1324712" y="25362"/>
                </a:cubicBezTo>
                <a:cubicBezTo>
                  <a:pt x="1340563" y="4786"/>
                  <a:pt x="1359698" y="-407"/>
                  <a:pt x="1379513" y="25"/>
                </a:cubicBezTo>
                <a:close/>
              </a:path>
            </a:pathLst>
          </a:custGeom>
        </p:spPr>
      </p:pic>
      <p:pic>
        <p:nvPicPr>
          <p:cNvPr id="2" name="Bildobjekt 3" descr="En bild som visar text&#10;&#10;Automatiskt genererad beskrivning">
            <a:extLst>
              <a:ext uri="{FF2B5EF4-FFF2-40B4-BE49-F238E27FC236}">
                <a16:creationId xmlns:a16="http://schemas.microsoft.com/office/drawing/2014/main" id="{485FC021-84C8-C24C-D224-A3DDFF8352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6377" y="3427038"/>
            <a:ext cx="7939246" cy="2655050"/>
          </a:xfrm>
          <a:prstGeom prst="rect">
            <a:avLst/>
          </a:prstGeom>
        </p:spPr>
      </p:pic>
      <p:sp>
        <p:nvSpPr>
          <p:cNvPr id="3" name="Rubrik 1">
            <a:extLst>
              <a:ext uri="{FF2B5EF4-FFF2-40B4-BE49-F238E27FC236}">
                <a16:creationId xmlns:a16="http://schemas.microsoft.com/office/drawing/2014/main" id="{8078DBD3-A9C2-8418-A5CD-B3470636F716}"/>
              </a:ext>
            </a:extLst>
          </p:cNvPr>
          <p:cNvSpPr txBox="1">
            <a:spLocks/>
          </p:cNvSpPr>
          <p:nvPr/>
        </p:nvSpPr>
        <p:spPr>
          <a:xfrm>
            <a:off x="4042745" y="1851977"/>
            <a:ext cx="4103462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800" dirty="0"/>
              <a:t>Respekt</a:t>
            </a:r>
          </a:p>
        </p:txBody>
      </p:sp>
    </p:spTree>
    <p:extLst>
      <p:ext uri="{BB962C8B-B14F-4D97-AF65-F5344CB8AC3E}">
        <p14:creationId xmlns:p14="http://schemas.microsoft.com/office/powerpoint/2010/main" val="2897980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A936EF-69C4-BD13-2611-1A4623924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2EE8749-07D9-BF56-EF31-A94F4D751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yellow ball on train tracks&#10;&#10;AI-generated content may be incorrect.">
            <a:extLst>
              <a:ext uri="{FF2B5EF4-FFF2-40B4-BE49-F238E27FC236}">
                <a16:creationId xmlns:a16="http://schemas.microsoft.com/office/drawing/2014/main" id="{7326E0AF-8C74-E254-45CE-51C37CD006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49" b="17609"/>
          <a:stretch/>
        </p:blipFill>
        <p:spPr>
          <a:xfrm>
            <a:off x="0" y="0"/>
            <a:ext cx="4695508" cy="3177540"/>
          </a:xfrm>
          <a:custGeom>
            <a:avLst/>
            <a:gdLst/>
            <a:ahLst/>
            <a:cxnLst/>
            <a:rect l="l" t="t" r="r" b="b"/>
            <a:pathLst>
              <a:path w="8678780" h="5873097">
                <a:moveTo>
                  <a:pt x="1379513" y="25"/>
                </a:moveTo>
                <a:cubicBezTo>
                  <a:pt x="1399326" y="458"/>
                  <a:pt x="1419819" y="6516"/>
                  <a:pt x="1438386" y="8439"/>
                </a:cubicBezTo>
                <a:cubicBezTo>
                  <a:pt x="1848256" y="51517"/>
                  <a:pt x="2258124" y="98056"/>
                  <a:pt x="2668443" y="139209"/>
                </a:cubicBezTo>
                <a:cubicBezTo>
                  <a:pt x="3052045" y="177671"/>
                  <a:pt x="3438361" y="186516"/>
                  <a:pt x="3823773" y="206516"/>
                </a:cubicBezTo>
                <a:cubicBezTo>
                  <a:pt x="4290252" y="230748"/>
                  <a:pt x="4755825" y="264980"/>
                  <a:pt x="5219588" y="318825"/>
                </a:cubicBezTo>
                <a:cubicBezTo>
                  <a:pt x="5541595" y="356518"/>
                  <a:pt x="5866772" y="382670"/>
                  <a:pt x="6193307" y="352672"/>
                </a:cubicBezTo>
                <a:cubicBezTo>
                  <a:pt x="6209610" y="351131"/>
                  <a:pt x="6228180" y="346134"/>
                  <a:pt x="6241767" y="351131"/>
                </a:cubicBezTo>
                <a:cubicBezTo>
                  <a:pt x="6400280" y="407287"/>
                  <a:pt x="6573284" y="366901"/>
                  <a:pt x="6737683" y="402287"/>
                </a:cubicBezTo>
                <a:cubicBezTo>
                  <a:pt x="6695564" y="538826"/>
                  <a:pt x="6514862" y="527670"/>
                  <a:pt x="6412962" y="622288"/>
                </a:cubicBezTo>
                <a:cubicBezTo>
                  <a:pt x="6579172" y="659979"/>
                  <a:pt x="6728627" y="698057"/>
                  <a:pt x="6880346" y="726518"/>
                </a:cubicBezTo>
                <a:cubicBezTo>
                  <a:pt x="7041122" y="756519"/>
                  <a:pt x="7177442" y="837673"/>
                  <a:pt x="7334594" y="873826"/>
                </a:cubicBezTo>
                <a:cubicBezTo>
                  <a:pt x="7368112" y="881518"/>
                  <a:pt x="7408419" y="908442"/>
                  <a:pt x="7420192" y="934596"/>
                </a:cubicBezTo>
                <a:cubicBezTo>
                  <a:pt x="7458235" y="1019211"/>
                  <a:pt x="8217735" y="1256521"/>
                  <a:pt x="8128063" y="1331904"/>
                </a:cubicBezTo>
                <a:cubicBezTo>
                  <a:pt x="8090926" y="1363059"/>
                  <a:pt x="8042918" y="1385367"/>
                  <a:pt x="7992648" y="1416136"/>
                </a:cubicBezTo>
                <a:cubicBezTo>
                  <a:pt x="8068283" y="1474214"/>
                  <a:pt x="8153426" y="1499598"/>
                  <a:pt x="8244004" y="1516906"/>
                </a:cubicBezTo>
                <a:cubicBezTo>
                  <a:pt x="8271178" y="1522290"/>
                  <a:pt x="8297900" y="1533059"/>
                  <a:pt x="8300615" y="1559214"/>
                </a:cubicBezTo>
                <a:cubicBezTo>
                  <a:pt x="8303332" y="1586521"/>
                  <a:pt x="8275706" y="1597289"/>
                  <a:pt x="8252610" y="1609983"/>
                </a:cubicBezTo>
                <a:cubicBezTo>
                  <a:pt x="8220454" y="1627674"/>
                  <a:pt x="8189205" y="1643059"/>
                  <a:pt x="8148444" y="1645368"/>
                </a:cubicBezTo>
                <a:cubicBezTo>
                  <a:pt x="8081415" y="1648828"/>
                  <a:pt x="8049262" y="1698059"/>
                  <a:pt x="8010314" y="1734983"/>
                </a:cubicBezTo>
                <a:cubicBezTo>
                  <a:pt x="7988574" y="1755753"/>
                  <a:pt x="7977704" y="1797675"/>
                  <a:pt x="8015746" y="1804984"/>
                </a:cubicBezTo>
                <a:cubicBezTo>
                  <a:pt x="8107232" y="1822675"/>
                  <a:pt x="8099984" y="1873831"/>
                  <a:pt x="8097722" y="1931908"/>
                </a:cubicBezTo>
                <a:cubicBezTo>
                  <a:pt x="8094550" y="2003830"/>
                  <a:pt x="8040654" y="2036908"/>
                  <a:pt x="7974534" y="2064601"/>
                </a:cubicBezTo>
                <a:cubicBezTo>
                  <a:pt x="7951888" y="2074215"/>
                  <a:pt x="7919734" y="2073829"/>
                  <a:pt x="7911128" y="2103831"/>
                </a:cubicBezTo>
                <a:cubicBezTo>
                  <a:pt x="7948266" y="2132293"/>
                  <a:pt x="7993555" y="2109215"/>
                  <a:pt x="8033411" y="2117292"/>
                </a:cubicBezTo>
                <a:cubicBezTo>
                  <a:pt x="8066471" y="2123831"/>
                  <a:pt x="8121271" y="2120370"/>
                  <a:pt x="8075982" y="2172677"/>
                </a:cubicBezTo>
                <a:cubicBezTo>
                  <a:pt x="8062847" y="2187676"/>
                  <a:pt x="8078246" y="2199215"/>
                  <a:pt x="8095004" y="2200369"/>
                </a:cubicBezTo>
                <a:cubicBezTo>
                  <a:pt x="8229060" y="2212293"/>
                  <a:pt x="8167466" y="2318063"/>
                  <a:pt x="8210492" y="2373833"/>
                </a:cubicBezTo>
                <a:cubicBezTo>
                  <a:pt x="8222264" y="2389215"/>
                  <a:pt x="8209584" y="2415754"/>
                  <a:pt x="8191016" y="2422293"/>
                </a:cubicBezTo>
                <a:cubicBezTo>
                  <a:pt x="8072357" y="2465372"/>
                  <a:pt x="8056054" y="2568063"/>
                  <a:pt x="7998536" y="2656525"/>
                </a:cubicBezTo>
                <a:cubicBezTo>
                  <a:pt x="8061036" y="2691525"/>
                  <a:pt x="8135764" y="2699217"/>
                  <a:pt x="8203244" y="2721909"/>
                </a:cubicBezTo>
                <a:cubicBezTo>
                  <a:pt x="8273442" y="2745756"/>
                  <a:pt x="8273442" y="2763447"/>
                  <a:pt x="8215472" y="2832678"/>
                </a:cubicBezTo>
                <a:cubicBezTo>
                  <a:pt x="8366284" y="2847680"/>
                  <a:pt x="8366284" y="2847680"/>
                  <a:pt x="8319638" y="2956526"/>
                </a:cubicBezTo>
                <a:cubicBezTo>
                  <a:pt x="8445996" y="2966525"/>
                  <a:pt x="8529327" y="3018064"/>
                  <a:pt x="8548800" y="3130757"/>
                </a:cubicBezTo>
                <a:cubicBezTo>
                  <a:pt x="8558311" y="3185372"/>
                  <a:pt x="8615377" y="3211141"/>
                  <a:pt x="8678780" y="3247679"/>
                </a:cubicBezTo>
                <a:cubicBezTo>
                  <a:pt x="8599978" y="3283066"/>
                  <a:pt x="8546537" y="3356911"/>
                  <a:pt x="8454599" y="3278833"/>
                </a:cubicBezTo>
                <a:cubicBezTo>
                  <a:pt x="8421087" y="3250373"/>
                  <a:pt x="8424254" y="3286526"/>
                  <a:pt x="8419728" y="3296911"/>
                </a:cubicBezTo>
                <a:cubicBezTo>
                  <a:pt x="8408859" y="3322295"/>
                  <a:pt x="8431501" y="3339218"/>
                  <a:pt x="8446448" y="3358448"/>
                </a:cubicBezTo>
                <a:cubicBezTo>
                  <a:pt x="8460939" y="3377681"/>
                  <a:pt x="8478149" y="3398064"/>
                  <a:pt x="8482226" y="3419605"/>
                </a:cubicBezTo>
                <a:cubicBezTo>
                  <a:pt x="8484942" y="3434604"/>
                  <a:pt x="8471809" y="3456526"/>
                  <a:pt x="8457318" y="3467682"/>
                </a:cubicBezTo>
                <a:cubicBezTo>
                  <a:pt x="8381232" y="3526527"/>
                  <a:pt x="8426520" y="3658836"/>
                  <a:pt x="8282501" y="3675759"/>
                </a:cubicBezTo>
                <a:cubicBezTo>
                  <a:pt x="8217735" y="3683450"/>
                  <a:pt x="8186486" y="3731913"/>
                  <a:pt x="8138932" y="3758451"/>
                </a:cubicBezTo>
                <a:cubicBezTo>
                  <a:pt x="7973628" y="3851144"/>
                  <a:pt x="7863120" y="3970376"/>
                  <a:pt x="7811946" y="4134221"/>
                </a:cubicBezTo>
                <a:cubicBezTo>
                  <a:pt x="7797906" y="4179605"/>
                  <a:pt x="7744010" y="4216145"/>
                  <a:pt x="7709139" y="4256145"/>
                </a:cubicBezTo>
                <a:cubicBezTo>
                  <a:pt x="7725896" y="4285376"/>
                  <a:pt x="7817379" y="4222298"/>
                  <a:pt x="7785224" y="4299221"/>
                </a:cubicBezTo>
                <a:cubicBezTo>
                  <a:pt x="7760768" y="4356915"/>
                  <a:pt x="7698269" y="4392684"/>
                  <a:pt x="7639392" y="4426916"/>
                </a:cubicBezTo>
                <a:cubicBezTo>
                  <a:pt x="7572364" y="4465762"/>
                  <a:pt x="7498091" y="4496914"/>
                  <a:pt x="7467746" y="4568838"/>
                </a:cubicBezTo>
                <a:cubicBezTo>
                  <a:pt x="7461405" y="4584223"/>
                  <a:pt x="7441025" y="4600376"/>
                  <a:pt x="7422910" y="4606531"/>
                </a:cubicBezTo>
                <a:cubicBezTo>
                  <a:pt x="6478176" y="5872304"/>
                  <a:pt x="4152572" y="5880765"/>
                  <a:pt x="3884462" y="5871919"/>
                </a:cubicBezTo>
                <a:cubicBezTo>
                  <a:pt x="3559738" y="5860765"/>
                  <a:pt x="3252674" y="5782688"/>
                  <a:pt x="2951503" y="5685381"/>
                </a:cubicBezTo>
                <a:cubicBezTo>
                  <a:pt x="2824239" y="5644226"/>
                  <a:pt x="2706035" y="5585765"/>
                  <a:pt x="2582393" y="5540381"/>
                </a:cubicBezTo>
                <a:cubicBezTo>
                  <a:pt x="2411654" y="5477686"/>
                  <a:pt x="2279862" y="5358071"/>
                  <a:pt x="2109575" y="5307686"/>
                </a:cubicBezTo>
                <a:cubicBezTo>
                  <a:pt x="1934305" y="5255763"/>
                  <a:pt x="1784398" y="5160762"/>
                  <a:pt x="1604145" y="5120379"/>
                </a:cubicBezTo>
                <a:cubicBezTo>
                  <a:pt x="1509040" y="5098840"/>
                  <a:pt x="1417102" y="5059994"/>
                  <a:pt x="1432046" y="4948840"/>
                </a:cubicBezTo>
                <a:cubicBezTo>
                  <a:pt x="1436123" y="4917301"/>
                  <a:pt x="1411214" y="4891532"/>
                  <a:pt x="1371813" y="4900763"/>
                </a:cubicBezTo>
                <a:cubicBezTo>
                  <a:pt x="1296633" y="4918071"/>
                  <a:pt x="1262665" y="4872300"/>
                  <a:pt x="1220998" y="4838069"/>
                </a:cubicBezTo>
                <a:cubicBezTo>
                  <a:pt x="1146725" y="4777302"/>
                  <a:pt x="1076074" y="4712685"/>
                  <a:pt x="957869" y="4702684"/>
                </a:cubicBezTo>
                <a:cubicBezTo>
                  <a:pt x="980512" y="4654991"/>
                  <a:pt x="1019009" y="4661916"/>
                  <a:pt x="1054336" y="4671915"/>
                </a:cubicBezTo>
                <a:cubicBezTo>
                  <a:pt x="1147177" y="4698070"/>
                  <a:pt x="1239115" y="4727684"/>
                  <a:pt x="1331957" y="4753839"/>
                </a:cubicBezTo>
                <a:cubicBezTo>
                  <a:pt x="1392645" y="4770763"/>
                  <a:pt x="1452881" y="4794609"/>
                  <a:pt x="1533949" y="4775761"/>
                </a:cubicBezTo>
                <a:cubicBezTo>
                  <a:pt x="1464202" y="4679607"/>
                  <a:pt x="1345545" y="4662300"/>
                  <a:pt x="1249533" y="4632685"/>
                </a:cubicBezTo>
                <a:cubicBezTo>
                  <a:pt x="1129515" y="4595378"/>
                  <a:pt x="1058865" y="4524991"/>
                  <a:pt x="974172" y="4446530"/>
                </a:cubicBezTo>
                <a:cubicBezTo>
                  <a:pt x="1062487" y="4427683"/>
                  <a:pt x="1117287" y="4485377"/>
                  <a:pt x="1186579" y="4482299"/>
                </a:cubicBezTo>
                <a:cubicBezTo>
                  <a:pt x="1190203" y="4472300"/>
                  <a:pt x="1196544" y="4457684"/>
                  <a:pt x="1195637" y="4457299"/>
                </a:cubicBezTo>
                <a:cubicBezTo>
                  <a:pt x="1082415" y="4414222"/>
                  <a:pt x="1029426" y="4333453"/>
                  <a:pt x="1011761" y="4235759"/>
                </a:cubicBezTo>
                <a:cubicBezTo>
                  <a:pt x="1002706" y="4185376"/>
                  <a:pt x="961492" y="4169607"/>
                  <a:pt x="920731" y="4146528"/>
                </a:cubicBezTo>
                <a:cubicBezTo>
                  <a:pt x="778522" y="4064606"/>
                  <a:pt x="628163" y="3990375"/>
                  <a:pt x="511316" y="3877683"/>
                </a:cubicBezTo>
                <a:cubicBezTo>
                  <a:pt x="646279" y="3892682"/>
                  <a:pt x="754521" y="3966143"/>
                  <a:pt x="899898" y="3997682"/>
                </a:cubicBezTo>
                <a:cubicBezTo>
                  <a:pt x="784411" y="3873836"/>
                  <a:pt x="634956" y="3811144"/>
                  <a:pt x="498636" y="3736143"/>
                </a:cubicBezTo>
                <a:cubicBezTo>
                  <a:pt x="436588" y="3701912"/>
                  <a:pt x="379073" y="3658065"/>
                  <a:pt x="303890" y="3639604"/>
                </a:cubicBezTo>
                <a:cubicBezTo>
                  <a:pt x="277170" y="3633065"/>
                  <a:pt x="233240" y="3619219"/>
                  <a:pt x="254527" y="3582680"/>
                </a:cubicBezTo>
                <a:cubicBezTo>
                  <a:pt x="272641" y="3552297"/>
                  <a:pt x="308419" y="3561526"/>
                  <a:pt x="341028" y="3570373"/>
                </a:cubicBezTo>
                <a:cubicBezTo>
                  <a:pt x="419378" y="3592297"/>
                  <a:pt x="500446" y="3592682"/>
                  <a:pt x="606424" y="3592297"/>
                </a:cubicBezTo>
                <a:cubicBezTo>
                  <a:pt x="517657" y="3491912"/>
                  <a:pt x="355067" y="3521913"/>
                  <a:pt x="278984" y="3416526"/>
                </a:cubicBezTo>
                <a:cubicBezTo>
                  <a:pt x="374088" y="3398064"/>
                  <a:pt x="447458" y="3436142"/>
                  <a:pt x="524452" y="3443448"/>
                </a:cubicBezTo>
                <a:cubicBezTo>
                  <a:pt x="594195" y="3449987"/>
                  <a:pt x="611405" y="3432296"/>
                  <a:pt x="595102" y="3374218"/>
                </a:cubicBezTo>
                <a:cubicBezTo>
                  <a:pt x="569741" y="3283833"/>
                  <a:pt x="607782" y="3237678"/>
                  <a:pt x="709231" y="3262295"/>
                </a:cubicBezTo>
                <a:cubicBezTo>
                  <a:pt x="803432" y="3285372"/>
                  <a:pt x="813394" y="3251526"/>
                  <a:pt x="788033" y="3199987"/>
                </a:cubicBezTo>
                <a:cubicBezTo>
                  <a:pt x="751802" y="3124988"/>
                  <a:pt x="793015" y="3066910"/>
                  <a:pt x="821094" y="3003833"/>
                </a:cubicBezTo>
                <a:cubicBezTo>
                  <a:pt x="864120" y="2907680"/>
                  <a:pt x="846003" y="2860755"/>
                  <a:pt x="753161" y="2789218"/>
                </a:cubicBezTo>
                <a:cubicBezTo>
                  <a:pt x="701080" y="2749216"/>
                  <a:pt x="644921" y="2715371"/>
                  <a:pt x="569285" y="2680756"/>
                </a:cubicBezTo>
                <a:cubicBezTo>
                  <a:pt x="743651" y="2661909"/>
                  <a:pt x="560683" y="2598448"/>
                  <a:pt x="622275" y="2558832"/>
                </a:cubicBezTo>
                <a:cubicBezTo>
                  <a:pt x="745462" y="2542678"/>
                  <a:pt x="846003" y="2668833"/>
                  <a:pt x="1013576" y="2632679"/>
                </a:cubicBezTo>
                <a:cubicBezTo>
                  <a:pt x="806602" y="2523446"/>
                  <a:pt x="577892" y="2487677"/>
                  <a:pt x="427984" y="2342293"/>
                </a:cubicBezTo>
                <a:cubicBezTo>
                  <a:pt x="462405" y="2309216"/>
                  <a:pt x="496823" y="2339985"/>
                  <a:pt x="526263" y="2327678"/>
                </a:cubicBezTo>
                <a:cubicBezTo>
                  <a:pt x="525356" y="2319985"/>
                  <a:pt x="527622" y="2308446"/>
                  <a:pt x="522186" y="2304986"/>
                </a:cubicBezTo>
                <a:cubicBezTo>
                  <a:pt x="410323" y="2225754"/>
                  <a:pt x="408509" y="2223831"/>
                  <a:pt x="528526" y="2165368"/>
                </a:cubicBezTo>
                <a:cubicBezTo>
                  <a:pt x="570645" y="2144984"/>
                  <a:pt x="567023" y="2126906"/>
                  <a:pt x="544832" y="2101138"/>
                </a:cubicBezTo>
                <a:cubicBezTo>
                  <a:pt x="528978" y="2083061"/>
                  <a:pt x="509957" y="2066906"/>
                  <a:pt x="519016" y="2027291"/>
                </a:cubicBezTo>
                <a:cubicBezTo>
                  <a:pt x="584685" y="2078062"/>
                  <a:pt x="902162" y="2061522"/>
                  <a:pt x="958321" y="2056137"/>
                </a:cubicBezTo>
                <a:cubicBezTo>
                  <a:pt x="1021272" y="2050369"/>
                  <a:pt x="1083319" y="2025753"/>
                  <a:pt x="1149440" y="2039214"/>
                </a:cubicBezTo>
                <a:cubicBezTo>
                  <a:pt x="1202430" y="2049985"/>
                  <a:pt x="1447897" y="2154215"/>
                  <a:pt x="1482772" y="2034599"/>
                </a:cubicBezTo>
                <a:cubicBezTo>
                  <a:pt x="1484583" y="2028831"/>
                  <a:pt x="1583765" y="2042293"/>
                  <a:pt x="1637208" y="2048831"/>
                </a:cubicBezTo>
                <a:cubicBezTo>
                  <a:pt x="1684309" y="2054216"/>
                  <a:pt x="1737297" y="2078062"/>
                  <a:pt x="1768999" y="2030369"/>
                </a:cubicBezTo>
                <a:cubicBezTo>
                  <a:pt x="1787568" y="2002293"/>
                  <a:pt x="1711030" y="1948062"/>
                  <a:pt x="1642642" y="1943445"/>
                </a:cubicBezTo>
                <a:cubicBezTo>
                  <a:pt x="1583312" y="1939214"/>
                  <a:pt x="1521266" y="1933060"/>
                  <a:pt x="1464655" y="1944599"/>
                </a:cubicBezTo>
                <a:cubicBezTo>
                  <a:pt x="1394911" y="1958446"/>
                  <a:pt x="1357322" y="1936138"/>
                  <a:pt x="1337846" y="1888061"/>
                </a:cubicBezTo>
                <a:cubicBezTo>
                  <a:pt x="1316106" y="1834985"/>
                  <a:pt x="1274439" y="1810368"/>
                  <a:pt x="1216924" y="1785752"/>
                </a:cubicBezTo>
                <a:cubicBezTo>
                  <a:pt x="1077431" y="1726138"/>
                  <a:pt x="943377" y="1657291"/>
                  <a:pt x="790299" y="1622676"/>
                </a:cubicBezTo>
                <a:cubicBezTo>
                  <a:pt x="759953" y="1615751"/>
                  <a:pt x="726441" y="1606521"/>
                  <a:pt x="712401" y="1560751"/>
                </a:cubicBezTo>
                <a:cubicBezTo>
                  <a:pt x="1126798" y="1629213"/>
                  <a:pt x="1504511" y="1807676"/>
                  <a:pt x="1932039" y="1797291"/>
                </a:cubicBezTo>
                <a:cubicBezTo>
                  <a:pt x="1815195" y="1740752"/>
                  <a:pt x="1679780" y="1737675"/>
                  <a:pt x="1555234" y="1698059"/>
                </a:cubicBezTo>
                <a:cubicBezTo>
                  <a:pt x="1643549" y="1668444"/>
                  <a:pt x="1726428" y="1699213"/>
                  <a:pt x="1810212" y="1716137"/>
                </a:cubicBezTo>
                <a:cubicBezTo>
                  <a:pt x="1880410" y="1729982"/>
                  <a:pt x="1943817" y="1732290"/>
                  <a:pt x="1951515" y="1649598"/>
                </a:cubicBezTo>
                <a:cubicBezTo>
                  <a:pt x="1948798" y="1644214"/>
                  <a:pt x="1949249" y="1637291"/>
                  <a:pt x="1949704" y="1630753"/>
                </a:cubicBezTo>
                <a:cubicBezTo>
                  <a:pt x="1926152" y="1596522"/>
                  <a:pt x="1889468" y="1578830"/>
                  <a:pt x="1845990" y="1568828"/>
                </a:cubicBezTo>
                <a:cubicBezTo>
                  <a:pt x="1819722" y="1562674"/>
                  <a:pt x="1784851" y="1553443"/>
                  <a:pt x="1785302" y="1528829"/>
                </a:cubicBezTo>
                <a:cubicBezTo>
                  <a:pt x="1786662" y="1437674"/>
                  <a:pt x="1702878" y="1411136"/>
                  <a:pt x="1619092" y="1384597"/>
                </a:cubicBezTo>
                <a:cubicBezTo>
                  <a:pt x="1665740" y="1339213"/>
                  <a:pt x="1702423" y="1372674"/>
                  <a:pt x="1737750" y="1369214"/>
                </a:cubicBezTo>
                <a:cubicBezTo>
                  <a:pt x="1760848" y="1366906"/>
                  <a:pt x="1781679" y="1362675"/>
                  <a:pt x="1781679" y="1339213"/>
                </a:cubicBezTo>
                <a:cubicBezTo>
                  <a:pt x="1782132" y="1319597"/>
                  <a:pt x="1771262" y="1297288"/>
                  <a:pt x="1748620" y="1296905"/>
                </a:cubicBezTo>
                <a:cubicBezTo>
                  <a:pt x="1606863" y="1293442"/>
                  <a:pt x="1528513" y="1167288"/>
                  <a:pt x="1381324" y="1166904"/>
                </a:cubicBezTo>
                <a:cubicBezTo>
                  <a:pt x="1293462" y="1166904"/>
                  <a:pt x="1427065" y="1095751"/>
                  <a:pt x="1352792" y="1066135"/>
                </a:cubicBezTo>
                <a:cubicBezTo>
                  <a:pt x="1336486" y="1059596"/>
                  <a:pt x="1395363" y="1049597"/>
                  <a:pt x="1421631" y="1051135"/>
                </a:cubicBezTo>
                <a:cubicBezTo>
                  <a:pt x="1447445" y="1052673"/>
                  <a:pt x="1470543" y="1071519"/>
                  <a:pt x="1501793" y="1058058"/>
                </a:cubicBezTo>
                <a:cubicBezTo>
                  <a:pt x="1519003" y="1009981"/>
                  <a:pt x="1474621" y="992289"/>
                  <a:pt x="1437935" y="978826"/>
                </a:cubicBezTo>
                <a:cubicBezTo>
                  <a:pt x="1353244" y="947673"/>
                  <a:pt x="1270817" y="909981"/>
                  <a:pt x="1177975" y="898826"/>
                </a:cubicBezTo>
                <a:cubicBezTo>
                  <a:pt x="1144915" y="894980"/>
                  <a:pt x="1225528" y="843440"/>
                  <a:pt x="1241378" y="825366"/>
                </a:cubicBezTo>
                <a:cubicBezTo>
                  <a:pt x="867743" y="635366"/>
                  <a:pt x="418474" y="644980"/>
                  <a:pt x="0" y="491517"/>
                </a:cubicBezTo>
                <a:cubicBezTo>
                  <a:pt x="92391" y="461518"/>
                  <a:pt x="160326" y="483440"/>
                  <a:pt x="223277" y="488057"/>
                </a:cubicBezTo>
                <a:cubicBezTo>
                  <a:pt x="380429" y="499594"/>
                  <a:pt x="535773" y="523440"/>
                  <a:pt x="692473" y="537671"/>
                </a:cubicBezTo>
                <a:cubicBezTo>
                  <a:pt x="769465" y="544594"/>
                  <a:pt x="841022" y="570749"/>
                  <a:pt x="927071" y="529211"/>
                </a:cubicBezTo>
                <a:cubicBezTo>
                  <a:pt x="984589" y="501518"/>
                  <a:pt x="1076527" y="531517"/>
                  <a:pt x="1147177" y="556134"/>
                </a:cubicBezTo>
                <a:cubicBezTo>
                  <a:pt x="1205600" y="576517"/>
                  <a:pt x="1261306" y="581901"/>
                  <a:pt x="1338752" y="556134"/>
                </a:cubicBezTo>
                <a:cubicBezTo>
                  <a:pt x="1268554" y="540364"/>
                  <a:pt x="1214658" y="526519"/>
                  <a:pt x="1159406" y="516901"/>
                </a:cubicBezTo>
                <a:cubicBezTo>
                  <a:pt x="1115475" y="509211"/>
                  <a:pt x="1220094" y="478056"/>
                  <a:pt x="1273535" y="481902"/>
                </a:cubicBezTo>
                <a:cubicBezTo>
                  <a:pt x="1348263" y="487287"/>
                  <a:pt x="1306144" y="467287"/>
                  <a:pt x="1293462" y="439595"/>
                </a:cubicBezTo>
                <a:cubicBezTo>
                  <a:pt x="1279875" y="409979"/>
                  <a:pt x="1320183" y="400749"/>
                  <a:pt x="1345545" y="406900"/>
                </a:cubicBezTo>
                <a:cubicBezTo>
                  <a:pt x="1442916" y="431133"/>
                  <a:pt x="1539834" y="388441"/>
                  <a:pt x="1640379" y="423057"/>
                </a:cubicBezTo>
                <a:cubicBezTo>
                  <a:pt x="1615015" y="337670"/>
                  <a:pt x="1560215" y="300363"/>
                  <a:pt x="1445634" y="288439"/>
                </a:cubicBezTo>
                <a:cubicBezTo>
                  <a:pt x="1402608" y="283826"/>
                  <a:pt x="1357773" y="290748"/>
                  <a:pt x="1320636" y="266131"/>
                </a:cubicBezTo>
                <a:cubicBezTo>
                  <a:pt x="1299349" y="251902"/>
                  <a:pt x="1275346" y="234978"/>
                  <a:pt x="1292104" y="208824"/>
                </a:cubicBezTo>
                <a:cubicBezTo>
                  <a:pt x="1303877" y="190363"/>
                  <a:pt x="1329242" y="190363"/>
                  <a:pt x="1350074" y="196517"/>
                </a:cubicBezTo>
                <a:cubicBezTo>
                  <a:pt x="1443371" y="223826"/>
                  <a:pt x="1540741" y="233825"/>
                  <a:pt x="1638113" y="243826"/>
                </a:cubicBezTo>
                <a:cubicBezTo>
                  <a:pt x="1653059" y="245364"/>
                  <a:pt x="1669814" y="250365"/>
                  <a:pt x="1686573" y="224977"/>
                </a:cubicBezTo>
                <a:cubicBezTo>
                  <a:pt x="1504511" y="183824"/>
                  <a:pt x="1331505" y="125362"/>
                  <a:pt x="1144459" y="102670"/>
                </a:cubicBezTo>
                <a:cubicBezTo>
                  <a:pt x="1147177" y="91900"/>
                  <a:pt x="1149896" y="81131"/>
                  <a:pt x="1152614" y="70362"/>
                </a:cubicBezTo>
                <a:cubicBezTo>
                  <a:pt x="1298896" y="85746"/>
                  <a:pt x="1445182" y="101131"/>
                  <a:pt x="1629961" y="120363"/>
                </a:cubicBezTo>
                <a:cubicBezTo>
                  <a:pt x="1516284" y="59207"/>
                  <a:pt x="1408951" y="79594"/>
                  <a:pt x="1324712" y="25362"/>
                </a:cubicBezTo>
                <a:cubicBezTo>
                  <a:pt x="1340563" y="4786"/>
                  <a:pt x="1359698" y="-407"/>
                  <a:pt x="1379513" y="25"/>
                </a:cubicBezTo>
                <a:close/>
              </a:path>
            </a:pathLst>
          </a:custGeom>
        </p:spPr>
      </p:pic>
      <p:sp>
        <p:nvSpPr>
          <p:cNvPr id="3" name="Rubrik 1">
            <a:extLst>
              <a:ext uri="{FF2B5EF4-FFF2-40B4-BE49-F238E27FC236}">
                <a16:creationId xmlns:a16="http://schemas.microsoft.com/office/drawing/2014/main" id="{EA099DF6-198E-4147-8825-36D147C009D0}"/>
              </a:ext>
            </a:extLst>
          </p:cNvPr>
          <p:cNvSpPr txBox="1">
            <a:spLocks/>
          </p:cNvSpPr>
          <p:nvPr/>
        </p:nvSpPr>
        <p:spPr>
          <a:xfrm>
            <a:off x="3476952" y="1851977"/>
            <a:ext cx="5235046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800" dirty="0"/>
              <a:t>Vilja &amp; inställning</a:t>
            </a:r>
          </a:p>
        </p:txBody>
      </p:sp>
      <p:pic>
        <p:nvPicPr>
          <p:cNvPr id="4" name="Bildobjekt 3" descr="En bild som visar text&#10;&#10;Automatiskt genererad beskrivning">
            <a:extLst>
              <a:ext uri="{FF2B5EF4-FFF2-40B4-BE49-F238E27FC236}">
                <a16:creationId xmlns:a16="http://schemas.microsoft.com/office/drawing/2014/main" id="{F891C65B-4DD4-520B-7388-632BA5F517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772" y="3177540"/>
            <a:ext cx="9899406" cy="2531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904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C2D4AF-F77E-6536-49F4-AF288D81D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DCF2554-C2A6-C150-DA82-B7CF17D04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yellow ball on train tracks&#10;&#10;AI-generated content may be incorrect.">
            <a:extLst>
              <a:ext uri="{FF2B5EF4-FFF2-40B4-BE49-F238E27FC236}">
                <a16:creationId xmlns:a16="http://schemas.microsoft.com/office/drawing/2014/main" id="{48CCE244-5F2E-75C5-C5C7-C304DEC70D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49" b="17609"/>
          <a:stretch/>
        </p:blipFill>
        <p:spPr>
          <a:xfrm>
            <a:off x="0" y="0"/>
            <a:ext cx="4695508" cy="3177540"/>
          </a:xfrm>
          <a:custGeom>
            <a:avLst/>
            <a:gdLst/>
            <a:ahLst/>
            <a:cxnLst/>
            <a:rect l="l" t="t" r="r" b="b"/>
            <a:pathLst>
              <a:path w="8678780" h="5873097">
                <a:moveTo>
                  <a:pt x="1379513" y="25"/>
                </a:moveTo>
                <a:cubicBezTo>
                  <a:pt x="1399326" y="458"/>
                  <a:pt x="1419819" y="6516"/>
                  <a:pt x="1438386" y="8439"/>
                </a:cubicBezTo>
                <a:cubicBezTo>
                  <a:pt x="1848256" y="51517"/>
                  <a:pt x="2258124" y="98056"/>
                  <a:pt x="2668443" y="139209"/>
                </a:cubicBezTo>
                <a:cubicBezTo>
                  <a:pt x="3052045" y="177671"/>
                  <a:pt x="3438361" y="186516"/>
                  <a:pt x="3823773" y="206516"/>
                </a:cubicBezTo>
                <a:cubicBezTo>
                  <a:pt x="4290252" y="230748"/>
                  <a:pt x="4755825" y="264980"/>
                  <a:pt x="5219588" y="318825"/>
                </a:cubicBezTo>
                <a:cubicBezTo>
                  <a:pt x="5541595" y="356518"/>
                  <a:pt x="5866772" y="382670"/>
                  <a:pt x="6193307" y="352672"/>
                </a:cubicBezTo>
                <a:cubicBezTo>
                  <a:pt x="6209610" y="351131"/>
                  <a:pt x="6228180" y="346134"/>
                  <a:pt x="6241767" y="351131"/>
                </a:cubicBezTo>
                <a:cubicBezTo>
                  <a:pt x="6400280" y="407287"/>
                  <a:pt x="6573284" y="366901"/>
                  <a:pt x="6737683" y="402287"/>
                </a:cubicBezTo>
                <a:cubicBezTo>
                  <a:pt x="6695564" y="538826"/>
                  <a:pt x="6514862" y="527670"/>
                  <a:pt x="6412962" y="622288"/>
                </a:cubicBezTo>
                <a:cubicBezTo>
                  <a:pt x="6579172" y="659979"/>
                  <a:pt x="6728627" y="698057"/>
                  <a:pt x="6880346" y="726518"/>
                </a:cubicBezTo>
                <a:cubicBezTo>
                  <a:pt x="7041122" y="756519"/>
                  <a:pt x="7177442" y="837673"/>
                  <a:pt x="7334594" y="873826"/>
                </a:cubicBezTo>
                <a:cubicBezTo>
                  <a:pt x="7368112" y="881518"/>
                  <a:pt x="7408419" y="908442"/>
                  <a:pt x="7420192" y="934596"/>
                </a:cubicBezTo>
                <a:cubicBezTo>
                  <a:pt x="7458235" y="1019211"/>
                  <a:pt x="8217735" y="1256521"/>
                  <a:pt x="8128063" y="1331904"/>
                </a:cubicBezTo>
                <a:cubicBezTo>
                  <a:pt x="8090926" y="1363059"/>
                  <a:pt x="8042918" y="1385367"/>
                  <a:pt x="7992648" y="1416136"/>
                </a:cubicBezTo>
                <a:cubicBezTo>
                  <a:pt x="8068283" y="1474214"/>
                  <a:pt x="8153426" y="1499598"/>
                  <a:pt x="8244004" y="1516906"/>
                </a:cubicBezTo>
                <a:cubicBezTo>
                  <a:pt x="8271178" y="1522290"/>
                  <a:pt x="8297900" y="1533059"/>
                  <a:pt x="8300615" y="1559214"/>
                </a:cubicBezTo>
                <a:cubicBezTo>
                  <a:pt x="8303332" y="1586521"/>
                  <a:pt x="8275706" y="1597289"/>
                  <a:pt x="8252610" y="1609983"/>
                </a:cubicBezTo>
                <a:cubicBezTo>
                  <a:pt x="8220454" y="1627674"/>
                  <a:pt x="8189205" y="1643059"/>
                  <a:pt x="8148444" y="1645368"/>
                </a:cubicBezTo>
                <a:cubicBezTo>
                  <a:pt x="8081415" y="1648828"/>
                  <a:pt x="8049262" y="1698059"/>
                  <a:pt x="8010314" y="1734983"/>
                </a:cubicBezTo>
                <a:cubicBezTo>
                  <a:pt x="7988574" y="1755753"/>
                  <a:pt x="7977704" y="1797675"/>
                  <a:pt x="8015746" y="1804984"/>
                </a:cubicBezTo>
                <a:cubicBezTo>
                  <a:pt x="8107232" y="1822675"/>
                  <a:pt x="8099984" y="1873831"/>
                  <a:pt x="8097722" y="1931908"/>
                </a:cubicBezTo>
                <a:cubicBezTo>
                  <a:pt x="8094550" y="2003830"/>
                  <a:pt x="8040654" y="2036908"/>
                  <a:pt x="7974534" y="2064601"/>
                </a:cubicBezTo>
                <a:cubicBezTo>
                  <a:pt x="7951888" y="2074215"/>
                  <a:pt x="7919734" y="2073829"/>
                  <a:pt x="7911128" y="2103831"/>
                </a:cubicBezTo>
                <a:cubicBezTo>
                  <a:pt x="7948266" y="2132293"/>
                  <a:pt x="7993555" y="2109215"/>
                  <a:pt x="8033411" y="2117292"/>
                </a:cubicBezTo>
                <a:cubicBezTo>
                  <a:pt x="8066471" y="2123831"/>
                  <a:pt x="8121271" y="2120370"/>
                  <a:pt x="8075982" y="2172677"/>
                </a:cubicBezTo>
                <a:cubicBezTo>
                  <a:pt x="8062847" y="2187676"/>
                  <a:pt x="8078246" y="2199215"/>
                  <a:pt x="8095004" y="2200369"/>
                </a:cubicBezTo>
                <a:cubicBezTo>
                  <a:pt x="8229060" y="2212293"/>
                  <a:pt x="8167466" y="2318063"/>
                  <a:pt x="8210492" y="2373833"/>
                </a:cubicBezTo>
                <a:cubicBezTo>
                  <a:pt x="8222264" y="2389215"/>
                  <a:pt x="8209584" y="2415754"/>
                  <a:pt x="8191016" y="2422293"/>
                </a:cubicBezTo>
                <a:cubicBezTo>
                  <a:pt x="8072357" y="2465372"/>
                  <a:pt x="8056054" y="2568063"/>
                  <a:pt x="7998536" y="2656525"/>
                </a:cubicBezTo>
                <a:cubicBezTo>
                  <a:pt x="8061036" y="2691525"/>
                  <a:pt x="8135764" y="2699217"/>
                  <a:pt x="8203244" y="2721909"/>
                </a:cubicBezTo>
                <a:cubicBezTo>
                  <a:pt x="8273442" y="2745756"/>
                  <a:pt x="8273442" y="2763447"/>
                  <a:pt x="8215472" y="2832678"/>
                </a:cubicBezTo>
                <a:cubicBezTo>
                  <a:pt x="8366284" y="2847680"/>
                  <a:pt x="8366284" y="2847680"/>
                  <a:pt x="8319638" y="2956526"/>
                </a:cubicBezTo>
                <a:cubicBezTo>
                  <a:pt x="8445996" y="2966525"/>
                  <a:pt x="8529327" y="3018064"/>
                  <a:pt x="8548800" y="3130757"/>
                </a:cubicBezTo>
                <a:cubicBezTo>
                  <a:pt x="8558311" y="3185372"/>
                  <a:pt x="8615377" y="3211141"/>
                  <a:pt x="8678780" y="3247679"/>
                </a:cubicBezTo>
                <a:cubicBezTo>
                  <a:pt x="8599978" y="3283066"/>
                  <a:pt x="8546537" y="3356911"/>
                  <a:pt x="8454599" y="3278833"/>
                </a:cubicBezTo>
                <a:cubicBezTo>
                  <a:pt x="8421087" y="3250373"/>
                  <a:pt x="8424254" y="3286526"/>
                  <a:pt x="8419728" y="3296911"/>
                </a:cubicBezTo>
                <a:cubicBezTo>
                  <a:pt x="8408859" y="3322295"/>
                  <a:pt x="8431501" y="3339218"/>
                  <a:pt x="8446448" y="3358448"/>
                </a:cubicBezTo>
                <a:cubicBezTo>
                  <a:pt x="8460939" y="3377681"/>
                  <a:pt x="8478149" y="3398064"/>
                  <a:pt x="8482226" y="3419605"/>
                </a:cubicBezTo>
                <a:cubicBezTo>
                  <a:pt x="8484942" y="3434604"/>
                  <a:pt x="8471809" y="3456526"/>
                  <a:pt x="8457318" y="3467682"/>
                </a:cubicBezTo>
                <a:cubicBezTo>
                  <a:pt x="8381232" y="3526527"/>
                  <a:pt x="8426520" y="3658836"/>
                  <a:pt x="8282501" y="3675759"/>
                </a:cubicBezTo>
                <a:cubicBezTo>
                  <a:pt x="8217735" y="3683450"/>
                  <a:pt x="8186486" y="3731913"/>
                  <a:pt x="8138932" y="3758451"/>
                </a:cubicBezTo>
                <a:cubicBezTo>
                  <a:pt x="7973628" y="3851144"/>
                  <a:pt x="7863120" y="3970376"/>
                  <a:pt x="7811946" y="4134221"/>
                </a:cubicBezTo>
                <a:cubicBezTo>
                  <a:pt x="7797906" y="4179605"/>
                  <a:pt x="7744010" y="4216145"/>
                  <a:pt x="7709139" y="4256145"/>
                </a:cubicBezTo>
                <a:cubicBezTo>
                  <a:pt x="7725896" y="4285376"/>
                  <a:pt x="7817379" y="4222298"/>
                  <a:pt x="7785224" y="4299221"/>
                </a:cubicBezTo>
                <a:cubicBezTo>
                  <a:pt x="7760768" y="4356915"/>
                  <a:pt x="7698269" y="4392684"/>
                  <a:pt x="7639392" y="4426916"/>
                </a:cubicBezTo>
                <a:cubicBezTo>
                  <a:pt x="7572364" y="4465762"/>
                  <a:pt x="7498091" y="4496914"/>
                  <a:pt x="7467746" y="4568838"/>
                </a:cubicBezTo>
                <a:cubicBezTo>
                  <a:pt x="7461405" y="4584223"/>
                  <a:pt x="7441025" y="4600376"/>
                  <a:pt x="7422910" y="4606531"/>
                </a:cubicBezTo>
                <a:cubicBezTo>
                  <a:pt x="6478176" y="5872304"/>
                  <a:pt x="4152572" y="5880765"/>
                  <a:pt x="3884462" y="5871919"/>
                </a:cubicBezTo>
                <a:cubicBezTo>
                  <a:pt x="3559738" y="5860765"/>
                  <a:pt x="3252674" y="5782688"/>
                  <a:pt x="2951503" y="5685381"/>
                </a:cubicBezTo>
                <a:cubicBezTo>
                  <a:pt x="2824239" y="5644226"/>
                  <a:pt x="2706035" y="5585765"/>
                  <a:pt x="2582393" y="5540381"/>
                </a:cubicBezTo>
                <a:cubicBezTo>
                  <a:pt x="2411654" y="5477686"/>
                  <a:pt x="2279862" y="5358071"/>
                  <a:pt x="2109575" y="5307686"/>
                </a:cubicBezTo>
                <a:cubicBezTo>
                  <a:pt x="1934305" y="5255763"/>
                  <a:pt x="1784398" y="5160762"/>
                  <a:pt x="1604145" y="5120379"/>
                </a:cubicBezTo>
                <a:cubicBezTo>
                  <a:pt x="1509040" y="5098840"/>
                  <a:pt x="1417102" y="5059994"/>
                  <a:pt x="1432046" y="4948840"/>
                </a:cubicBezTo>
                <a:cubicBezTo>
                  <a:pt x="1436123" y="4917301"/>
                  <a:pt x="1411214" y="4891532"/>
                  <a:pt x="1371813" y="4900763"/>
                </a:cubicBezTo>
                <a:cubicBezTo>
                  <a:pt x="1296633" y="4918071"/>
                  <a:pt x="1262665" y="4872300"/>
                  <a:pt x="1220998" y="4838069"/>
                </a:cubicBezTo>
                <a:cubicBezTo>
                  <a:pt x="1146725" y="4777302"/>
                  <a:pt x="1076074" y="4712685"/>
                  <a:pt x="957869" y="4702684"/>
                </a:cubicBezTo>
                <a:cubicBezTo>
                  <a:pt x="980512" y="4654991"/>
                  <a:pt x="1019009" y="4661916"/>
                  <a:pt x="1054336" y="4671915"/>
                </a:cubicBezTo>
                <a:cubicBezTo>
                  <a:pt x="1147177" y="4698070"/>
                  <a:pt x="1239115" y="4727684"/>
                  <a:pt x="1331957" y="4753839"/>
                </a:cubicBezTo>
                <a:cubicBezTo>
                  <a:pt x="1392645" y="4770763"/>
                  <a:pt x="1452881" y="4794609"/>
                  <a:pt x="1533949" y="4775761"/>
                </a:cubicBezTo>
                <a:cubicBezTo>
                  <a:pt x="1464202" y="4679607"/>
                  <a:pt x="1345545" y="4662300"/>
                  <a:pt x="1249533" y="4632685"/>
                </a:cubicBezTo>
                <a:cubicBezTo>
                  <a:pt x="1129515" y="4595378"/>
                  <a:pt x="1058865" y="4524991"/>
                  <a:pt x="974172" y="4446530"/>
                </a:cubicBezTo>
                <a:cubicBezTo>
                  <a:pt x="1062487" y="4427683"/>
                  <a:pt x="1117287" y="4485377"/>
                  <a:pt x="1186579" y="4482299"/>
                </a:cubicBezTo>
                <a:cubicBezTo>
                  <a:pt x="1190203" y="4472300"/>
                  <a:pt x="1196544" y="4457684"/>
                  <a:pt x="1195637" y="4457299"/>
                </a:cubicBezTo>
                <a:cubicBezTo>
                  <a:pt x="1082415" y="4414222"/>
                  <a:pt x="1029426" y="4333453"/>
                  <a:pt x="1011761" y="4235759"/>
                </a:cubicBezTo>
                <a:cubicBezTo>
                  <a:pt x="1002706" y="4185376"/>
                  <a:pt x="961492" y="4169607"/>
                  <a:pt x="920731" y="4146528"/>
                </a:cubicBezTo>
                <a:cubicBezTo>
                  <a:pt x="778522" y="4064606"/>
                  <a:pt x="628163" y="3990375"/>
                  <a:pt x="511316" y="3877683"/>
                </a:cubicBezTo>
                <a:cubicBezTo>
                  <a:pt x="646279" y="3892682"/>
                  <a:pt x="754521" y="3966143"/>
                  <a:pt x="899898" y="3997682"/>
                </a:cubicBezTo>
                <a:cubicBezTo>
                  <a:pt x="784411" y="3873836"/>
                  <a:pt x="634956" y="3811144"/>
                  <a:pt x="498636" y="3736143"/>
                </a:cubicBezTo>
                <a:cubicBezTo>
                  <a:pt x="436588" y="3701912"/>
                  <a:pt x="379073" y="3658065"/>
                  <a:pt x="303890" y="3639604"/>
                </a:cubicBezTo>
                <a:cubicBezTo>
                  <a:pt x="277170" y="3633065"/>
                  <a:pt x="233240" y="3619219"/>
                  <a:pt x="254527" y="3582680"/>
                </a:cubicBezTo>
                <a:cubicBezTo>
                  <a:pt x="272641" y="3552297"/>
                  <a:pt x="308419" y="3561526"/>
                  <a:pt x="341028" y="3570373"/>
                </a:cubicBezTo>
                <a:cubicBezTo>
                  <a:pt x="419378" y="3592297"/>
                  <a:pt x="500446" y="3592682"/>
                  <a:pt x="606424" y="3592297"/>
                </a:cubicBezTo>
                <a:cubicBezTo>
                  <a:pt x="517657" y="3491912"/>
                  <a:pt x="355067" y="3521913"/>
                  <a:pt x="278984" y="3416526"/>
                </a:cubicBezTo>
                <a:cubicBezTo>
                  <a:pt x="374088" y="3398064"/>
                  <a:pt x="447458" y="3436142"/>
                  <a:pt x="524452" y="3443448"/>
                </a:cubicBezTo>
                <a:cubicBezTo>
                  <a:pt x="594195" y="3449987"/>
                  <a:pt x="611405" y="3432296"/>
                  <a:pt x="595102" y="3374218"/>
                </a:cubicBezTo>
                <a:cubicBezTo>
                  <a:pt x="569741" y="3283833"/>
                  <a:pt x="607782" y="3237678"/>
                  <a:pt x="709231" y="3262295"/>
                </a:cubicBezTo>
                <a:cubicBezTo>
                  <a:pt x="803432" y="3285372"/>
                  <a:pt x="813394" y="3251526"/>
                  <a:pt x="788033" y="3199987"/>
                </a:cubicBezTo>
                <a:cubicBezTo>
                  <a:pt x="751802" y="3124988"/>
                  <a:pt x="793015" y="3066910"/>
                  <a:pt x="821094" y="3003833"/>
                </a:cubicBezTo>
                <a:cubicBezTo>
                  <a:pt x="864120" y="2907680"/>
                  <a:pt x="846003" y="2860755"/>
                  <a:pt x="753161" y="2789218"/>
                </a:cubicBezTo>
                <a:cubicBezTo>
                  <a:pt x="701080" y="2749216"/>
                  <a:pt x="644921" y="2715371"/>
                  <a:pt x="569285" y="2680756"/>
                </a:cubicBezTo>
                <a:cubicBezTo>
                  <a:pt x="743651" y="2661909"/>
                  <a:pt x="560683" y="2598448"/>
                  <a:pt x="622275" y="2558832"/>
                </a:cubicBezTo>
                <a:cubicBezTo>
                  <a:pt x="745462" y="2542678"/>
                  <a:pt x="846003" y="2668833"/>
                  <a:pt x="1013576" y="2632679"/>
                </a:cubicBezTo>
                <a:cubicBezTo>
                  <a:pt x="806602" y="2523446"/>
                  <a:pt x="577892" y="2487677"/>
                  <a:pt x="427984" y="2342293"/>
                </a:cubicBezTo>
                <a:cubicBezTo>
                  <a:pt x="462405" y="2309216"/>
                  <a:pt x="496823" y="2339985"/>
                  <a:pt x="526263" y="2327678"/>
                </a:cubicBezTo>
                <a:cubicBezTo>
                  <a:pt x="525356" y="2319985"/>
                  <a:pt x="527622" y="2308446"/>
                  <a:pt x="522186" y="2304986"/>
                </a:cubicBezTo>
                <a:cubicBezTo>
                  <a:pt x="410323" y="2225754"/>
                  <a:pt x="408509" y="2223831"/>
                  <a:pt x="528526" y="2165368"/>
                </a:cubicBezTo>
                <a:cubicBezTo>
                  <a:pt x="570645" y="2144984"/>
                  <a:pt x="567023" y="2126906"/>
                  <a:pt x="544832" y="2101138"/>
                </a:cubicBezTo>
                <a:cubicBezTo>
                  <a:pt x="528978" y="2083061"/>
                  <a:pt x="509957" y="2066906"/>
                  <a:pt x="519016" y="2027291"/>
                </a:cubicBezTo>
                <a:cubicBezTo>
                  <a:pt x="584685" y="2078062"/>
                  <a:pt x="902162" y="2061522"/>
                  <a:pt x="958321" y="2056137"/>
                </a:cubicBezTo>
                <a:cubicBezTo>
                  <a:pt x="1021272" y="2050369"/>
                  <a:pt x="1083319" y="2025753"/>
                  <a:pt x="1149440" y="2039214"/>
                </a:cubicBezTo>
                <a:cubicBezTo>
                  <a:pt x="1202430" y="2049985"/>
                  <a:pt x="1447897" y="2154215"/>
                  <a:pt x="1482772" y="2034599"/>
                </a:cubicBezTo>
                <a:cubicBezTo>
                  <a:pt x="1484583" y="2028831"/>
                  <a:pt x="1583765" y="2042293"/>
                  <a:pt x="1637208" y="2048831"/>
                </a:cubicBezTo>
                <a:cubicBezTo>
                  <a:pt x="1684309" y="2054216"/>
                  <a:pt x="1737297" y="2078062"/>
                  <a:pt x="1768999" y="2030369"/>
                </a:cubicBezTo>
                <a:cubicBezTo>
                  <a:pt x="1787568" y="2002293"/>
                  <a:pt x="1711030" y="1948062"/>
                  <a:pt x="1642642" y="1943445"/>
                </a:cubicBezTo>
                <a:cubicBezTo>
                  <a:pt x="1583312" y="1939214"/>
                  <a:pt x="1521266" y="1933060"/>
                  <a:pt x="1464655" y="1944599"/>
                </a:cubicBezTo>
                <a:cubicBezTo>
                  <a:pt x="1394911" y="1958446"/>
                  <a:pt x="1357322" y="1936138"/>
                  <a:pt x="1337846" y="1888061"/>
                </a:cubicBezTo>
                <a:cubicBezTo>
                  <a:pt x="1316106" y="1834985"/>
                  <a:pt x="1274439" y="1810368"/>
                  <a:pt x="1216924" y="1785752"/>
                </a:cubicBezTo>
                <a:cubicBezTo>
                  <a:pt x="1077431" y="1726138"/>
                  <a:pt x="943377" y="1657291"/>
                  <a:pt x="790299" y="1622676"/>
                </a:cubicBezTo>
                <a:cubicBezTo>
                  <a:pt x="759953" y="1615751"/>
                  <a:pt x="726441" y="1606521"/>
                  <a:pt x="712401" y="1560751"/>
                </a:cubicBezTo>
                <a:cubicBezTo>
                  <a:pt x="1126798" y="1629213"/>
                  <a:pt x="1504511" y="1807676"/>
                  <a:pt x="1932039" y="1797291"/>
                </a:cubicBezTo>
                <a:cubicBezTo>
                  <a:pt x="1815195" y="1740752"/>
                  <a:pt x="1679780" y="1737675"/>
                  <a:pt x="1555234" y="1698059"/>
                </a:cubicBezTo>
                <a:cubicBezTo>
                  <a:pt x="1643549" y="1668444"/>
                  <a:pt x="1726428" y="1699213"/>
                  <a:pt x="1810212" y="1716137"/>
                </a:cubicBezTo>
                <a:cubicBezTo>
                  <a:pt x="1880410" y="1729982"/>
                  <a:pt x="1943817" y="1732290"/>
                  <a:pt x="1951515" y="1649598"/>
                </a:cubicBezTo>
                <a:cubicBezTo>
                  <a:pt x="1948798" y="1644214"/>
                  <a:pt x="1949249" y="1637291"/>
                  <a:pt x="1949704" y="1630753"/>
                </a:cubicBezTo>
                <a:cubicBezTo>
                  <a:pt x="1926152" y="1596522"/>
                  <a:pt x="1889468" y="1578830"/>
                  <a:pt x="1845990" y="1568828"/>
                </a:cubicBezTo>
                <a:cubicBezTo>
                  <a:pt x="1819722" y="1562674"/>
                  <a:pt x="1784851" y="1553443"/>
                  <a:pt x="1785302" y="1528829"/>
                </a:cubicBezTo>
                <a:cubicBezTo>
                  <a:pt x="1786662" y="1437674"/>
                  <a:pt x="1702878" y="1411136"/>
                  <a:pt x="1619092" y="1384597"/>
                </a:cubicBezTo>
                <a:cubicBezTo>
                  <a:pt x="1665740" y="1339213"/>
                  <a:pt x="1702423" y="1372674"/>
                  <a:pt x="1737750" y="1369214"/>
                </a:cubicBezTo>
                <a:cubicBezTo>
                  <a:pt x="1760848" y="1366906"/>
                  <a:pt x="1781679" y="1362675"/>
                  <a:pt x="1781679" y="1339213"/>
                </a:cubicBezTo>
                <a:cubicBezTo>
                  <a:pt x="1782132" y="1319597"/>
                  <a:pt x="1771262" y="1297288"/>
                  <a:pt x="1748620" y="1296905"/>
                </a:cubicBezTo>
                <a:cubicBezTo>
                  <a:pt x="1606863" y="1293442"/>
                  <a:pt x="1528513" y="1167288"/>
                  <a:pt x="1381324" y="1166904"/>
                </a:cubicBezTo>
                <a:cubicBezTo>
                  <a:pt x="1293462" y="1166904"/>
                  <a:pt x="1427065" y="1095751"/>
                  <a:pt x="1352792" y="1066135"/>
                </a:cubicBezTo>
                <a:cubicBezTo>
                  <a:pt x="1336486" y="1059596"/>
                  <a:pt x="1395363" y="1049597"/>
                  <a:pt x="1421631" y="1051135"/>
                </a:cubicBezTo>
                <a:cubicBezTo>
                  <a:pt x="1447445" y="1052673"/>
                  <a:pt x="1470543" y="1071519"/>
                  <a:pt x="1501793" y="1058058"/>
                </a:cubicBezTo>
                <a:cubicBezTo>
                  <a:pt x="1519003" y="1009981"/>
                  <a:pt x="1474621" y="992289"/>
                  <a:pt x="1437935" y="978826"/>
                </a:cubicBezTo>
                <a:cubicBezTo>
                  <a:pt x="1353244" y="947673"/>
                  <a:pt x="1270817" y="909981"/>
                  <a:pt x="1177975" y="898826"/>
                </a:cubicBezTo>
                <a:cubicBezTo>
                  <a:pt x="1144915" y="894980"/>
                  <a:pt x="1225528" y="843440"/>
                  <a:pt x="1241378" y="825366"/>
                </a:cubicBezTo>
                <a:cubicBezTo>
                  <a:pt x="867743" y="635366"/>
                  <a:pt x="418474" y="644980"/>
                  <a:pt x="0" y="491517"/>
                </a:cubicBezTo>
                <a:cubicBezTo>
                  <a:pt x="92391" y="461518"/>
                  <a:pt x="160326" y="483440"/>
                  <a:pt x="223277" y="488057"/>
                </a:cubicBezTo>
                <a:cubicBezTo>
                  <a:pt x="380429" y="499594"/>
                  <a:pt x="535773" y="523440"/>
                  <a:pt x="692473" y="537671"/>
                </a:cubicBezTo>
                <a:cubicBezTo>
                  <a:pt x="769465" y="544594"/>
                  <a:pt x="841022" y="570749"/>
                  <a:pt x="927071" y="529211"/>
                </a:cubicBezTo>
                <a:cubicBezTo>
                  <a:pt x="984589" y="501518"/>
                  <a:pt x="1076527" y="531517"/>
                  <a:pt x="1147177" y="556134"/>
                </a:cubicBezTo>
                <a:cubicBezTo>
                  <a:pt x="1205600" y="576517"/>
                  <a:pt x="1261306" y="581901"/>
                  <a:pt x="1338752" y="556134"/>
                </a:cubicBezTo>
                <a:cubicBezTo>
                  <a:pt x="1268554" y="540364"/>
                  <a:pt x="1214658" y="526519"/>
                  <a:pt x="1159406" y="516901"/>
                </a:cubicBezTo>
                <a:cubicBezTo>
                  <a:pt x="1115475" y="509211"/>
                  <a:pt x="1220094" y="478056"/>
                  <a:pt x="1273535" y="481902"/>
                </a:cubicBezTo>
                <a:cubicBezTo>
                  <a:pt x="1348263" y="487287"/>
                  <a:pt x="1306144" y="467287"/>
                  <a:pt x="1293462" y="439595"/>
                </a:cubicBezTo>
                <a:cubicBezTo>
                  <a:pt x="1279875" y="409979"/>
                  <a:pt x="1320183" y="400749"/>
                  <a:pt x="1345545" y="406900"/>
                </a:cubicBezTo>
                <a:cubicBezTo>
                  <a:pt x="1442916" y="431133"/>
                  <a:pt x="1539834" y="388441"/>
                  <a:pt x="1640379" y="423057"/>
                </a:cubicBezTo>
                <a:cubicBezTo>
                  <a:pt x="1615015" y="337670"/>
                  <a:pt x="1560215" y="300363"/>
                  <a:pt x="1445634" y="288439"/>
                </a:cubicBezTo>
                <a:cubicBezTo>
                  <a:pt x="1402608" y="283826"/>
                  <a:pt x="1357773" y="290748"/>
                  <a:pt x="1320636" y="266131"/>
                </a:cubicBezTo>
                <a:cubicBezTo>
                  <a:pt x="1299349" y="251902"/>
                  <a:pt x="1275346" y="234978"/>
                  <a:pt x="1292104" y="208824"/>
                </a:cubicBezTo>
                <a:cubicBezTo>
                  <a:pt x="1303877" y="190363"/>
                  <a:pt x="1329242" y="190363"/>
                  <a:pt x="1350074" y="196517"/>
                </a:cubicBezTo>
                <a:cubicBezTo>
                  <a:pt x="1443371" y="223826"/>
                  <a:pt x="1540741" y="233825"/>
                  <a:pt x="1638113" y="243826"/>
                </a:cubicBezTo>
                <a:cubicBezTo>
                  <a:pt x="1653059" y="245364"/>
                  <a:pt x="1669814" y="250365"/>
                  <a:pt x="1686573" y="224977"/>
                </a:cubicBezTo>
                <a:cubicBezTo>
                  <a:pt x="1504511" y="183824"/>
                  <a:pt x="1331505" y="125362"/>
                  <a:pt x="1144459" y="102670"/>
                </a:cubicBezTo>
                <a:cubicBezTo>
                  <a:pt x="1147177" y="91900"/>
                  <a:pt x="1149896" y="81131"/>
                  <a:pt x="1152614" y="70362"/>
                </a:cubicBezTo>
                <a:cubicBezTo>
                  <a:pt x="1298896" y="85746"/>
                  <a:pt x="1445182" y="101131"/>
                  <a:pt x="1629961" y="120363"/>
                </a:cubicBezTo>
                <a:cubicBezTo>
                  <a:pt x="1516284" y="59207"/>
                  <a:pt x="1408951" y="79594"/>
                  <a:pt x="1324712" y="25362"/>
                </a:cubicBezTo>
                <a:cubicBezTo>
                  <a:pt x="1340563" y="4786"/>
                  <a:pt x="1359698" y="-407"/>
                  <a:pt x="1379513" y="25"/>
                </a:cubicBezTo>
                <a:close/>
              </a:path>
            </a:pathLst>
          </a:custGeom>
        </p:spPr>
      </p:pic>
      <p:sp>
        <p:nvSpPr>
          <p:cNvPr id="3" name="Rubrik 1">
            <a:extLst>
              <a:ext uri="{FF2B5EF4-FFF2-40B4-BE49-F238E27FC236}">
                <a16:creationId xmlns:a16="http://schemas.microsoft.com/office/drawing/2014/main" id="{883A0493-C4B3-16BD-AB30-E81498EB8B87}"/>
              </a:ext>
            </a:extLst>
          </p:cNvPr>
          <p:cNvSpPr txBox="1">
            <a:spLocks/>
          </p:cNvSpPr>
          <p:nvPr/>
        </p:nvSpPr>
        <p:spPr>
          <a:xfrm>
            <a:off x="3748246" y="1851977"/>
            <a:ext cx="469550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800" dirty="0"/>
              <a:t>Gott exempel</a:t>
            </a:r>
          </a:p>
        </p:txBody>
      </p:sp>
      <p:pic>
        <p:nvPicPr>
          <p:cNvPr id="2" name="Bildobjekt 3" descr="En bild som visar text&#10;&#10;Automatiskt genererad beskrivning">
            <a:extLst>
              <a:ext uri="{FF2B5EF4-FFF2-40B4-BE49-F238E27FC236}">
                <a16:creationId xmlns:a16="http://schemas.microsoft.com/office/drawing/2014/main" id="{D5079019-7D40-8754-9CEA-467B365458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59" y="3429000"/>
            <a:ext cx="11084032" cy="183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40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Rickard Vestman</dc:creator>
  <cp:lastModifiedBy>Rickard Vestman</cp:lastModifiedBy>
  <cp:revision>1</cp:revision>
  <dcterms:created xsi:type="dcterms:W3CDTF">2025-04-03T12:43:29Z</dcterms:created>
  <dcterms:modified xsi:type="dcterms:W3CDTF">2025-04-03T12:53:51Z</dcterms:modified>
</cp:coreProperties>
</file>