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7fe248a2414efb" /><Relationship Type="http://schemas.openxmlformats.org/officeDocument/2006/relationships/extended-properties" Target="/docProps/app.xml" Id="Rde66c583f03b499e" /><Relationship Type="http://schemas.openxmlformats.org/officeDocument/2006/relationships/officeDocument" Target="/ppt/presentation.xml" Id="Rb7f0a0d14e6d4a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dd8004f0dcd4655"/>
  </p:sldMasterIdLst>
  <p:notesMasterIdLst>
    <p:notesMasterId xmlns:r="http://schemas.openxmlformats.org/officeDocument/2006/relationships" r:id="R5c5e24cf9a174291"/>
  </p:notesMasterIdLst>
  <p:sldIdLst>
    <p:sldId xmlns:r="http://schemas.openxmlformats.org/officeDocument/2006/relationships" id="256" r:id="R2632c1b6829447db"/>
    <p:sldId xmlns:r="http://schemas.openxmlformats.org/officeDocument/2006/relationships" id="257" r:id="Rb2604b2922854834"/>
    <p:sldId xmlns:r="http://schemas.openxmlformats.org/officeDocument/2006/relationships" id="258" r:id="Re3344b8bc2584fa4"/>
    <p:sldId xmlns:r="http://schemas.openxmlformats.org/officeDocument/2006/relationships" id="259" r:id="Rba2b2be4728042b9"/>
    <p:sldId xmlns:r="http://schemas.openxmlformats.org/officeDocument/2006/relationships" id="260" r:id="Ra1650011790d406b"/>
    <p:sldId xmlns:r="http://schemas.openxmlformats.org/officeDocument/2006/relationships" id="261" r:id="R16cc349b7e0c4b70"/>
    <p:sldId xmlns:r="http://schemas.openxmlformats.org/officeDocument/2006/relationships" id="262" r:id="R41ff04e42e2041eb"/>
    <p:sldId xmlns:r="http://schemas.openxmlformats.org/officeDocument/2006/relationships" id="263" r:id="R6bf0608f7a8b449a"/>
    <p:sldId xmlns:r="http://schemas.openxmlformats.org/officeDocument/2006/relationships" id="264" r:id="R8ce6df7ec2f042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399c2cf0814ca4" /><Relationship Type="http://schemas.openxmlformats.org/officeDocument/2006/relationships/slideMaster" Target="/ppt/slideMasters/slideMaster1.xml" Id="Redd8004f0dcd4655" /><Relationship Type="http://schemas.openxmlformats.org/officeDocument/2006/relationships/notesMaster" Target="/ppt/notesMasters/notesMaster1.xml" Id="R5c5e24cf9a174291" /><Relationship Type="http://schemas.openxmlformats.org/officeDocument/2006/relationships/presProps" Target="/ppt/presProps.xml" Id="R5d90a3bb18184823" /><Relationship Type="http://schemas.openxmlformats.org/officeDocument/2006/relationships/tableStyles" Target="/ppt/tableStyles.xml" Id="Rc745c6b657fc45cb" /><Relationship Type="http://schemas.openxmlformats.org/officeDocument/2006/relationships/slide" Target="/ppt/slides/slide1.xml" Id="R2632c1b6829447db" /><Relationship Type="http://schemas.openxmlformats.org/officeDocument/2006/relationships/slide" Target="/ppt/slides/slide2.xml" Id="Rb2604b2922854834" /><Relationship Type="http://schemas.openxmlformats.org/officeDocument/2006/relationships/slide" Target="/ppt/slides/slide3.xml" Id="Re3344b8bc2584fa4" /><Relationship Type="http://schemas.openxmlformats.org/officeDocument/2006/relationships/slide" Target="/ppt/slides/slide4.xml" Id="Rba2b2be4728042b9" /><Relationship Type="http://schemas.openxmlformats.org/officeDocument/2006/relationships/slide" Target="/ppt/slides/slide5.xml" Id="Ra1650011790d406b" /><Relationship Type="http://schemas.openxmlformats.org/officeDocument/2006/relationships/slide" Target="/ppt/slides/slide6.xml" Id="R16cc349b7e0c4b70" /><Relationship Type="http://schemas.openxmlformats.org/officeDocument/2006/relationships/slide" Target="/ppt/slides/slide7.xml" Id="R41ff04e42e2041eb" /><Relationship Type="http://schemas.openxmlformats.org/officeDocument/2006/relationships/slide" Target="/ppt/slides/slide8.xml" Id="R6bf0608f7a8b449a" /><Relationship Type="http://schemas.openxmlformats.org/officeDocument/2006/relationships/slide" Target="/ppt/slides/slide9.xml" Id="R8ce6df7ec2f042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e828b31e0440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24628e2ee34be4" /><Relationship Type="http://schemas.openxmlformats.org/officeDocument/2006/relationships/notesMaster" Target="/ppt/notesMasters/notesMaster1.xml" Id="R54e2dd9e08bf4f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b5fc3922ba4165" /><Relationship Type="http://schemas.openxmlformats.org/officeDocument/2006/relationships/notesMaster" Target="/ppt/notesMasters/notesMaster1.xml" Id="Ra36a83fe20c74b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aed38ca527431f" /><Relationship Type="http://schemas.openxmlformats.org/officeDocument/2006/relationships/notesMaster" Target="/ppt/notesMasters/notesMaster1.xml" Id="R4a80bbfbb0304d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a0ef35b3f4141fe" /><Relationship Type="http://schemas.openxmlformats.org/officeDocument/2006/relationships/notesMaster" Target="/ppt/notesMasters/notesMaster1.xml" Id="R3976dac60d9f42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5c6e2dfd3d4ec4" /><Relationship Type="http://schemas.openxmlformats.org/officeDocument/2006/relationships/notesMaster" Target="/ppt/notesMasters/notesMaster1.xml" Id="R97f9c2183d914b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9de312ec894334" /><Relationship Type="http://schemas.openxmlformats.org/officeDocument/2006/relationships/notesMaster" Target="/ppt/notesMasters/notesMaster1.xml" Id="Recdd23ea3e1344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6fcb5551de4752" /><Relationship Type="http://schemas.openxmlformats.org/officeDocument/2006/relationships/notesMaster" Target="/ppt/notesMasters/notesMaster1.xml" Id="Re171d4714f044a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96ff1756c643b1" /><Relationship Type="http://schemas.openxmlformats.org/officeDocument/2006/relationships/notesMaster" Target="/ppt/notesMasters/notesMaster1.xml" Id="R5fc8375af8354f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81a6f0fd754913" /><Relationship Type="http://schemas.openxmlformats.org/officeDocument/2006/relationships/notesMaster" Target="/ppt/notesMasters/notesMaster1.xml" Id="R20a6154feba64f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Källa: Svenska Innebandyförbundets utvecklingsmodell för grön nivå och Skånes Innebandyförbunds material Ny som ledare. Huvudbudskap: alla barn får vara med, ha roligt och utvecklas i olika takt.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6bf63f553147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27e7a8405a4f6f" /><Relationship Type="http://schemas.openxmlformats.org/officeDocument/2006/relationships/slideLayout" Target="/ppt/slideLayouts/slideLayout1.xml" Id="Rdf31560a7a3946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31560a7a3946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05ae1ed7549f8" /><Relationship Type="http://schemas.openxmlformats.org/officeDocument/2006/relationships/notesSlide" Target="/ppt/notesSlides/notesSlide1.xml" Id="Rc52c018abf724b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d7add3c3d4865" /><Relationship Type="http://schemas.openxmlformats.org/officeDocument/2006/relationships/notesSlide" Target="/ppt/notesSlides/notesSlide2.xml" Id="Rf769dd1d483645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d4d2a0ec2410d" /><Relationship Type="http://schemas.openxmlformats.org/officeDocument/2006/relationships/notesSlide" Target="/ppt/notesSlides/notesSlide3.xml" Id="R38d6ed704fc541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7f02443ae42bc" /><Relationship Type="http://schemas.openxmlformats.org/officeDocument/2006/relationships/notesSlide" Target="/ppt/notesSlides/notesSlide4.xml" Id="R5f14997d822340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3e4e2acad44347" /><Relationship Type="http://schemas.openxmlformats.org/officeDocument/2006/relationships/notesSlide" Target="/ppt/notesSlides/notesSlide5.xml" Id="R8a1068d7859a4c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8e3272e86467d" /><Relationship Type="http://schemas.openxmlformats.org/officeDocument/2006/relationships/image" Target="/ppt/media/image.jpeg" Id="R44152d8be4394390" /><Relationship Type="http://schemas.openxmlformats.org/officeDocument/2006/relationships/notesSlide" Target="/ppt/notesSlides/notesSlide6.xml" Id="R8da43ab4ac45486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484a450654bd9" /><Relationship Type="http://schemas.openxmlformats.org/officeDocument/2006/relationships/image" Target="/ppt/media/image2.jpeg" Id="R6ea9b0a575044a83" /><Relationship Type="http://schemas.openxmlformats.org/officeDocument/2006/relationships/notesSlide" Target="/ppt/notesSlides/notesSlide7.xml" Id="Rc36aea5cce7c46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def004a18469b" /><Relationship Type="http://schemas.openxmlformats.org/officeDocument/2006/relationships/notesSlide" Target="/ppt/notesSlides/notesSlide8.xml" Id="R0e41a4bd355e4a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fb509684346f1" /><Relationship Type="http://schemas.openxmlformats.org/officeDocument/2006/relationships/notesSlide" Target="/ppt/notesSlides/notesSlide9.xml" Id="Rd55ab38ec96e4a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2A75B9A-3BEB-4829-8C48-586B8DA0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04D4D-9CA8-4ED3-834C-EBFF3103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53150"/>
            <a:ext cx="12192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7BED6-90B0-4D44-B1CD-11387CF8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5300"/>
            <a:ext cx="5334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FÖRÄLDRAMÖTE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E7A664-3633-4E42-96FC-D76AB1E3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19175"/>
            <a:ext cx="5905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DE7F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BDE7F6"/>
                </a:solidFill>
                <a:latin typeface="Bitstream Charter"/>
                <a:ea typeface="Bitstream Charter"/>
                <a:cs typeface="Bitstream Charter"/>
              </a:rPr>
              <a:t>Hjärnarps IBK · födda 2017–2018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A9F84-ADC4-48FD-87CB-B8E81051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Mötesagenda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BA6CC9-1EB1-446B-ABA4-CA6F382B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C3681-9F31-4F3B-A3BF-BA996EBF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859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2933A-0035-49A8-A32B-A555F2A3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038350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Förändringar inför säsongen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ABA231-566B-4A7E-9FFA-330BF8C7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30CCA3-4DE7-4921-80FB-C99A8194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9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94E353-1A77-4D6F-893A-BB3C9482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62225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Ledarskap på grön nivå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C481A-3BDF-4CDB-9462-AF8C38C9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D80A0-FAB4-4DFB-83C9-7082A6A4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337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56FA5D-CEEA-427E-A3BC-3E582340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086100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Vår ledarfilosofi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99FD1B-3E16-4CB7-82F1-C5E25B60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EC7518-4C0F-438E-B128-A5CA29E8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576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F7692F-C863-41C8-B05B-E267ACA5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09975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Lagets regler som vi tagit fram med barnen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5AD1D-D234-4CD5-96AC-7D7DA2A1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AF1D39-7CAC-45BC-B3E2-A6F97903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814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FDA49-CC66-4485-A143-4088279C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33850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Barnens regler för er föräldrar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303D91-73AC-466C-A766-B7078BAE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148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D0C940-EF87-43A8-A116-9697AF5E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053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81F4DB-E7D7-41E3-A107-2D82984D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57725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Vad laget önskar hjälp med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E0745D-5F93-4A83-A562-E4AAFBEA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A36857-E18B-4092-AD62-4416BECD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292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7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10400B-E0FF-446A-BF5A-AFA59FD3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81600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Information och åtaganden inför säsongen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B7EF5F-2F20-4424-B421-DF8A323B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85800"/>
            <a:ext cx="1333500" cy="1333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B01672-4F51-4427-95B6-093E72C0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838200"/>
            <a:ext cx="11049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VI ÄR</a:t>
            </a:r>
          </a:p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ETT LAG!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45173B-14F9-4FA1-8A3A-F80E77DC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8953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Fredag 18 september kl. 17.00 · Cafeterian i idrottshallen</a:t>
            </a:r>
          </a:p>
        </p:txBody>
      </p:sp>
    </p:spTree>
    <p:extLst>
      <p:ext uri="{BB962C8B-B14F-4D97-AF65-F5344CB8AC3E}">
        <p14:creationId xmlns:p14="http://schemas.microsoft.com/office/powerpoint/2010/main" val="17180645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2D78DC-A24F-4F73-824E-B881EDB6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CE590-8E3E-450F-9BB0-6FCF9811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EFD1C3-39F0-46B3-A4A6-5E32242F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Förändringar inför säsongen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9DEB89-69E4-4209-872B-F4BCE46E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26264-00D7-41F7-A71A-4018C2D1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Vi börjar med tydlig information så att alla har samma bild.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30556-EACD-4FFD-B657-9066F7137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238750" cy="3429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FF7F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E35A5-D408-4A33-978F-9F8F4071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6220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Ledarstaben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FB2171-D9E2-4E77-BC79-500183221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52750"/>
            <a:ext cx="4333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Fredrik Bjernhagen har lämnat sitt uppdrag av personliga skäl.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Björn Hultmark går in som aktiv tränare.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B9060-BF5D-4914-B801-0733D5D9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5238750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5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E505B7-0376-471C-89AC-FC6EC110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241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33F4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33F49"/>
                </a:solidFill>
                <a:latin typeface="Bitstream Charter"/>
                <a:ea typeface="Bitstream Charter"/>
                <a:cs typeface="Bitstream Charter"/>
              </a:rPr>
              <a:t>Barn som lämnat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DBAA2-8B32-4260-AA3C-4F1F0980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7655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Walter och Oliver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8AC00-5A45-4182-9D5F-00C0834F1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52875"/>
            <a:ext cx="5238750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EAF7F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6AC6E-FAF7-4403-8737-D30A6329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18147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E8B7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2E8B70"/>
                </a:solidFill>
                <a:latin typeface="Bitstream Charter"/>
                <a:ea typeface="Bitstream Charter"/>
                <a:cs typeface="Bitstream Charter"/>
              </a:rPr>
              <a:t>Nya barn i laget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934866-EACF-47AD-B9CE-BE919D52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33925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Helmer och Jack</a:t>
            </a:r>
          </a:p>
        </p:txBody>
      </p:sp>
    </p:spTree>
    <p:extLst>
      <p:ext uri="{BB962C8B-B14F-4D97-AF65-F5344CB8AC3E}">
        <p14:creationId xmlns:p14="http://schemas.microsoft.com/office/powerpoint/2010/main" val="12153569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14E1DC-D1F7-4371-88C1-940C290B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CDC4F-BF76-4716-88C1-23FCCE2C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E726F8-66B0-4468-AD63-551D57D0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Ledarskap på grön nivå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D9791-A897-477D-BC0D-62563BEC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592A1-ACDB-4A90-A5B4-F313FAFF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7810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Alla barn ska få vara med och ha roligt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4EC9B2-2EB2-4E2E-B372-E035E618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704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Barn utvecklas i olika takt. Vår uppgift är att skapa en trygg miljö där varje barn får tid, stöd och möjlighet att försöka.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131221-974D-44F2-9E39-7B1A9662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7334250" cy="157162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EFF7F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A94EC-4611-4E03-86CA-D1DC01A8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290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Det betyder i praktiken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E520DD-A2EE-40F7-BE24-9300B3E5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286250"/>
            <a:ext cx="647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Vi håller instruktionerna korta, skapar hög aktivitet och använder lek och smålagsspel. Alla får delta och spela.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5D91E-5918-468D-BEB5-74971335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714500"/>
            <a:ext cx="2667000" cy="2667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A9CAD3-2E9C-4C46-A90A-8F7F9F36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190750"/>
            <a:ext cx="2095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GLÄDJE</a:t>
            </a:r>
          </a:p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DELAKTIGHET</a:t>
            </a:r>
          </a:p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EGEN TAKT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0665C0-C8A9-4C45-9DE0-11880D1B9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762500"/>
            <a:ext cx="3714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Målet på grön nivå är ett livslångt intresse för rörelse och innebandy.</a:t>
            </a:r>
          </a:p>
        </p:txBody>
      </p:sp>
    </p:spTree>
    <p:extLst>
      <p:ext uri="{BB962C8B-B14F-4D97-AF65-F5344CB8AC3E}">
        <p14:creationId xmlns:p14="http://schemas.microsoft.com/office/powerpoint/2010/main" val="19539173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077D07-69B3-4357-8414-4A10E495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6E7802-98EF-4B38-B755-744AF612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187BA8-F5F0-478A-9466-D8256D0E4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Nytt i matchspelet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7F922-970F-4361-8F05-BFFE1AC56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FC4F4C-4D0F-42A9-A386-97E6413D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4810125" cy="3714750"/>
          </a:xfrm>
          <a:prstGeom xmlns:a="http://schemas.openxmlformats.org/drawingml/2006/main" prst="roundRect">
            <a:avLst>
              <a:gd name="adj" fmla="val 5641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83D8B5-41C4-4A3A-995D-F616C3C3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38350"/>
            <a:ext cx="4238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 + MÅLVAKT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55600-5AA2-4293-8D33-2781E2EB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09875"/>
            <a:ext cx="3905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BDE7F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BDE7F6"/>
                </a:solidFill>
                <a:latin typeface="Bitstream Charter"/>
                <a:ea typeface="Bitstream Charter"/>
                <a:cs typeface="Bitstream Charter"/>
              </a:rPr>
              <a:t>Tre utespelare och en målvakt på planen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2A2BA-A8F8-4834-8F1A-C2AAA754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57625"/>
            <a:ext cx="3905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Målvaktsrollen ger barnen en ny del av spelet att prova och lära sig.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D9D08D-1B72-4D39-B3EF-FE2AF8AA9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66875"/>
            <a:ext cx="5619750" cy="3714750"/>
          </a:xfrm>
          <a:prstGeom xmlns:a="http://schemas.openxmlformats.org/drawingml/2006/main" prst="roundRect">
            <a:avLst>
              <a:gd name="adj" fmla="val 5641"/>
            </a:avLst>
          </a:prstGeom>
          <a:solidFill xmlns:a="http://schemas.openxmlformats.org/drawingml/2006/main">
            <a:srgbClr val="EFF7F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637E96-AE4E-4779-8375-20411997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8120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Två anmälda lag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BC607-4BE0-4422-8BAA-4BB5060F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19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Vi anmäler två lag för att öka barnens speltid.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BB24F7-4D91-4F3C-8D11-BBE82AD7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524250"/>
            <a:ext cx="4619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Inför varje match delar ledarna in barnen i lagen. Indelningen kan därför se olika ut från match till match.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87DC9F-BEDA-49F8-BE24-F6035BF9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1025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Kallelser och lagindelning skickas via laget.se.</a:t>
            </a:r>
          </a:p>
        </p:txBody>
      </p:sp>
    </p:spTree>
    <p:extLst>
      <p:ext uri="{BB962C8B-B14F-4D97-AF65-F5344CB8AC3E}">
        <p14:creationId xmlns:p14="http://schemas.microsoft.com/office/powerpoint/2010/main" val="4910646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1A6071-C3ED-44DF-859C-C17410EB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2B778-8B85-4AF7-9811-0F386AE5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8C9F2D-5E5B-4608-823F-9D2DF050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Vår ledarfilosofi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FD6B7-C291-44E7-B6C6-A27542C1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87300A-9832-4499-B835-EA79CA9A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Grön nivå ligger till grund för hur vi leder laget.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D06A41-A83A-4D79-A2C4-98253E0B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934700" cy="1285875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FF7F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10AA4C-3A4B-4BD8-BF45-2FCACD5A7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479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TRYGGA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AD2311-7696-4DB2-AE72-311DC402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479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D33F4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33F49"/>
                </a:solidFill>
                <a:latin typeface="Bitstream Charter"/>
                <a:ea typeface="Bitstream Charter"/>
                <a:cs typeface="Bitstream Charter"/>
              </a:rPr>
              <a:t>SEDDA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F2B0B3-CC03-4F68-9425-84371E75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4479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8B7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2E8B70"/>
                </a:solidFill>
                <a:latin typeface="Bitstream Charter"/>
                <a:ea typeface="Bitstream Charter"/>
                <a:cs typeface="Bitstream Charter"/>
              </a:rPr>
              <a:t>VÄLKOMNA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42111D-377E-41EC-82EA-0874C9ED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33700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Tydliga rutiner och lugna vuxna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4A814-E9CB-4E12-8A0F-669BED1F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33700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Stöd och uppmuntran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73FDB0-D6BA-486D-9733-8DB2857F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933700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Alla får vara med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DC7047-9A60-45F8-A681-5805BD42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Vår konkreta plan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56D5F-5DFF-4E10-8DE3-7D4A36AE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657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Vi använder bildstöd som ledarna och barnen har arbetat fram tillsammans. Bilderna hjälper oss att prata om samma värderingar och förstå vad vi vill bygga som lag.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9998DE-E193-4DAA-97C7-F85E4F45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952875"/>
            <a:ext cx="3476625" cy="157162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15C6E0-6717-4382-AB7F-B4708E5E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267200"/>
            <a:ext cx="2809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Vi bygger ett lag där barnen vågar delta, göra misstag och försöka igen.</a:t>
            </a:r>
          </a:p>
        </p:txBody>
      </p:sp>
    </p:spTree>
    <p:extLst>
      <p:ext uri="{BB962C8B-B14F-4D97-AF65-F5344CB8AC3E}">
        <p14:creationId xmlns:p14="http://schemas.microsoft.com/office/powerpoint/2010/main" val="243043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69B817-7CB7-4E30-BE30-09BA7136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AFD91-C057-4ABC-A91E-759BD35F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AF934-43CB-456A-803B-624CA852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Lagets regler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BB22F1-3E6C-4C02-8557-C24FE16F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9A1CFB-A561-4B69-B931-F6A56479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809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Barnen och ledarna har tagit fram reglerna tillsammans.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EEDD2-811E-488A-B38D-46C68F3A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717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BB3410-C0B9-4B90-AEF7-8300BD73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8288DB-55CB-4D65-8A84-B68D347A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0764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Alla är med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13A63C-85F6-41C2-9E28-A5831A1F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40030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Vi hjälper varandra och använder snälla ord.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B27450-91E3-480B-A902-BF695ED8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242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63B66D-07E5-4F08-91C1-6E9A6BA5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051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4D0A67-4850-4CBE-B2AD-2716A647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0289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Vi lyssnar och visar respekt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67642D-D4C6-4FEA-AFB8-5698783C9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5280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Vi lyssnar när någon pratar och följer våra gemensamma regler.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386D57-E9DA-46E0-B874-6A9CF06B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767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B7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E2925F-EB1B-4A2B-A1F8-76D0BFE3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576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A720AF-E1C2-4738-BD13-B8C61367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9814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Vi försöker och har kul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7A932-58F8-4411-AB74-00C1A783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30530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Misstag är okej. Vi vågar prova igen.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52d8be439439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0" y="166687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8FB342-EFC1-41E2-979E-459261DBB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81012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Hela bildpärmen ligger framme på bordet.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40860B-C505-4DEE-8776-F18C5802F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Reglerna är vår gemensamma bild av hur vi vill ha det i laget.</a:t>
            </a:r>
          </a:p>
        </p:txBody>
      </p:sp>
    </p:spTree>
    <p:extLst>
      <p:ext uri="{BB962C8B-B14F-4D97-AF65-F5344CB8AC3E}">
        <p14:creationId xmlns:p14="http://schemas.microsoft.com/office/powerpoint/2010/main" val="21367564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653B20-766A-461F-8A16-7E31D457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775954-A958-4210-9804-0163D93D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E5092-68E3-4FFE-B6A7-78CE27A0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Barnens regler för er föräldrar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B4C1F0-CE37-44BF-AF89-AE35C9F0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DC7AE-CC18-4035-A511-049D25D2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Barnen vill att de vuxna hjälper till att skapa samma trygga miljö runt planen.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3D0CA6-128B-4FD0-AA28-0A546C09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907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ALLA ÄR MED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08F918-F7A6-4680-A469-889BFEED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90800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Heja på hela laget och använd snälla ord.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5E865-EB79-45E5-B710-CB9E9476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8137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33F4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33F49"/>
                </a:solidFill>
                <a:latin typeface="Bitstream Charter"/>
                <a:ea typeface="Bitstream Charter"/>
                <a:cs typeface="Bitstream Charter"/>
              </a:rPr>
              <a:t>VI LYSSNAR OCH VISAR RESPEKT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C87DC4-DB51-4CD0-A573-911F32F3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8142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Låt ledarna coacha och barnen spela.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AADE7-00F7-492F-9A6F-B1B4F734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7200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E8B7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2E8B70"/>
                </a:solidFill>
                <a:latin typeface="Bitstream Charter"/>
                <a:ea typeface="Bitstream Charter"/>
                <a:cs typeface="Bitstream Charter"/>
              </a:rPr>
              <a:t>VI FÖRSÖKER OCH HAR KUL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759446-76A9-4822-855F-AC158AB4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9720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83B56"/>
                </a:solidFill>
                <a:latin typeface="Bitstream Charter"/>
                <a:ea typeface="Bitstream Charter"/>
                <a:cs typeface="Bitstream Charter"/>
              </a:rPr>
              <a:t>Stötta vid misstag och fråga: Hade du roligt?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9b0a575044a83"/>
          <a:stretch xmlns:a="http://schemas.openxmlformats.org/drawingml/2006/main"/>
        </p:blipFill>
        <p:spPr>
          <a:xfrm xmlns:a="http://schemas.openxmlformats.org/drawingml/2006/main">
            <a:off x="5622736" y="1762125"/>
            <a:ext cx="5899527" cy="41719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4BC59F-57EC-4945-988A-F50191F7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0"/>
            <a:ext cx="438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En signatur per familj</a:t>
            </a:r>
          </a:p>
        </p:txBody>
      </p:sp>
    </p:spTree>
    <p:extLst>
      <p:ext uri="{BB962C8B-B14F-4D97-AF65-F5344CB8AC3E}">
        <p14:creationId xmlns:p14="http://schemas.microsoft.com/office/powerpoint/2010/main" val="15719862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AB751A-40F0-4370-924D-647FA8C4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04893E-9E4F-42DA-8190-19B3DF98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03876-F77E-404B-875A-3CFD6EC7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Vill du som förälder hjälpa laget?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39B32-1168-487C-8140-42CB3E45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8A96B-9A76-4998-82E0-4B8765A3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AB4F0-5F5D-406B-8DF2-071D76440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ADB37-11E3-4A6D-9C86-51F11DBD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52400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Matchkläder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FFD80-7581-4D1C-8368-47703687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8478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Hämta och lämna kläder hos Ulla i Hjärnarp inför matcher.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671C79-B78F-4238-AC49-A16E5F4A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A82628-677A-4068-88B6-50085C19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63ADE-CDE4-48ED-A854-0A07D8F4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3812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Hjälptränare vid behov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3DDB2C-8652-4F07-A00A-CA5AE27F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70510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Kan du stötta träningen om en ledare är sjuk eller har förhinder? Finns intresse?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03444-9BAD-4DBD-9CA1-CA75AE06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2900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B7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D7307E-A83D-4441-9862-204898F8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099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08D3AC-A85D-4709-8583-D71FC8F3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337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Sargen efter fredagsträningen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F9660-FE85-482D-8CA7-BCCA9882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65760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Hjälp till att ta ned sargen efter träningen.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AC1CE7-F506-478A-BD84-DD2B446D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0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CB8F0C-CDB1-4DD6-98E7-CE2571BA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672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D20935-0096-4804-A6EE-B121A1EA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19100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Träningsmatcher på fredagar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43427-448A-4B3F-B270-995B50BC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5148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Känner du till lag i samma ålder i närområdet som vi kan bjuda in till en träningsmatch?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2422FB-2FE9-4372-AB2F-3C91BEAF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809625"/>
          </a:xfrm>
          <a:prstGeom xmlns:a="http://schemas.openxmlformats.org/drawingml/2006/main" prst="roundRect">
            <a:avLst>
              <a:gd name="adj" fmla="val 21176"/>
            </a:avLst>
          </a:prstGeom>
          <a:solidFill xmlns:a="http://schemas.openxmlformats.org/drawingml/2006/main">
            <a:srgbClr val="EFF7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F8777A-E839-4761-A130-E0ECB2C31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2925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Barnen bygger gärna upp sargen tillsammans. Vi ser det som en del av lagets gemensamma anda att hjälpas åt.</a:t>
            </a:r>
          </a:p>
        </p:txBody>
      </p:sp>
    </p:spTree>
    <p:extLst>
      <p:ext uri="{BB962C8B-B14F-4D97-AF65-F5344CB8AC3E}">
        <p14:creationId xmlns:p14="http://schemas.microsoft.com/office/powerpoint/2010/main" val="13584524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7D847E-C306-4C30-AEBE-ADDBB015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01F8A-E483-4C77-A73E-3CE68B99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69AA"/>
                </a:solidFill>
                <a:latin typeface="Bitstream Charter"/>
                <a:ea typeface="Bitstream Charter"/>
                <a:cs typeface="Bitstream Charter"/>
              </a:rPr>
              <a:t>HJÄRNARPS IBK 2017–2018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EE041F-9629-474A-88E0-15B145B1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Information och åtaganden inför säsongen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AA1F6-C21A-41CB-89CF-89F35AF4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A9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82AEF-7FF7-469A-9F71-DDA60DDA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194FB-E025-4AB3-8651-43729B99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478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5D737-EE3E-41E2-A159-5F8859DC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57162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Kioskschema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95584-722F-4C71-9525-DCEF3BD2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895475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Delas ut idag. Instruktioner till kiosken finns i laget.se.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F103C-3F04-43D0-ABE5-B1F6C7CE4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33F4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87C79-BBBE-44DB-9DEA-17581969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03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A244D-A1FD-4445-9C19-53FC22E8D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52412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Lotter och medlemsavgift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82D064-D597-441A-A8EB-A91B2F91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847975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Betalas via laget. Enligt informationen vi fått får varje barn 10 lotter att sälja.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C8A35C-69BD-458D-80EF-11081708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3429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B7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EEFCCC-7476-4E7B-9909-0D2A2EA4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480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831D4-D031-4094-97A3-3271941E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57187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Matcher och kallelser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3405C1-A58C-4BE4-8B42-927B9BAE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95725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C6F7B"/>
                </a:solidFill>
                <a:latin typeface="Bitstream Charter"/>
                <a:ea typeface="Bitstream Charter"/>
                <a:cs typeface="Bitstream Charter"/>
              </a:rPr>
              <a:t>Kommande matcher finns i laget.se. Kallelser skickas ut där i vanlig ordning.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0C942E-B937-47BE-8C46-9EA1DBD3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953750" cy="119062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1A6A1-F23E-4256-B312-5E6E07DE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9530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9EDAF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9EDAF0"/>
                </a:solidFill>
                <a:latin typeface="Bitstream Charter"/>
                <a:ea typeface="Bitstream Charter"/>
                <a:cs typeface="Bitstream Charter"/>
              </a:rPr>
              <a:t>PLANERADE CUPER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C28CFC-C3C1-4121-BDE3-9C0EE87F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33400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Falcon Cup i Landskrona under mellandagarna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E50822-3686-42B6-9FF3-E81AEB42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33400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Bjärred Cup vid påsk</a:t>
            </a:r>
          </a:p>
        </p:txBody>
      </p:sp>
    </p:spTree>
    <p:extLst>
      <p:ext uri="{BB962C8B-B14F-4D97-AF65-F5344CB8AC3E}">
        <p14:creationId xmlns:p14="http://schemas.microsoft.com/office/powerpoint/2010/main" val="2331297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2026-09-16T19:44:35.2920000Z</dcterms:created>
  <dcterms:modified xsi:type="dcterms:W3CDTF">2026-09-16T19:44:35.2930000Z</dcterms:modified>
</coreProperties>
</file>