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76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6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F46AAF-C66B-48F1-9D52-2591DF5BDDFE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9689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2D5746-44E7-472A-8242-83B8BEDAC9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7845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45D50-3352-40C3-B30D-AE061BB7BAA7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2E58D-883D-4C47-A58F-9D51B0B2251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5279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2E58D-883D-4C47-A58F-9D51B0B2251D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1742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460F-762A-452C-A063-B1888C8F2CD5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BB92-6C51-4849-939F-8154ED7F47B2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3231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460F-762A-452C-A063-B1888C8F2CD5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BB92-6C51-4849-939F-8154ED7F47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31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460F-762A-452C-A063-B1888C8F2CD5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BB92-6C51-4849-939F-8154ED7F47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1710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460F-762A-452C-A063-B1888C8F2CD5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BB92-6C51-4849-939F-8154ED7F47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6746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460F-762A-452C-A063-B1888C8F2CD5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BB92-6C51-4849-939F-8154ED7F47B2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1473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460F-762A-452C-A063-B1888C8F2CD5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BB92-6C51-4849-939F-8154ED7F47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00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460F-762A-452C-A063-B1888C8F2CD5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BB92-6C51-4849-939F-8154ED7F47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098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460F-762A-452C-A063-B1888C8F2CD5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BB92-6C51-4849-939F-8154ED7F47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0256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460F-762A-452C-A063-B1888C8F2CD5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BB92-6C51-4849-939F-8154ED7F47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2653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47F460F-762A-452C-A063-B1888C8F2CD5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E3BB92-6C51-4849-939F-8154ED7F47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8732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460F-762A-452C-A063-B1888C8F2CD5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BB92-6C51-4849-939F-8154ED7F47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640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47F460F-762A-452C-A063-B1888C8F2CD5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BE3BB92-6C51-4849-939F-8154ED7F47B2}" type="slidenum">
              <a:rPr lang="sv-SE" smtClean="0"/>
              <a:t>‹#›</a:t>
            </a:fld>
            <a:endParaRPr lang="sv-SE"/>
          </a:p>
        </p:txBody>
      </p:sp>
      <p:pic>
        <p:nvPicPr>
          <p:cNvPr id="11" name="Platshållare för innehåll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973" y="4795350"/>
            <a:ext cx="2586993" cy="192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850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b="1" dirty="0" smtClean="0">
                <a:latin typeface="Arial Narrow" panose="020B0606020202030204" pitchFamily="34" charset="0"/>
              </a:rPr>
              <a:t>EN HC LIDKÖPINGSPELARE</a:t>
            </a:r>
            <a:r>
              <a:rPr lang="sv-SE" b="1" dirty="0" smtClean="0"/>
              <a:t/>
            </a:r>
            <a:br>
              <a:rPr lang="sv-SE" b="1" dirty="0" smtClean="0"/>
            </a:b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sz="2400" dirty="0"/>
              <a:t>H</a:t>
            </a:r>
            <a:r>
              <a:rPr lang="sv-SE" sz="2400" dirty="0" smtClean="0"/>
              <a:t>uvudtränaren har tillsammans kommit fram till att en HC Lidköpingspelare skall vara enligt nedan norm:</a:t>
            </a:r>
          </a:p>
          <a:p>
            <a:pPr>
              <a:buFont typeface="Wingdings" panose="05000000000000000000" pitchFamily="2" charset="2"/>
              <a:buChar char="§"/>
            </a:pPr>
            <a:endParaRPr lang="sv-SE" sz="1600" dirty="0"/>
          </a:p>
          <a:p>
            <a:pPr>
              <a:buClr>
                <a:srgbClr val="FF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sv-SE" sz="2800" dirty="0" smtClean="0"/>
              <a:t> Ha rätt Attityd </a:t>
            </a:r>
          </a:p>
          <a:p>
            <a:pPr>
              <a:buClr>
                <a:srgbClr val="FF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sv-SE" sz="2800" dirty="0" smtClean="0"/>
              <a:t> Vara en bra lagkamrat</a:t>
            </a:r>
          </a:p>
          <a:p>
            <a:pPr>
              <a:buClr>
                <a:srgbClr val="FF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sv-SE" sz="2800" dirty="0" smtClean="0"/>
              <a:t> Ha god fysik - Atletisk </a:t>
            </a:r>
          </a:p>
          <a:p>
            <a:pPr>
              <a:buClr>
                <a:srgbClr val="FF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sv-SE" sz="2800" dirty="0" smtClean="0"/>
              <a:t> Tävla  -  Det Hårda jobbet!</a:t>
            </a:r>
          </a:p>
          <a:p>
            <a:pPr>
              <a:buClr>
                <a:srgbClr val="FF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sv-SE" sz="2800" dirty="0" smtClean="0"/>
              <a:t> Anamma var spelfilosofi </a:t>
            </a:r>
          </a:p>
        </p:txBody>
      </p:sp>
      <p:pic>
        <p:nvPicPr>
          <p:cNvPr id="5" name="Platshållare för innehåll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612" y="1647569"/>
            <a:ext cx="4367383" cy="2893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061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97280" y="224557"/>
            <a:ext cx="10058400" cy="1450757"/>
          </a:xfrm>
          <a:noFill/>
          <a:ln>
            <a:solidFill>
              <a:schemeClr val="bg1"/>
            </a:solidFill>
          </a:ln>
        </p:spPr>
        <p:txBody>
          <a:bodyPr/>
          <a:lstStyle/>
          <a:p>
            <a:r>
              <a:rPr lang="sv-SE" b="1" dirty="0"/>
              <a:t>Uppgift från styrelsen</a:t>
            </a:r>
            <a:r>
              <a:rPr lang="sv-SE" b="1" dirty="0" smtClean="0"/>
              <a:t>!</a:t>
            </a:r>
            <a:br>
              <a:rPr lang="sv-SE" b="1" dirty="0" smtClean="0"/>
            </a:b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19998" y="1737360"/>
            <a:ext cx="10058400" cy="4023360"/>
          </a:xfrm>
        </p:spPr>
        <p:txBody>
          <a:bodyPr/>
          <a:lstStyle/>
          <a:p>
            <a:pPr marL="0" indent="0">
              <a:buNone/>
            </a:pPr>
            <a:r>
              <a:rPr lang="sv-SE" sz="3200" dirty="0" smtClean="0"/>
              <a:t>Få flera barn att börja spela ishockey och utveckla en miljö så att de vill fortsätta spela ishockey.</a:t>
            </a:r>
          </a:p>
          <a:p>
            <a:endParaRPr lang="sv-SE" sz="3200" dirty="0"/>
          </a:p>
          <a:p>
            <a:r>
              <a:rPr lang="sv-SE" sz="3200" dirty="0" smtClean="0"/>
              <a:t>Vår viktigaste kraft är våra ideella ledare!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7312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97280" y="187749"/>
            <a:ext cx="10058400" cy="1450757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b="1" dirty="0" smtClean="0"/>
              <a:t>”Föreningens idé</a:t>
            </a:r>
            <a:br>
              <a:rPr lang="sv-SE" b="1" dirty="0" smtClean="0"/>
            </a:b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97280" y="1522031"/>
            <a:ext cx="10058400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400" b="1" dirty="0" smtClean="0"/>
              <a:t>LEDARSKAPET</a:t>
            </a:r>
          </a:p>
          <a:p>
            <a:pPr>
              <a:buClrTx/>
              <a:buFont typeface="Wingdings" panose="05000000000000000000" pitchFamily="2" charset="2"/>
              <a:buChar char=""/>
            </a:pPr>
            <a:r>
              <a:rPr lang="sv-SE" sz="2400" dirty="0"/>
              <a:t> </a:t>
            </a:r>
            <a:r>
              <a:rPr lang="sv-SE" sz="2400" dirty="0" smtClean="0"/>
              <a:t>8-1 Modellen</a:t>
            </a:r>
          </a:p>
          <a:p>
            <a:pPr>
              <a:buClrTx/>
              <a:buFont typeface="Wingdings" panose="05000000000000000000" pitchFamily="2" charset="2"/>
              <a:buChar char=""/>
            </a:pPr>
            <a:r>
              <a:rPr lang="sv-SE" sz="2400" dirty="0" smtClean="0"/>
              <a:t>Se individen</a:t>
            </a:r>
          </a:p>
          <a:p>
            <a:pPr marL="0" indent="0">
              <a:buClrTx/>
              <a:buNone/>
            </a:pPr>
            <a:r>
              <a:rPr lang="sv-SE" sz="2400" b="1" dirty="0" smtClean="0"/>
              <a:t>SPELIDÉN</a:t>
            </a:r>
          </a:p>
          <a:p>
            <a:pPr marL="0" indent="0">
              <a:buClrTx/>
              <a:buNone/>
            </a:pPr>
            <a:r>
              <a:rPr lang="sv-SE" sz="2400" dirty="0" smtClean="0"/>
              <a:t>All träning kopplas samman till spelidén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sv-SE" sz="2400" dirty="0" smtClean="0"/>
              <a:t>Puckkontroll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sv-SE" sz="2400" dirty="0" smtClean="0"/>
              <a:t>Attack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sv-SE" sz="2400" dirty="0" smtClean="0"/>
              <a:t>Presspel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804" y="1522031"/>
            <a:ext cx="4207888" cy="2787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591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97280" y="255373"/>
            <a:ext cx="10058400" cy="1325468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sv-SE" b="1" dirty="0" smtClean="0"/>
              <a:t>Röda tråden – Vårt Styrdokument</a:t>
            </a:r>
            <a:br>
              <a:rPr lang="sv-SE" b="1" dirty="0" smtClean="0"/>
            </a:b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13254" y="1235676"/>
            <a:ext cx="10142426" cy="4378045"/>
          </a:xfrm>
        </p:spPr>
        <p:txBody>
          <a:bodyPr>
            <a:noAutofit/>
          </a:bodyPr>
          <a:lstStyle/>
          <a:p>
            <a:r>
              <a:rPr lang="sv-SE" sz="1600" b="1" dirty="0" smtClean="0"/>
              <a:t>Övergripande mål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sv-SE" sz="1600" dirty="0" smtClean="0"/>
              <a:t> </a:t>
            </a:r>
            <a:r>
              <a:rPr lang="sv-SE" sz="1800" dirty="0" smtClean="0"/>
              <a:t>Ge barnen rätt  miljö/förutsättningar att utvecklas som ishockeyspelare</a:t>
            </a:r>
          </a:p>
          <a:p>
            <a:pPr marL="0" indent="0">
              <a:buClrTx/>
              <a:buNone/>
            </a:pPr>
            <a:r>
              <a:rPr lang="sv-SE" sz="1800" dirty="0"/>
              <a:t> </a:t>
            </a:r>
            <a:r>
              <a:rPr lang="sv-SE" sz="1800" dirty="0" smtClean="0"/>
              <a:t>    och individ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sv-SE" sz="1800" dirty="0" smtClean="0"/>
              <a:t> Vi vill leda utvecklingen inom barn och ungdomsishockey</a:t>
            </a:r>
            <a:endParaRPr lang="sv-SE" sz="1600" dirty="0"/>
          </a:p>
          <a:p>
            <a:pPr marL="0" indent="0">
              <a:buClrTx/>
              <a:buNone/>
            </a:pPr>
            <a:r>
              <a:rPr lang="sv-SE" sz="1800" b="1" dirty="0" smtClean="0"/>
              <a:t>Vår filosofi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sv-SE" sz="1800" dirty="0" smtClean="0"/>
              <a:t> Hög aktivitet på isen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sv-SE" sz="1800" dirty="0" smtClean="0"/>
              <a:t> Anpassa innehåll i träningen utifrån kunnande 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sv-SE" sz="1800" dirty="0" smtClean="0"/>
              <a:t> Noggrannhet skapar god vanor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sv-SE" sz="1800" dirty="0" smtClean="0"/>
              <a:t>Hög ledartäthet och feedback</a:t>
            </a:r>
          </a:p>
          <a:p>
            <a:pPr marL="0" indent="0">
              <a:buClrTx/>
              <a:buNone/>
            </a:pPr>
            <a:r>
              <a:rPr lang="sv-SE" sz="1800" b="1" dirty="0" smtClean="0"/>
              <a:t>Vår viktigaste uppgift är att skapa  LUST / GLÄDJE</a:t>
            </a:r>
          </a:p>
          <a:p>
            <a:pPr marL="0" indent="0">
              <a:buClrTx/>
              <a:buNone/>
            </a:pPr>
            <a:r>
              <a:rPr lang="sv-SE" sz="1800" b="1" dirty="0" smtClean="0"/>
              <a:t>Alla föräldrar i Ungdom skriver under vårt styrdokument varje säsong</a:t>
            </a:r>
            <a:endParaRPr lang="sv-SE" sz="1800" b="1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210" y="1993556"/>
            <a:ext cx="3762806" cy="2492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846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sz="5300" b="1" dirty="0" smtClean="0"/>
              <a:t>Historik</a:t>
            </a:r>
            <a:r>
              <a:rPr lang="sv-SE" b="1" dirty="0" smtClean="0"/>
              <a:t/>
            </a:r>
            <a:br>
              <a:rPr lang="sv-SE" b="1" dirty="0" smtClean="0"/>
            </a:b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/>
              <a:t>Sedan 2015/16</a:t>
            </a:r>
          </a:p>
          <a:p>
            <a:endParaRPr lang="sv-SE" dirty="0" smtClean="0"/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sv-SE" dirty="0"/>
              <a:t> </a:t>
            </a:r>
            <a:r>
              <a:rPr lang="sv-SE" sz="2400" dirty="0" smtClean="0"/>
              <a:t>Ny inriktning för </a:t>
            </a:r>
            <a:r>
              <a:rPr lang="sv-SE" sz="2400" dirty="0" smtClean="0"/>
              <a:t>verksamheten, </a:t>
            </a:r>
            <a:r>
              <a:rPr lang="sv-SE" sz="2400" dirty="0" smtClean="0"/>
              <a:t>HCL-Modellen</a:t>
            </a:r>
            <a:r>
              <a:rPr lang="sv-SE" sz="2400" dirty="0" smtClean="0"/>
              <a:t>.</a:t>
            </a:r>
            <a:endParaRPr lang="sv-SE" sz="2400" dirty="0" smtClean="0"/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sv-SE" sz="2400" dirty="0" smtClean="0"/>
              <a:t> Spelidé som vi samlas kring.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sv-SE" sz="2400" dirty="0"/>
              <a:t> </a:t>
            </a:r>
            <a:r>
              <a:rPr lang="sv-SE" sz="2400" dirty="0" smtClean="0"/>
              <a:t>Träningsupplägg som är standardiserat.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sv-SE" sz="2400" dirty="0"/>
              <a:t> </a:t>
            </a:r>
            <a:r>
              <a:rPr lang="sv-SE" sz="2400" dirty="0" smtClean="0"/>
              <a:t>Ledarskap skulle präglas av 8-1 modellen och direkt feedback.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endParaRPr lang="sv-SE" dirty="0" smtClean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546" y="1112108"/>
            <a:ext cx="4139981" cy="2745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456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sz="5300" b="1" dirty="0" smtClean="0"/>
              <a:t>HCL- Modellen</a:t>
            </a:r>
            <a:r>
              <a:rPr lang="sv-SE" b="1" dirty="0" smtClean="0"/>
              <a:t/>
            </a:r>
            <a:br>
              <a:rPr lang="sv-SE" b="1" dirty="0" smtClean="0"/>
            </a:b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sv-SE" dirty="0" smtClean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 Skapa gemenskap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sv-SE" sz="2400" dirty="0"/>
              <a:t> </a:t>
            </a:r>
            <a:r>
              <a:rPr lang="sv-SE" sz="2400" dirty="0" smtClean="0"/>
              <a:t> Alltid många ledare på isen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 Alltid mycket spelare på is ( ca 35-50 </a:t>
            </a:r>
            <a:r>
              <a:rPr lang="sv-SE" sz="2400" dirty="0" err="1" smtClean="0"/>
              <a:t>st</a:t>
            </a:r>
            <a:r>
              <a:rPr lang="sv-SE" sz="2400" dirty="0" smtClean="0"/>
              <a:t>)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 Ökat samarbete mellan åldersgrupperna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sv-SE" sz="2400" dirty="0"/>
              <a:t> </a:t>
            </a:r>
            <a:r>
              <a:rPr lang="sv-SE" sz="2400" dirty="0" smtClean="0"/>
              <a:t>Större flexibilitet i nivåanpassn</a:t>
            </a:r>
            <a:r>
              <a:rPr lang="sv-SE" dirty="0" smtClean="0"/>
              <a:t>ing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sv-SE" dirty="0" smtClean="0"/>
              <a:t> 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461" y="1449859"/>
            <a:ext cx="4401026" cy="2915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748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b="1" dirty="0" smtClean="0"/>
              <a:t>SKAPA LUST</a:t>
            </a:r>
            <a:br>
              <a:rPr lang="sv-SE" b="1" dirty="0" smtClean="0"/>
            </a:b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7200" dirty="0" smtClean="0"/>
              <a:t>Gör att vi både utvecklar och får behålla våra barn i ishockey!</a:t>
            </a:r>
            <a:endParaRPr lang="sv-SE" sz="7200" dirty="0"/>
          </a:p>
        </p:txBody>
      </p:sp>
    </p:spTree>
    <p:extLst>
      <p:ext uri="{BB962C8B-B14F-4D97-AF65-F5344CB8AC3E}">
        <p14:creationId xmlns:p14="http://schemas.microsoft.com/office/powerpoint/2010/main" val="112791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fterhand">
  <a:themeElements>
    <a:clrScheme name="Anpassat 2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FF0000"/>
      </a:accent1>
      <a:accent2>
        <a:srgbClr val="FF0000"/>
      </a:accent2>
      <a:accent3>
        <a:srgbClr val="865640"/>
      </a:accent3>
      <a:accent4>
        <a:srgbClr val="FF0000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Efterhand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ms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/>
          </a:solidFill>
          <a:prstDash val="solid"/>
        </a:ln>
        <a:ln w="58420" cap="flat" cmpd="thickThin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27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l"/>
          </a:scene3d>
          <a:sp3d prstMaterial="flat">
            <a:bevelT w="31750" h="63500" prst="riblet"/>
          </a:sp3d>
        </a:effectStyle>
        <a:effectStyle>
          <a:effectLst>
            <a:outerShdw blurRad="50800" dist="38100" dir="27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l"/>
          </a:scene3d>
          <a:sp3d prstMaterial="flat">
            <a:bevelT w="57150" h="114300" prst="riblet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</TotalTime>
  <Words>238</Words>
  <Application>Microsoft Office PowerPoint</Application>
  <PresentationFormat>Bredbild</PresentationFormat>
  <Paragraphs>51</Paragraphs>
  <Slides>7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2" baseType="lpstr">
      <vt:lpstr>Arial Narrow</vt:lpstr>
      <vt:lpstr>Calibri</vt:lpstr>
      <vt:lpstr>Calibri Light</vt:lpstr>
      <vt:lpstr>Wingdings</vt:lpstr>
      <vt:lpstr>Efterhand</vt:lpstr>
      <vt:lpstr> EN HC LIDKÖPINGSPELARE </vt:lpstr>
      <vt:lpstr>Uppgift från styrelsen! </vt:lpstr>
      <vt:lpstr> ”Föreningens idé </vt:lpstr>
      <vt:lpstr>Röda tråden – Vårt Styrdokument </vt:lpstr>
      <vt:lpstr> Historik </vt:lpstr>
      <vt:lpstr> HCL- Modellen </vt:lpstr>
      <vt:lpstr> SKAPA LUST </vt:lpstr>
    </vt:vector>
  </TitlesOfParts>
  <Company>Göliska IT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HC LIDKÖPINGSPELARE</dc:title>
  <dc:creator>Thomas Larsson</dc:creator>
  <cp:lastModifiedBy>Stefan Floden</cp:lastModifiedBy>
  <cp:revision>17</cp:revision>
  <cp:lastPrinted>2016-09-12T13:38:52Z</cp:lastPrinted>
  <dcterms:created xsi:type="dcterms:W3CDTF">2016-09-12T08:42:44Z</dcterms:created>
  <dcterms:modified xsi:type="dcterms:W3CDTF">2016-10-07T04:04:55Z</dcterms:modified>
</cp:coreProperties>
</file>