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7" r:id="rId2"/>
    <p:sldId id="256" r:id="rId3"/>
    <p:sldId id="258" r:id="rId4"/>
    <p:sldId id="257" r:id="rId5"/>
    <p:sldId id="263" r:id="rId6"/>
    <p:sldId id="262" r:id="rId7"/>
    <p:sldId id="261" r:id="rId8"/>
    <p:sldId id="264" r:id="rId9"/>
    <p:sldId id="273" r:id="rId10"/>
    <p:sldId id="276" r:id="rId11"/>
    <p:sldId id="265" r:id="rId12"/>
    <p:sldId id="272" r:id="rId13"/>
    <p:sldId id="274" r:id="rId14"/>
    <p:sldId id="275" r:id="rId15"/>
    <p:sldId id="270" r:id="rId16"/>
  </p:sldIdLst>
  <p:sldSz cx="9144000" cy="6858000" type="screen4x3"/>
  <p:notesSz cx="6858000" cy="9525000"/>
  <p:defaultTextStyle>
    <a:defPPr>
      <a:defRPr lang="sv-SE"/>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varScale="1">
        <p:scale>
          <a:sx n="81" d="100"/>
          <a:sy n="81" d="100"/>
        </p:scale>
        <p:origin x="1086" y="96"/>
      </p:cViewPr>
      <p:guideLst>
        <p:guide orient="horz" pos="2160"/>
        <p:guide pos="2880"/>
      </p:guideLst>
    </p:cSldViewPr>
  </p:slideViewPr>
  <p:outlineViewPr>
    <p:cViewPr>
      <p:scale>
        <a:sx n="33" d="100"/>
        <a:sy n="33" d="100"/>
      </p:scale>
      <p:origin x="0" y="8154"/>
    </p:cViewPr>
  </p:outlineViewPr>
  <p:notesTextViewPr>
    <p:cViewPr>
      <p:scale>
        <a:sx n="1" d="1"/>
        <a:sy n="1" d="1"/>
      </p:scale>
      <p:origin x="0" y="0"/>
    </p:cViewPr>
  </p:notesTextViewPr>
  <p:sorterViewPr>
    <p:cViewPr>
      <p:scale>
        <a:sx n="100" d="100"/>
        <a:sy n="100" d="100"/>
      </p:scale>
      <p:origin x="0" y="46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76250"/>
          </a:xfrm>
          <a:prstGeom prst="rect">
            <a:avLst/>
          </a:prstGeom>
        </p:spPr>
        <p:txBody>
          <a:bodyPr vert="horz" lIns="91440" tIns="45720" rIns="91440" bIns="45720" rtlCol="0"/>
          <a:lstStyle>
            <a:lvl1pPr algn="l" fontAlgn="auto">
              <a:spcBef>
                <a:spcPts val="0"/>
              </a:spcBef>
              <a:spcAft>
                <a:spcPts val="0"/>
              </a:spcAft>
              <a:defRPr sz="1200" smtClean="0">
                <a:latin typeface="+mn-lt"/>
              </a:defRPr>
            </a:lvl1pPr>
          </a:lstStyle>
          <a:p>
            <a:pPr>
              <a:defRPr/>
            </a:pPr>
            <a:endParaRPr lang="sv-SE"/>
          </a:p>
        </p:txBody>
      </p:sp>
      <p:sp>
        <p:nvSpPr>
          <p:cNvPr id="3" name="Platshållare för datum 2"/>
          <p:cNvSpPr>
            <a:spLocks noGrp="1"/>
          </p:cNvSpPr>
          <p:nvPr>
            <p:ph type="dt" idx="1"/>
          </p:nvPr>
        </p:nvSpPr>
        <p:spPr>
          <a:xfrm>
            <a:off x="3884613" y="0"/>
            <a:ext cx="2971800" cy="47625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78D7D81C-4D59-4987-90A1-B988B59A8201}" type="datetimeFigureOut">
              <a:rPr lang="sv-SE"/>
              <a:pPr>
                <a:defRPr/>
              </a:pPr>
              <a:t>2018-02-06</a:t>
            </a:fld>
            <a:endParaRPr lang="sv-SE"/>
          </a:p>
        </p:txBody>
      </p:sp>
      <p:sp>
        <p:nvSpPr>
          <p:cNvPr id="4" name="Platshållare för bildobjekt 3"/>
          <p:cNvSpPr>
            <a:spLocks noGrp="1" noRot="1" noChangeAspect="1"/>
          </p:cNvSpPr>
          <p:nvPr>
            <p:ph type="sldImg" idx="2"/>
          </p:nvPr>
        </p:nvSpPr>
        <p:spPr>
          <a:xfrm>
            <a:off x="1047750" y="714375"/>
            <a:ext cx="4762500" cy="3571875"/>
          </a:xfrm>
          <a:prstGeom prst="rect">
            <a:avLst/>
          </a:prstGeom>
          <a:noFill/>
          <a:ln w="12700">
            <a:solidFill>
              <a:prstClr val="black"/>
            </a:solidFill>
          </a:ln>
        </p:spPr>
        <p:txBody>
          <a:bodyPr vert="horz" lIns="91440" tIns="45720" rIns="91440" bIns="45720" rtlCol="0" anchor="ctr"/>
          <a:lstStyle/>
          <a:p>
            <a:pPr lvl="0"/>
            <a:endParaRPr lang="sv-SE" noProof="0" smtClean="0"/>
          </a:p>
        </p:txBody>
      </p:sp>
      <p:sp>
        <p:nvSpPr>
          <p:cNvPr id="5" name="Platshållare för anteckningar 4"/>
          <p:cNvSpPr>
            <a:spLocks noGrp="1"/>
          </p:cNvSpPr>
          <p:nvPr>
            <p:ph type="body" sz="quarter" idx="3"/>
          </p:nvPr>
        </p:nvSpPr>
        <p:spPr>
          <a:xfrm>
            <a:off x="685800" y="4524375"/>
            <a:ext cx="5486400" cy="4286250"/>
          </a:xfrm>
          <a:prstGeom prst="rect">
            <a:avLst/>
          </a:prstGeom>
        </p:spPr>
        <p:txBody>
          <a:bodyPr vert="horz" lIns="91440" tIns="45720" rIns="91440" bIns="45720" rtlCol="0"/>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p>
        </p:txBody>
      </p:sp>
      <p:sp>
        <p:nvSpPr>
          <p:cNvPr id="6" name="Platshållare för sidfot 5"/>
          <p:cNvSpPr>
            <a:spLocks noGrp="1"/>
          </p:cNvSpPr>
          <p:nvPr>
            <p:ph type="ftr" sz="quarter" idx="4"/>
          </p:nvPr>
        </p:nvSpPr>
        <p:spPr>
          <a:xfrm>
            <a:off x="0" y="9047097"/>
            <a:ext cx="2971800" cy="476250"/>
          </a:xfrm>
          <a:prstGeom prst="rect">
            <a:avLst/>
          </a:prstGeom>
        </p:spPr>
        <p:txBody>
          <a:bodyPr vert="horz" lIns="91440" tIns="45720" rIns="91440" bIns="45720" rtlCol="0" anchor="b"/>
          <a:lstStyle>
            <a:lvl1pPr algn="l" fontAlgn="auto">
              <a:spcBef>
                <a:spcPts val="0"/>
              </a:spcBef>
              <a:spcAft>
                <a:spcPts val="0"/>
              </a:spcAft>
              <a:defRPr sz="1200" smtClean="0">
                <a:latin typeface="+mn-lt"/>
              </a:defRPr>
            </a:lvl1pPr>
          </a:lstStyle>
          <a:p>
            <a:pPr>
              <a:defRPr/>
            </a:pPr>
            <a:endParaRPr lang="sv-SE"/>
          </a:p>
        </p:txBody>
      </p:sp>
      <p:sp>
        <p:nvSpPr>
          <p:cNvPr id="7" name="Platshållare för bildnummer 6"/>
          <p:cNvSpPr>
            <a:spLocks noGrp="1"/>
          </p:cNvSpPr>
          <p:nvPr>
            <p:ph type="sldNum" sz="quarter" idx="5"/>
          </p:nvPr>
        </p:nvSpPr>
        <p:spPr>
          <a:xfrm>
            <a:off x="3884613" y="9047097"/>
            <a:ext cx="2971800" cy="47625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AD9EAF14-D985-4CF6-AC81-EA996A6BD31D}" type="slidenum">
              <a:rPr lang="sv-SE"/>
              <a:pPr>
                <a:defRPr/>
              </a:pPr>
              <a:t>‹#›</a:t>
            </a:fld>
            <a:endParaRPr lang="sv-SE"/>
          </a:p>
        </p:txBody>
      </p:sp>
    </p:spTree>
    <p:extLst>
      <p:ext uri="{BB962C8B-B14F-4D97-AF65-F5344CB8AC3E}">
        <p14:creationId xmlns:p14="http://schemas.microsoft.com/office/powerpoint/2010/main" val="214019299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sv-SE" smtClean="0"/>
          </a:p>
        </p:txBody>
      </p:sp>
      <p:sp>
        <p:nvSpPr>
          <p:cNvPr id="9220"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256DBD1-9E47-4215-BB30-79A2792B67F0}" type="slidenum">
              <a:rPr lang="sv-SE"/>
              <a:pPr fontAlgn="base">
                <a:spcBef>
                  <a:spcPct val="0"/>
                </a:spcBef>
                <a:spcAft>
                  <a:spcPct val="0"/>
                </a:spcAft>
              </a:pPr>
              <a:t>4</a:t>
            </a:fld>
            <a:endParaRPr lang="sv-SE"/>
          </a:p>
        </p:txBody>
      </p:sp>
    </p:spTree>
    <p:extLst>
      <p:ext uri="{BB962C8B-B14F-4D97-AF65-F5344CB8AC3E}">
        <p14:creationId xmlns:p14="http://schemas.microsoft.com/office/powerpoint/2010/main" val="3792064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lvl1pPr>
              <a:defRPr/>
            </a:lvl1pPr>
          </a:lstStyle>
          <a:p>
            <a:pPr>
              <a:defRPr/>
            </a:pPr>
            <a:fld id="{C37A8E33-B2EE-4976-923C-B01513D573E3}" type="datetime1">
              <a:rPr lang="sv-SE" smtClean="0"/>
              <a:t>2018-02-06</a:t>
            </a:fld>
            <a:endParaRPr lang="sv-SE"/>
          </a:p>
        </p:txBody>
      </p:sp>
      <p:sp>
        <p:nvSpPr>
          <p:cNvPr id="5" name="Platshållare för sidfot 4"/>
          <p:cNvSpPr>
            <a:spLocks noGrp="1"/>
          </p:cNvSpPr>
          <p:nvPr>
            <p:ph type="ftr" sz="quarter" idx="11"/>
          </p:nvPr>
        </p:nvSpPr>
        <p:spPr/>
        <p:txBody>
          <a:bodyPr/>
          <a:lstStyle>
            <a:lvl1pPr>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vl1pPr>
          </a:lstStyle>
          <a:p>
            <a:pPr>
              <a:defRPr/>
            </a:pPr>
            <a:fld id="{CA3C4FCA-C117-4038-B49E-94A35B232BA9}" type="slidenum">
              <a:rPr lang="sv-SE"/>
              <a:pPr>
                <a:defRPr/>
              </a:pPr>
              <a:t>‹#›</a:t>
            </a:fld>
            <a:endParaRPr lang="sv-SE"/>
          </a:p>
        </p:txBody>
      </p:sp>
    </p:spTree>
    <p:extLst>
      <p:ext uri="{BB962C8B-B14F-4D97-AF65-F5344CB8AC3E}">
        <p14:creationId xmlns:p14="http://schemas.microsoft.com/office/powerpoint/2010/main" val="3399276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vl1pPr>
          </a:lstStyle>
          <a:p>
            <a:pPr>
              <a:defRPr/>
            </a:pPr>
            <a:fld id="{B39D2FD3-09FC-4DB0-AE0A-EE382EF1BD30}" type="datetime1">
              <a:rPr lang="sv-SE" smtClean="0"/>
              <a:t>2018-02-06</a:t>
            </a:fld>
            <a:endParaRPr lang="sv-SE"/>
          </a:p>
        </p:txBody>
      </p:sp>
      <p:sp>
        <p:nvSpPr>
          <p:cNvPr id="5" name="Platshållare för sidfot 4"/>
          <p:cNvSpPr>
            <a:spLocks noGrp="1"/>
          </p:cNvSpPr>
          <p:nvPr>
            <p:ph type="ftr" sz="quarter" idx="11"/>
          </p:nvPr>
        </p:nvSpPr>
        <p:spPr/>
        <p:txBody>
          <a:bodyPr/>
          <a:lstStyle>
            <a:lvl1pPr>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vl1pPr>
          </a:lstStyle>
          <a:p>
            <a:pPr>
              <a:defRPr/>
            </a:pPr>
            <a:fld id="{C28883EC-24F6-4080-86CD-3BFD9725D158}" type="slidenum">
              <a:rPr lang="sv-SE"/>
              <a:pPr>
                <a:defRPr/>
              </a:pPr>
              <a:t>‹#›</a:t>
            </a:fld>
            <a:endParaRPr lang="sv-SE"/>
          </a:p>
        </p:txBody>
      </p:sp>
    </p:spTree>
    <p:extLst>
      <p:ext uri="{BB962C8B-B14F-4D97-AF65-F5344CB8AC3E}">
        <p14:creationId xmlns:p14="http://schemas.microsoft.com/office/powerpoint/2010/main" val="1105336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vl1pPr>
          </a:lstStyle>
          <a:p>
            <a:pPr>
              <a:defRPr/>
            </a:pPr>
            <a:fld id="{46125D30-DFF4-4252-A7F9-23AB7B3920F0}" type="datetime1">
              <a:rPr lang="sv-SE" smtClean="0"/>
              <a:t>2018-02-06</a:t>
            </a:fld>
            <a:endParaRPr lang="sv-SE"/>
          </a:p>
        </p:txBody>
      </p:sp>
      <p:sp>
        <p:nvSpPr>
          <p:cNvPr id="5" name="Platshållare för sidfot 4"/>
          <p:cNvSpPr>
            <a:spLocks noGrp="1"/>
          </p:cNvSpPr>
          <p:nvPr>
            <p:ph type="ftr" sz="quarter" idx="11"/>
          </p:nvPr>
        </p:nvSpPr>
        <p:spPr/>
        <p:txBody>
          <a:bodyPr/>
          <a:lstStyle>
            <a:lvl1pPr>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vl1pPr>
          </a:lstStyle>
          <a:p>
            <a:pPr>
              <a:defRPr/>
            </a:pPr>
            <a:fld id="{2B71CD3A-5B5A-4903-B2E1-BBE0AAA33893}" type="slidenum">
              <a:rPr lang="sv-SE"/>
              <a:pPr>
                <a:defRPr/>
              </a:pPr>
              <a:t>‹#›</a:t>
            </a:fld>
            <a:endParaRPr lang="sv-SE"/>
          </a:p>
        </p:txBody>
      </p:sp>
    </p:spTree>
    <p:extLst>
      <p:ext uri="{BB962C8B-B14F-4D97-AF65-F5344CB8AC3E}">
        <p14:creationId xmlns:p14="http://schemas.microsoft.com/office/powerpoint/2010/main" val="495930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vl1pPr>
          </a:lstStyle>
          <a:p>
            <a:pPr>
              <a:defRPr/>
            </a:pPr>
            <a:fld id="{0D67BC34-3863-41B1-9253-761488A862AE}" type="datetime1">
              <a:rPr lang="sv-SE" smtClean="0"/>
              <a:t>2018-02-06</a:t>
            </a:fld>
            <a:endParaRPr lang="sv-SE"/>
          </a:p>
        </p:txBody>
      </p:sp>
      <p:sp>
        <p:nvSpPr>
          <p:cNvPr id="5" name="Platshållare för sidfot 4"/>
          <p:cNvSpPr>
            <a:spLocks noGrp="1"/>
          </p:cNvSpPr>
          <p:nvPr>
            <p:ph type="ftr" sz="quarter" idx="11"/>
          </p:nvPr>
        </p:nvSpPr>
        <p:spPr/>
        <p:txBody>
          <a:bodyPr/>
          <a:lstStyle>
            <a:lvl1pPr>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vl1pPr>
          </a:lstStyle>
          <a:p>
            <a:pPr>
              <a:defRPr/>
            </a:pPr>
            <a:fld id="{168E70CE-71C2-471C-A05C-0DA0CA305032}" type="slidenum">
              <a:rPr lang="sv-SE"/>
              <a:pPr>
                <a:defRPr/>
              </a:pPr>
              <a:t>‹#›</a:t>
            </a:fld>
            <a:endParaRPr lang="sv-SE"/>
          </a:p>
        </p:txBody>
      </p:sp>
    </p:spTree>
    <p:extLst>
      <p:ext uri="{BB962C8B-B14F-4D97-AF65-F5344CB8AC3E}">
        <p14:creationId xmlns:p14="http://schemas.microsoft.com/office/powerpoint/2010/main" val="2169412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lvl1pPr>
              <a:defRPr/>
            </a:lvl1pPr>
          </a:lstStyle>
          <a:p>
            <a:pPr>
              <a:defRPr/>
            </a:pPr>
            <a:fld id="{F4DF3097-4AE6-4A07-B4D2-0E21AD429548}" type="datetime1">
              <a:rPr lang="sv-SE" smtClean="0"/>
              <a:t>2018-02-06</a:t>
            </a:fld>
            <a:endParaRPr lang="sv-SE"/>
          </a:p>
        </p:txBody>
      </p:sp>
      <p:sp>
        <p:nvSpPr>
          <p:cNvPr id="5" name="Platshållare för sidfot 4"/>
          <p:cNvSpPr>
            <a:spLocks noGrp="1"/>
          </p:cNvSpPr>
          <p:nvPr>
            <p:ph type="ftr" sz="quarter" idx="11"/>
          </p:nvPr>
        </p:nvSpPr>
        <p:spPr/>
        <p:txBody>
          <a:bodyPr/>
          <a:lstStyle>
            <a:lvl1pPr>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vl1pPr>
          </a:lstStyle>
          <a:p>
            <a:pPr>
              <a:defRPr/>
            </a:pPr>
            <a:fld id="{675D8F96-D378-4861-8DEE-E29410AE6C38}" type="slidenum">
              <a:rPr lang="sv-SE"/>
              <a:pPr>
                <a:defRPr/>
              </a:pPr>
              <a:t>‹#›</a:t>
            </a:fld>
            <a:endParaRPr lang="sv-SE"/>
          </a:p>
        </p:txBody>
      </p:sp>
    </p:spTree>
    <p:extLst>
      <p:ext uri="{BB962C8B-B14F-4D97-AF65-F5344CB8AC3E}">
        <p14:creationId xmlns:p14="http://schemas.microsoft.com/office/powerpoint/2010/main" val="3693246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3"/>
          <p:cNvSpPr>
            <a:spLocks noGrp="1"/>
          </p:cNvSpPr>
          <p:nvPr>
            <p:ph type="dt" sz="half" idx="10"/>
          </p:nvPr>
        </p:nvSpPr>
        <p:spPr/>
        <p:txBody>
          <a:bodyPr/>
          <a:lstStyle>
            <a:lvl1pPr>
              <a:defRPr/>
            </a:lvl1pPr>
          </a:lstStyle>
          <a:p>
            <a:pPr>
              <a:defRPr/>
            </a:pPr>
            <a:fld id="{ED9A2BBF-7457-420F-8F40-0713315C1F74}" type="datetime1">
              <a:rPr lang="sv-SE" smtClean="0"/>
              <a:t>2018-02-06</a:t>
            </a:fld>
            <a:endParaRPr lang="sv-SE"/>
          </a:p>
        </p:txBody>
      </p:sp>
      <p:sp>
        <p:nvSpPr>
          <p:cNvPr id="6" name="Platshållare för sidfot 4"/>
          <p:cNvSpPr>
            <a:spLocks noGrp="1"/>
          </p:cNvSpPr>
          <p:nvPr>
            <p:ph type="ftr" sz="quarter" idx="11"/>
          </p:nvPr>
        </p:nvSpPr>
        <p:spPr/>
        <p:txBody>
          <a:bodyPr/>
          <a:lstStyle>
            <a:lvl1pPr>
              <a:defRPr/>
            </a:lvl1pPr>
          </a:lstStyle>
          <a:p>
            <a:pPr>
              <a:defRPr/>
            </a:pPr>
            <a:endParaRPr lang="sv-SE"/>
          </a:p>
        </p:txBody>
      </p:sp>
      <p:sp>
        <p:nvSpPr>
          <p:cNvPr id="7" name="Platshållare för bildnummer 5"/>
          <p:cNvSpPr>
            <a:spLocks noGrp="1"/>
          </p:cNvSpPr>
          <p:nvPr>
            <p:ph type="sldNum" sz="quarter" idx="12"/>
          </p:nvPr>
        </p:nvSpPr>
        <p:spPr/>
        <p:txBody>
          <a:bodyPr/>
          <a:lstStyle>
            <a:lvl1pPr>
              <a:defRPr/>
            </a:lvl1pPr>
          </a:lstStyle>
          <a:p>
            <a:pPr>
              <a:defRPr/>
            </a:pPr>
            <a:fld id="{C41E918D-1605-49C1-A80B-3D8D77834BCF}" type="slidenum">
              <a:rPr lang="sv-SE"/>
              <a:pPr>
                <a:defRPr/>
              </a:pPr>
              <a:t>‹#›</a:t>
            </a:fld>
            <a:endParaRPr lang="sv-SE"/>
          </a:p>
        </p:txBody>
      </p:sp>
    </p:spTree>
    <p:extLst>
      <p:ext uri="{BB962C8B-B14F-4D97-AF65-F5344CB8AC3E}">
        <p14:creationId xmlns:p14="http://schemas.microsoft.com/office/powerpoint/2010/main" val="157755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3"/>
          <p:cNvSpPr>
            <a:spLocks noGrp="1"/>
          </p:cNvSpPr>
          <p:nvPr>
            <p:ph type="dt" sz="half" idx="10"/>
          </p:nvPr>
        </p:nvSpPr>
        <p:spPr/>
        <p:txBody>
          <a:bodyPr/>
          <a:lstStyle>
            <a:lvl1pPr>
              <a:defRPr/>
            </a:lvl1pPr>
          </a:lstStyle>
          <a:p>
            <a:pPr>
              <a:defRPr/>
            </a:pPr>
            <a:fld id="{C02EDC4F-4296-4468-9785-F1E0082EEB35}" type="datetime1">
              <a:rPr lang="sv-SE" smtClean="0"/>
              <a:t>2018-02-06</a:t>
            </a:fld>
            <a:endParaRPr lang="sv-SE"/>
          </a:p>
        </p:txBody>
      </p:sp>
      <p:sp>
        <p:nvSpPr>
          <p:cNvPr id="8" name="Platshållare för sidfot 4"/>
          <p:cNvSpPr>
            <a:spLocks noGrp="1"/>
          </p:cNvSpPr>
          <p:nvPr>
            <p:ph type="ftr" sz="quarter" idx="11"/>
          </p:nvPr>
        </p:nvSpPr>
        <p:spPr/>
        <p:txBody>
          <a:bodyPr/>
          <a:lstStyle>
            <a:lvl1pPr>
              <a:defRPr/>
            </a:lvl1pPr>
          </a:lstStyle>
          <a:p>
            <a:pPr>
              <a:defRPr/>
            </a:pPr>
            <a:endParaRPr lang="sv-SE"/>
          </a:p>
        </p:txBody>
      </p:sp>
      <p:sp>
        <p:nvSpPr>
          <p:cNvPr id="9" name="Platshållare för bildnummer 5"/>
          <p:cNvSpPr>
            <a:spLocks noGrp="1"/>
          </p:cNvSpPr>
          <p:nvPr>
            <p:ph type="sldNum" sz="quarter" idx="12"/>
          </p:nvPr>
        </p:nvSpPr>
        <p:spPr/>
        <p:txBody>
          <a:bodyPr/>
          <a:lstStyle>
            <a:lvl1pPr>
              <a:defRPr/>
            </a:lvl1pPr>
          </a:lstStyle>
          <a:p>
            <a:pPr>
              <a:defRPr/>
            </a:pPr>
            <a:fld id="{6DC194F1-0326-4F91-978A-3B952D1999DB}" type="slidenum">
              <a:rPr lang="sv-SE"/>
              <a:pPr>
                <a:defRPr/>
              </a:pPr>
              <a:t>‹#›</a:t>
            </a:fld>
            <a:endParaRPr lang="sv-SE"/>
          </a:p>
        </p:txBody>
      </p:sp>
    </p:spTree>
    <p:extLst>
      <p:ext uri="{BB962C8B-B14F-4D97-AF65-F5344CB8AC3E}">
        <p14:creationId xmlns:p14="http://schemas.microsoft.com/office/powerpoint/2010/main" val="1488817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3"/>
          <p:cNvSpPr>
            <a:spLocks noGrp="1"/>
          </p:cNvSpPr>
          <p:nvPr>
            <p:ph type="dt" sz="half" idx="10"/>
          </p:nvPr>
        </p:nvSpPr>
        <p:spPr/>
        <p:txBody>
          <a:bodyPr/>
          <a:lstStyle>
            <a:lvl1pPr>
              <a:defRPr/>
            </a:lvl1pPr>
          </a:lstStyle>
          <a:p>
            <a:pPr>
              <a:defRPr/>
            </a:pPr>
            <a:fld id="{9A22B4BF-BD4C-4F03-87C0-07AFFCAC01A1}" type="datetime1">
              <a:rPr lang="sv-SE" smtClean="0"/>
              <a:t>2018-02-06</a:t>
            </a:fld>
            <a:endParaRPr lang="sv-SE"/>
          </a:p>
        </p:txBody>
      </p:sp>
      <p:sp>
        <p:nvSpPr>
          <p:cNvPr id="4" name="Platshållare för sidfot 4"/>
          <p:cNvSpPr>
            <a:spLocks noGrp="1"/>
          </p:cNvSpPr>
          <p:nvPr>
            <p:ph type="ftr" sz="quarter" idx="11"/>
          </p:nvPr>
        </p:nvSpPr>
        <p:spPr/>
        <p:txBody>
          <a:bodyPr/>
          <a:lstStyle>
            <a:lvl1pPr>
              <a:defRPr/>
            </a:lvl1pPr>
          </a:lstStyle>
          <a:p>
            <a:pPr>
              <a:defRPr/>
            </a:pPr>
            <a:endParaRPr lang="sv-SE"/>
          </a:p>
        </p:txBody>
      </p:sp>
      <p:sp>
        <p:nvSpPr>
          <p:cNvPr id="5" name="Platshållare för bildnummer 5"/>
          <p:cNvSpPr>
            <a:spLocks noGrp="1"/>
          </p:cNvSpPr>
          <p:nvPr>
            <p:ph type="sldNum" sz="quarter" idx="12"/>
          </p:nvPr>
        </p:nvSpPr>
        <p:spPr/>
        <p:txBody>
          <a:bodyPr/>
          <a:lstStyle>
            <a:lvl1pPr>
              <a:defRPr/>
            </a:lvl1pPr>
          </a:lstStyle>
          <a:p>
            <a:pPr>
              <a:defRPr/>
            </a:pPr>
            <a:fld id="{A506EFED-450A-49DB-A505-4023B1FDC996}" type="slidenum">
              <a:rPr lang="sv-SE"/>
              <a:pPr>
                <a:defRPr/>
              </a:pPr>
              <a:t>‹#›</a:t>
            </a:fld>
            <a:endParaRPr lang="sv-SE"/>
          </a:p>
        </p:txBody>
      </p:sp>
    </p:spTree>
    <p:extLst>
      <p:ext uri="{BB962C8B-B14F-4D97-AF65-F5344CB8AC3E}">
        <p14:creationId xmlns:p14="http://schemas.microsoft.com/office/powerpoint/2010/main" val="1329346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p:cNvSpPr>
            <a:spLocks noGrp="1"/>
          </p:cNvSpPr>
          <p:nvPr>
            <p:ph type="dt" sz="half" idx="10"/>
          </p:nvPr>
        </p:nvSpPr>
        <p:spPr/>
        <p:txBody>
          <a:bodyPr/>
          <a:lstStyle>
            <a:lvl1pPr>
              <a:defRPr/>
            </a:lvl1pPr>
          </a:lstStyle>
          <a:p>
            <a:pPr>
              <a:defRPr/>
            </a:pPr>
            <a:fld id="{36A4D483-B37E-4604-9A50-F7CBC745572F}" type="datetime1">
              <a:rPr lang="sv-SE" smtClean="0"/>
              <a:t>2018-02-06</a:t>
            </a:fld>
            <a:endParaRPr lang="sv-SE"/>
          </a:p>
        </p:txBody>
      </p:sp>
      <p:sp>
        <p:nvSpPr>
          <p:cNvPr id="3" name="Platshållare för sidfot 4"/>
          <p:cNvSpPr>
            <a:spLocks noGrp="1"/>
          </p:cNvSpPr>
          <p:nvPr>
            <p:ph type="ftr" sz="quarter" idx="11"/>
          </p:nvPr>
        </p:nvSpPr>
        <p:spPr/>
        <p:txBody>
          <a:bodyPr/>
          <a:lstStyle>
            <a:lvl1pPr>
              <a:defRPr/>
            </a:lvl1pPr>
          </a:lstStyle>
          <a:p>
            <a:pPr>
              <a:defRPr/>
            </a:pPr>
            <a:endParaRPr lang="sv-SE"/>
          </a:p>
        </p:txBody>
      </p:sp>
      <p:sp>
        <p:nvSpPr>
          <p:cNvPr id="4" name="Platshållare för bildnummer 5"/>
          <p:cNvSpPr>
            <a:spLocks noGrp="1"/>
          </p:cNvSpPr>
          <p:nvPr>
            <p:ph type="sldNum" sz="quarter" idx="12"/>
          </p:nvPr>
        </p:nvSpPr>
        <p:spPr/>
        <p:txBody>
          <a:bodyPr/>
          <a:lstStyle>
            <a:lvl1pPr>
              <a:defRPr/>
            </a:lvl1pPr>
          </a:lstStyle>
          <a:p>
            <a:pPr>
              <a:defRPr/>
            </a:pPr>
            <a:fld id="{611421F9-3EBD-4460-8FAF-0A00916E5434}" type="slidenum">
              <a:rPr lang="sv-SE"/>
              <a:pPr>
                <a:defRPr/>
              </a:pPr>
              <a:t>‹#›</a:t>
            </a:fld>
            <a:endParaRPr lang="sv-SE"/>
          </a:p>
        </p:txBody>
      </p:sp>
    </p:spTree>
    <p:extLst>
      <p:ext uri="{BB962C8B-B14F-4D97-AF65-F5344CB8AC3E}">
        <p14:creationId xmlns:p14="http://schemas.microsoft.com/office/powerpoint/2010/main" val="3064143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3"/>
          <p:cNvSpPr>
            <a:spLocks noGrp="1"/>
          </p:cNvSpPr>
          <p:nvPr>
            <p:ph type="dt" sz="half" idx="10"/>
          </p:nvPr>
        </p:nvSpPr>
        <p:spPr/>
        <p:txBody>
          <a:bodyPr/>
          <a:lstStyle>
            <a:lvl1pPr>
              <a:defRPr/>
            </a:lvl1pPr>
          </a:lstStyle>
          <a:p>
            <a:pPr>
              <a:defRPr/>
            </a:pPr>
            <a:fld id="{0A5864F3-3D71-4C72-9ABE-E16F1101E70C}" type="datetime1">
              <a:rPr lang="sv-SE" smtClean="0"/>
              <a:t>2018-02-06</a:t>
            </a:fld>
            <a:endParaRPr lang="sv-SE"/>
          </a:p>
        </p:txBody>
      </p:sp>
      <p:sp>
        <p:nvSpPr>
          <p:cNvPr id="6" name="Platshållare för sidfot 4"/>
          <p:cNvSpPr>
            <a:spLocks noGrp="1"/>
          </p:cNvSpPr>
          <p:nvPr>
            <p:ph type="ftr" sz="quarter" idx="11"/>
          </p:nvPr>
        </p:nvSpPr>
        <p:spPr/>
        <p:txBody>
          <a:bodyPr/>
          <a:lstStyle>
            <a:lvl1pPr>
              <a:defRPr/>
            </a:lvl1pPr>
          </a:lstStyle>
          <a:p>
            <a:pPr>
              <a:defRPr/>
            </a:pPr>
            <a:endParaRPr lang="sv-SE"/>
          </a:p>
        </p:txBody>
      </p:sp>
      <p:sp>
        <p:nvSpPr>
          <p:cNvPr id="7" name="Platshållare för bildnummer 5"/>
          <p:cNvSpPr>
            <a:spLocks noGrp="1"/>
          </p:cNvSpPr>
          <p:nvPr>
            <p:ph type="sldNum" sz="quarter" idx="12"/>
          </p:nvPr>
        </p:nvSpPr>
        <p:spPr/>
        <p:txBody>
          <a:bodyPr/>
          <a:lstStyle>
            <a:lvl1pPr>
              <a:defRPr/>
            </a:lvl1pPr>
          </a:lstStyle>
          <a:p>
            <a:pPr>
              <a:defRPr/>
            </a:pPr>
            <a:fld id="{B98D186A-D176-4676-BD7D-D1FCC4E378E1}" type="slidenum">
              <a:rPr lang="sv-SE"/>
              <a:pPr>
                <a:defRPr/>
              </a:pPr>
              <a:t>‹#›</a:t>
            </a:fld>
            <a:endParaRPr lang="sv-SE"/>
          </a:p>
        </p:txBody>
      </p:sp>
    </p:spTree>
    <p:extLst>
      <p:ext uri="{BB962C8B-B14F-4D97-AF65-F5344CB8AC3E}">
        <p14:creationId xmlns:p14="http://schemas.microsoft.com/office/powerpoint/2010/main" val="2711756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smtClean="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3"/>
          <p:cNvSpPr>
            <a:spLocks noGrp="1"/>
          </p:cNvSpPr>
          <p:nvPr>
            <p:ph type="dt" sz="half" idx="10"/>
          </p:nvPr>
        </p:nvSpPr>
        <p:spPr/>
        <p:txBody>
          <a:bodyPr/>
          <a:lstStyle>
            <a:lvl1pPr>
              <a:defRPr/>
            </a:lvl1pPr>
          </a:lstStyle>
          <a:p>
            <a:pPr>
              <a:defRPr/>
            </a:pPr>
            <a:fld id="{BAFCD0FC-8344-4575-8C15-D7ED3C89BD31}" type="datetime1">
              <a:rPr lang="sv-SE" smtClean="0"/>
              <a:t>2018-02-06</a:t>
            </a:fld>
            <a:endParaRPr lang="sv-SE"/>
          </a:p>
        </p:txBody>
      </p:sp>
      <p:sp>
        <p:nvSpPr>
          <p:cNvPr id="6" name="Platshållare för sidfot 4"/>
          <p:cNvSpPr>
            <a:spLocks noGrp="1"/>
          </p:cNvSpPr>
          <p:nvPr>
            <p:ph type="ftr" sz="quarter" idx="11"/>
          </p:nvPr>
        </p:nvSpPr>
        <p:spPr/>
        <p:txBody>
          <a:bodyPr/>
          <a:lstStyle>
            <a:lvl1pPr>
              <a:defRPr/>
            </a:lvl1pPr>
          </a:lstStyle>
          <a:p>
            <a:pPr>
              <a:defRPr/>
            </a:pPr>
            <a:endParaRPr lang="sv-SE"/>
          </a:p>
        </p:txBody>
      </p:sp>
      <p:sp>
        <p:nvSpPr>
          <p:cNvPr id="7" name="Platshållare för bildnummer 5"/>
          <p:cNvSpPr>
            <a:spLocks noGrp="1"/>
          </p:cNvSpPr>
          <p:nvPr>
            <p:ph type="sldNum" sz="quarter" idx="12"/>
          </p:nvPr>
        </p:nvSpPr>
        <p:spPr/>
        <p:txBody>
          <a:bodyPr/>
          <a:lstStyle>
            <a:lvl1pPr>
              <a:defRPr/>
            </a:lvl1pPr>
          </a:lstStyle>
          <a:p>
            <a:pPr>
              <a:defRPr/>
            </a:pPr>
            <a:fld id="{7C9FE7F3-DB82-4BD5-B6FC-DAB40A796C63}" type="slidenum">
              <a:rPr lang="sv-SE"/>
              <a:pPr>
                <a:defRPr/>
              </a:pPr>
              <a:t>‹#›</a:t>
            </a:fld>
            <a:endParaRPr lang="sv-SE"/>
          </a:p>
        </p:txBody>
      </p:sp>
    </p:spTree>
    <p:extLst>
      <p:ext uri="{BB962C8B-B14F-4D97-AF65-F5344CB8AC3E}">
        <p14:creationId xmlns:p14="http://schemas.microsoft.com/office/powerpoint/2010/main" val="4185731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Platshållare för rubrik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smtClean="0"/>
              <a:t>Klicka här för att ändra format</a:t>
            </a:r>
          </a:p>
        </p:txBody>
      </p:sp>
      <p:sp>
        <p:nvSpPr>
          <p:cNvPr id="1027" name="Platshållare för tex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47D320DC-CF98-4C56-8370-B9AE81260738}" type="datetime1">
              <a:rPr lang="sv-SE" smtClean="0"/>
              <a:t>2018-02-06</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CF6B20BE-D9DE-41C7-B348-7A9808A74C77}" type="slidenum">
              <a:rPr lang="sv-SE"/>
              <a:pPr>
                <a:defRPr/>
              </a:pPr>
              <a:t>‹#›</a:t>
            </a:fld>
            <a:endParaRPr lang="sv-S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viltdata.se/"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455274"/>
          </a:xfrm>
        </p:spPr>
        <p:txBody>
          <a:bodyPr/>
          <a:lstStyle/>
          <a:p>
            <a:r>
              <a:rPr lang="sv-SE" sz="4000" b="1" i="1" dirty="0" smtClean="0"/>
              <a:t>Välkomna till Kvällens Årsmöte i </a:t>
            </a:r>
            <a:r>
              <a:rPr lang="sv-SE" sz="4000" b="1" i="1" dirty="0" smtClean="0"/>
              <a:t>Jägareförbundet Hållnäs-Österlövsta Jaktvårdskrets</a:t>
            </a:r>
            <a:endParaRPr lang="sv-SE" sz="4000" b="1" i="1" dirty="0"/>
          </a:p>
        </p:txBody>
      </p:sp>
      <p:sp>
        <p:nvSpPr>
          <p:cNvPr id="3" name="Platshållare för bildnummer 2"/>
          <p:cNvSpPr>
            <a:spLocks noGrp="1"/>
          </p:cNvSpPr>
          <p:nvPr>
            <p:ph type="sldNum" sz="quarter" idx="12"/>
          </p:nvPr>
        </p:nvSpPr>
        <p:spPr/>
        <p:txBody>
          <a:bodyPr/>
          <a:lstStyle/>
          <a:p>
            <a:pPr>
              <a:defRPr/>
            </a:pPr>
            <a:fld id="{A506EFED-450A-49DB-A505-4023B1FDC996}" type="slidenum">
              <a:rPr lang="sv-SE" smtClean="0"/>
              <a:pPr>
                <a:defRPr/>
              </a:pPr>
              <a:t>1</a:t>
            </a:fld>
            <a:endParaRPr lang="sv-SE"/>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821285"/>
            <a:ext cx="1201737"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Tyck till! Påverka Jägareförbundets framt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1844" y="2095037"/>
            <a:ext cx="5744302" cy="4261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00858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a:blip r:embed="rId2"/>
          <a:stretch>
            <a:fillRect/>
          </a:stretch>
        </p:blipFill>
        <p:spPr>
          <a:xfrm>
            <a:off x="3203848" y="1844823"/>
            <a:ext cx="5940152" cy="4876652"/>
          </a:xfrm>
          <a:prstGeom prst="rect">
            <a:avLst/>
          </a:prstGeom>
        </p:spPr>
      </p:pic>
      <p:sp>
        <p:nvSpPr>
          <p:cNvPr id="3" name="Platshållare för innehåll 2"/>
          <p:cNvSpPr>
            <a:spLocks noGrp="1"/>
          </p:cNvSpPr>
          <p:nvPr>
            <p:ph idx="1"/>
          </p:nvPr>
        </p:nvSpPr>
        <p:spPr>
          <a:xfrm>
            <a:off x="1714500" y="476672"/>
            <a:ext cx="6972300" cy="5649491"/>
          </a:xfrm>
        </p:spPr>
        <p:txBody>
          <a:bodyPr/>
          <a:lstStyle/>
          <a:p>
            <a:r>
              <a:rPr lang="sv-SE" sz="4400" dirty="0" smtClean="0"/>
              <a:t>KM i Viltspår 4 juni </a:t>
            </a:r>
            <a:endParaRPr lang="sv-SE" sz="4400" dirty="0"/>
          </a:p>
        </p:txBody>
      </p:sp>
      <p:sp>
        <p:nvSpPr>
          <p:cNvPr id="4" name="Platshållare för text 3"/>
          <p:cNvSpPr>
            <a:spLocks noGrp="1"/>
          </p:cNvSpPr>
          <p:nvPr>
            <p:ph type="body" sz="half" idx="2"/>
          </p:nvPr>
        </p:nvSpPr>
        <p:spPr>
          <a:xfrm>
            <a:off x="457200" y="1435100"/>
            <a:ext cx="3008313" cy="4691063"/>
          </a:xfrm>
        </p:spPr>
        <p:txBody>
          <a:bodyPr/>
          <a:lstStyle/>
          <a:p>
            <a:r>
              <a:rPr lang="sv-SE" sz="1800" b="1" dirty="0" smtClean="0"/>
              <a:t>GULD</a:t>
            </a:r>
          </a:p>
          <a:p>
            <a:r>
              <a:rPr lang="sv-SE" sz="1800" b="1" dirty="0" smtClean="0"/>
              <a:t>Åke Flinthammar* </a:t>
            </a:r>
          </a:p>
          <a:p>
            <a:r>
              <a:rPr lang="sv-SE" sz="1800" b="1" dirty="0" smtClean="0"/>
              <a:t>med </a:t>
            </a:r>
          </a:p>
          <a:p>
            <a:r>
              <a:rPr lang="sv-SE" sz="1800" b="1" dirty="0" smtClean="0"/>
              <a:t>beaglen </a:t>
            </a:r>
            <a:r>
              <a:rPr lang="sv-SE" sz="1800" b="1" dirty="0" err="1"/>
              <a:t>Jåker</a:t>
            </a:r>
            <a:r>
              <a:rPr lang="sv-SE" sz="1800" b="1" dirty="0"/>
              <a:t>, 74 poäng</a:t>
            </a:r>
          </a:p>
          <a:p>
            <a:endParaRPr lang="sv-SE" sz="1800" b="1" dirty="0" smtClean="0"/>
          </a:p>
          <a:p>
            <a:r>
              <a:rPr lang="sv-SE" sz="1800" b="1" dirty="0" smtClean="0"/>
              <a:t>SILVER </a:t>
            </a:r>
          </a:p>
          <a:p>
            <a:r>
              <a:rPr lang="sv-SE" sz="1800" b="1" dirty="0" smtClean="0"/>
              <a:t>Victor </a:t>
            </a:r>
            <a:r>
              <a:rPr lang="sv-SE" sz="1800" b="1" dirty="0"/>
              <a:t>Setterberg </a:t>
            </a:r>
            <a:endParaRPr lang="sv-SE" sz="1800" b="1" dirty="0" smtClean="0"/>
          </a:p>
          <a:p>
            <a:r>
              <a:rPr lang="sv-SE" sz="1800" b="1" dirty="0" smtClean="0"/>
              <a:t>med </a:t>
            </a:r>
          </a:p>
          <a:p>
            <a:r>
              <a:rPr lang="sv-SE" sz="1800" b="1" dirty="0" smtClean="0"/>
              <a:t>engelsk </a:t>
            </a:r>
            <a:r>
              <a:rPr lang="sv-SE" sz="1800" b="1" dirty="0"/>
              <a:t>springer spaniel, </a:t>
            </a:r>
            <a:r>
              <a:rPr lang="sv-SE" sz="1800" b="1" dirty="0" err="1"/>
              <a:t>Amber</a:t>
            </a:r>
            <a:r>
              <a:rPr lang="sv-SE" sz="1800" b="1" dirty="0"/>
              <a:t>, 73 </a:t>
            </a:r>
            <a:r>
              <a:rPr lang="sv-SE" sz="1800" b="1" dirty="0" smtClean="0"/>
              <a:t>poäng</a:t>
            </a:r>
          </a:p>
          <a:p>
            <a:endParaRPr lang="sv-SE" sz="1800" b="1" dirty="0"/>
          </a:p>
          <a:p>
            <a:r>
              <a:rPr lang="sv-SE" sz="1800" b="1" dirty="0"/>
              <a:t>BRONS </a:t>
            </a:r>
            <a:endParaRPr lang="sv-SE" sz="1800" b="1" dirty="0" smtClean="0"/>
          </a:p>
          <a:p>
            <a:r>
              <a:rPr lang="sv-SE" sz="1800" b="1" dirty="0" smtClean="0"/>
              <a:t>Ann-Katrin </a:t>
            </a:r>
            <a:r>
              <a:rPr lang="sv-SE" sz="1800" b="1" dirty="0"/>
              <a:t>Flinthammar </a:t>
            </a:r>
            <a:endParaRPr lang="sv-SE" sz="1800" b="1" dirty="0" smtClean="0"/>
          </a:p>
          <a:p>
            <a:r>
              <a:rPr lang="sv-SE" sz="1800" b="1" dirty="0" smtClean="0"/>
              <a:t>med </a:t>
            </a:r>
            <a:r>
              <a:rPr lang="sv-SE" sz="1800" b="1" dirty="0"/>
              <a:t>blandrasen Kasper, 73 </a:t>
            </a:r>
            <a:r>
              <a:rPr lang="sv-SE" sz="1800" b="1" dirty="0" smtClean="0"/>
              <a:t>poäng</a:t>
            </a:r>
            <a:endParaRPr lang="sv-SE" sz="1800" b="1" dirty="0"/>
          </a:p>
        </p:txBody>
      </p:sp>
      <p:sp>
        <p:nvSpPr>
          <p:cNvPr id="5" name="Platshållare för bildnummer 4"/>
          <p:cNvSpPr>
            <a:spLocks noGrp="1"/>
          </p:cNvSpPr>
          <p:nvPr>
            <p:ph type="sldNum" sz="quarter" idx="12"/>
          </p:nvPr>
        </p:nvSpPr>
        <p:spPr/>
        <p:txBody>
          <a:bodyPr/>
          <a:lstStyle/>
          <a:p>
            <a:pPr>
              <a:defRPr/>
            </a:pPr>
            <a:fld id="{B98D186A-D176-4676-BD7D-D1FCC4E378E1}" type="slidenum">
              <a:rPr lang="sv-SE" smtClean="0"/>
              <a:pPr>
                <a:defRPr/>
              </a:pPr>
              <a:t>10</a:t>
            </a:fld>
            <a:endParaRPr lang="sv-SE"/>
          </a:p>
        </p:txBody>
      </p:sp>
    </p:spTree>
    <p:extLst>
      <p:ext uri="{BB962C8B-B14F-4D97-AF65-F5344CB8AC3E}">
        <p14:creationId xmlns:p14="http://schemas.microsoft.com/office/powerpoint/2010/main" val="2740301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Övnings- och tävlingsåret </a:t>
            </a:r>
            <a:r>
              <a:rPr lang="sv-SE" dirty="0" smtClean="0"/>
              <a:t>2017</a:t>
            </a:r>
            <a:r>
              <a:rPr lang="sv-SE" dirty="0" smtClean="0"/>
              <a:t/>
            </a:r>
            <a:br>
              <a:rPr lang="sv-SE" dirty="0" smtClean="0"/>
            </a:br>
            <a:r>
              <a:rPr lang="sv-SE" sz="2600" dirty="0" smtClean="0"/>
              <a:t>Jägareförbundet Hållnäs-Österlövsta </a:t>
            </a:r>
            <a:r>
              <a:rPr lang="sv-SE" sz="2600" dirty="0" smtClean="0"/>
              <a:t>JVK</a:t>
            </a:r>
            <a:endParaRPr lang="sv-SE" sz="2600" dirty="0"/>
          </a:p>
        </p:txBody>
      </p:sp>
      <p:sp>
        <p:nvSpPr>
          <p:cNvPr id="3" name="Platshållare för innehåll 2"/>
          <p:cNvSpPr>
            <a:spLocks noGrp="1"/>
          </p:cNvSpPr>
          <p:nvPr>
            <p:ph idx="1"/>
          </p:nvPr>
        </p:nvSpPr>
        <p:spPr>
          <a:xfrm>
            <a:off x="457200" y="1600200"/>
            <a:ext cx="8229600" cy="5069160"/>
          </a:xfrm>
        </p:spPr>
        <p:txBody>
          <a:bodyPr/>
          <a:lstStyle/>
          <a:p>
            <a:r>
              <a:rPr lang="sv-SE" sz="2800" dirty="0" smtClean="0"/>
              <a:t>Övning/Tävlingsbanor/stigar: Fagerviken, Försäter, </a:t>
            </a:r>
            <a:r>
              <a:rPr lang="sv-SE" sz="2800" dirty="0" err="1" smtClean="0"/>
              <a:t>Lövsta</a:t>
            </a:r>
            <a:r>
              <a:rPr lang="sv-SE" sz="2800" dirty="0" smtClean="0"/>
              <a:t> – Skytte:</a:t>
            </a:r>
            <a:endParaRPr lang="sv-SE" sz="2800" dirty="0" smtClean="0"/>
          </a:p>
          <a:p>
            <a:r>
              <a:rPr lang="sv-SE" sz="2800" dirty="0" smtClean="0"/>
              <a:t>Hagelstig Gyttorp Cup </a:t>
            </a:r>
            <a:r>
              <a:rPr lang="sv-SE" sz="2800" dirty="0" smtClean="0"/>
              <a:t>30 mars</a:t>
            </a:r>
            <a:r>
              <a:rPr lang="sv-SE" sz="2800" dirty="0" smtClean="0"/>
              <a:t>, </a:t>
            </a:r>
            <a:r>
              <a:rPr lang="sv-SE" sz="2800" dirty="0" smtClean="0"/>
              <a:t>Fagerviken</a:t>
            </a:r>
          </a:p>
          <a:p>
            <a:r>
              <a:rPr lang="sv-SE" sz="2800" dirty="0" smtClean="0"/>
              <a:t>Älgstig, Norma Cup </a:t>
            </a:r>
            <a:r>
              <a:rPr lang="sv-SE" sz="2800" dirty="0" smtClean="0"/>
              <a:t>30/9</a:t>
            </a:r>
            <a:r>
              <a:rPr lang="sv-SE" sz="2800" dirty="0" smtClean="0"/>
              <a:t>, </a:t>
            </a:r>
            <a:r>
              <a:rPr lang="sv-SE" sz="2800" dirty="0" smtClean="0"/>
              <a:t>Försäter: Riksfinal, LM och KM</a:t>
            </a:r>
            <a:endParaRPr lang="sv-SE" sz="2800" dirty="0" smtClean="0"/>
          </a:p>
          <a:p>
            <a:r>
              <a:rPr lang="sv-SE" sz="2800" dirty="0" smtClean="0"/>
              <a:t>Älgbana, </a:t>
            </a:r>
            <a:r>
              <a:rPr lang="sv-SE" sz="2800" dirty="0" smtClean="0"/>
              <a:t>28/7</a:t>
            </a:r>
            <a:r>
              <a:rPr lang="sv-SE" sz="2800" dirty="0" smtClean="0"/>
              <a:t>, Försäter, KM</a:t>
            </a:r>
          </a:p>
          <a:p>
            <a:r>
              <a:rPr lang="sv-SE" sz="2800" dirty="0" smtClean="0"/>
              <a:t>Trapp, </a:t>
            </a:r>
            <a:r>
              <a:rPr lang="sv-SE" sz="2800" dirty="0"/>
              <a:t>2</a:t>
            </a:r>
            <a:r>
              <a:rPr lang="sv-SE" sz="2800" dirty="0" smtClean="0"/>
              <a:t>/6 </a:t>
            </a:r>
            <a:r>
              <a:rPr lang="sv-SE" sz="2800" dirty="0" smtClean="0"/>
              <a:t>, KM</a:t>
            </a:r>
          </a:p>
          <a:p>
            <a:r>
              <a:rPr lang="sv-SE" sz="2800" dirty="0" smtClean="0"/>
              <a:t>Hagelstig, 10/6 , </a:t>
            </a:r>
            <a:r>
              <a:rPr lang="sv-SE" sz="2800" dirty="0" smtClean="0"/>
              <a:t>Försäter, </a:t>
            </a:r>
            <a:r>
              <a:rPr lang="sv-SE" sz="2800" dirty="0" smtClean="0"/>
              <a:t>Gyttorp Cup KM LM</a:t>
            </a:r>
          </a:p>
          <a:p>
            <a:r>
              <a:rPr lang="sv-SE" sz="2800" dirty="0" smtClean="0"/>
              <a:t>Hund: KM Viltspår 3/6 </a:t>
            </a:r>
            <a:endParaRPr lang="sv-SE" sz="2800" dirty="0" smtClean="0"/>
          </a:p>
          <a:p>
            <a:pPr marL="0" indent="0">
              <a:buNone/>
            </a:pPr>
            <a:r>
              <a:rPr lang="sv-SE" sz="2800" b="1" i="1" dirty="0" smtClean="0">
                <a:solidFill>
                  <a:srgbClr val="0070C0"/>
                </a:solidFill>
              </a:rPr>
              <a:t>		</a:t>
            </a:r>
            <a:r>
              <a:rPr lang="sv-SE" sz="2000" b="1" i="1" dirty="0" smtClean="0">
                <a:solidFill>
                  <a:srgbClr val="FF0000"/>
                </a:solidFill>
              </a:rPr>
              <a:t>Preliminärt program!  Håll koll på hemsidan</a:t>
            </a:r>
          </a:p>
          <a:p>
            <a:pPr marL="0" indent="0" algn="ctr">
              <a:buNone/>
            </a:pPr>
            <a:r>
              <a:rPr lang="sv-SE" sz="2000" b="1" i="1" dirty="0" smtClean="0">
                <a:solidFill>
                  <a:srgbClr val="0070C0"/>
                </a:solidFill>
              </a:rPr>
              <a:t>www.laget.se/HALLNASOSTERLOVSTA</a:t>
            </a:r>
            <a:endParaRPr lang="sv-SE" sz="2000" b="1" i="1" dirty="0">
              <a:solidFill>
                <a:srgbClr val="0070C0"/>
              </a:solidFill>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34703"/>
            <a:ext cx="848969" cy="1450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Platshållare för bildnummer 4"/>
          <p:cNvSpPr>
            <a:spLocks noGrp="1"/>
          </p:cNvSpPr>
          <p:nvPr>
            <p:ph type="sldNum" sz="quarter" idx="12"/>
          </p:nvPr>
        </p:nvSpPr>
        <p:spPr/>
        <p:txBody>
          <a:bodyPr/>
          <a:lstStyle/>
          <a:p>
            <a:pPr>
              <a:defRPr/>
            </a:pPr>
            <a:fld id="{168E70CE-71C2-471C-A05C-0DA0CA305032}" type="slidenum">
              <a:rPr lang="sv-SE" smtClean="0"/>
              <a:pPr>
                <a:defRPr/>
              </a:pPr>
              <a:t>11</a:t>
            </a:fld>
            <a:endParaRPr lang="sv-SE" dirty="0"/>
          </a:p>
        </p:txBody>
      </p:sp>
    </p:spTree>
    <p:extLst>
      <p:ext uri="{BB962C8B-B14F-4D97-AF65-F5344CB8AC3E}">
        <p14:creationId xmlns:p14="http://schemas.microsoft.com/office/powerpoint/2010/main" val="40815897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pPr>
              <a:defRPr/>
            </a:pPr>
            <a:fld id="{611421F9-3EBD-4460-8FAF-0A00916E5434}" type="slidenum">
              <a:rPr lang="sv-SE" smtClean="0"/>
              <a:pPr>
                <a:defRPr/>
              </a:pPr>
              <a:t>12</a:t>
            </a:fld>
            <a:endParaRPr lang="sv-SE"/>
          </a:p>
        </p:txBody>
      </p:sp>
      <p:sp>
        <p:nvSpPr>
          <p:cNvPr id="3" name="Rektangel 2"/>
          <p:cNvSpPr/>
          <p:nvPr/>
        </p:nvSpPr>
        <p:spPr>
          <a:xfrm>
            <a:off x="1763688" y="335846"/>
            <a:ext cx="5544616" cy="5355312"/>
          </a:xfrm>
          <a:prstGeom prst="rect">
            <a:avLst/>
          </a:prstGeom>
        </p:spPr>
        <p:txBody>
          <a:bodyPr wrap="square">
            <a:spAutoFit/>
          </a:bodyPr>
          <a:lstStyle/>
          <a:p>
            <a:r>
              <a:rPr lang="sv-SE" b="1" dirty="0"/>
              <a:t>VERKSAMHETSPLAN </a:t>
            </a:r>
            <a:r>
              <a:rPr lang="sv-SE" b="1" dirty="0" smtClean="0"/>
              <a:t>2018 Jägareförbundet Hållnäs-Österlövsta Jaktvårdskrets</a:t>
            </a:r>
          </a:p>
          <a:p>
            <a:endParaRPr lang="sv-SE" b="1" dirty="0"/>
          </a:p>
          <a:p>
            <a:r>
              <a:rPr lang="sv-SE" dirty="0"/>
              <a:t>• Ett par </a:t>
            </a:r>
            <a:r>
              <a:rPr lang="sv-SE" b="1" dirty="0"/>
              <a:t>temakvällar</a:t>
            </a:r>
            <a:r>
              <a:rPr lang="sv-SE" dirty="0"/>
              <a:t> planeras och informeras löpande – e-post &amp; hemsida &amp; </a:t>
            </a:r>
            <a:r>
              <a:rPr lang="sv-SE" dirty="0" err="1"/>
              <a:t>facebook</a:t>
            </a:r>
            <a:r>
              <a:rPr lang="sv-SE" dirty="0"/>
              <a:t> </a:t>
            </a:r>
            <a:r>
              <a:rPr lang="sv-SE" dirty="0" smtClean="0"/>
              <a:t>grupp</a:t>
            </a:r>
            <a:endParaRPr lang="sv-SE" dirty="0"/>
          </a:p>
          <a:p>
            <a:r>
              <a:rPr lang="sv-SE" dirty="0"/>
              <a:t>• </a:t>
            </a:r>
            <a:r>
              <a:rPr lang="sv-SE" b="1" dirty="0"/>
              <a:t>Skytte</a:t>
            </a:r>
            <a:r>
              <a:rPr lang="sv-SE" dirty="0"/>
              <a:t>: Tävlingsdatum/övningsdatum för </a:t>
            </a:r>
            <a:r>
              <a:rPr lang="sv-SE" dirty="0" smtClean="0"/>
              <a:t>skytte och </a:t>
            </a:r>
            <a:r>
              <a:rPr lang="sv-SE" dirty="0" err="1" smtClean="0"/>
              <a:t>viltsår</a:t>
            </a:r>
            <a:r>
              <a:rPr lang="sv-SE" dirty="0" smtClean="0"/>
              <a:t>  samt övningstillfällen </a:t>
            </a:r>
            <a:r>
              <a:rPr lang="sv-SE" dirty="0"/>
              <a:t>i alla </a:t>
            </a:r>
            <a:r>
              <a:rPr lang="sv-SE" dirty="0" smtClean="0"/>
              <a:t>discipliner finns på info-blad utdelat idag och löpande på </a:t>
            </a:r>
            <a:r>
              <a:rPr lang="sv-SE" dirty="0"/>
              <a:t>hemsidan och </a:t>
            </a:r>
            <a:r>
              <a:rPr lang="sv-SE" dirty="0" smtClean="0"/>
              <a:t>FB.</a:t>
            </a:r>
          </a:p>
          <a:p>
            <a:r>
              <a:rPr lang="sv-SE" dirty="0" smtClean="0">
                <a:solidFill>
                  <a:srgbClr val="FF0000"/>
                </a:solidFill>
              </a:rPr>
              <a:t>Nyhet både med fokus på övning och ungdom/nya medlemmar – </a:t>
            </a:r>
            <a:r>
              <a:rPr lang="sv-SE" dirty="0" err="1" smtClean="0">
                <a:solidFill>
                  <a:srgbClr val="FF0000"/>
                </a:solidFill>
              </a:rPr>
              <a:t>löpandeäglbanan</a:t>
            </a:r>
            <a:r>
              <a:rPr lang="sv-SE" dirty="0" smtClean="0">
                <a:solidFill>
                  <a:srgbClr val="FF0000"/>
                </a:solidFill>
              </a:rPr>
              <a:t> för luftgevär på Åkerbygården – </a:t>
            </a:r>
            <a:r>
              <a:rPr lang="sv-SE" dirty="0" err="1" smtClean="0">
                <a:solidFill>
                  <a:srgbClr val="FF0000"/>
                </a:solidFill>
              </a:rPr>
              <a:t>onsdagkvällar</a:t>
            </a:r>
            <a:r>
              <a:rPr lang="sv-SE" dirty="0" smtClean="0">
                <a:solidFill>
                  <a:srgbClr val="FF0000"/>
                </a:solidFill>
              </a:rPr>
              <a:t> </a:t>
            </a:r>
            <a:r>
              <a:rPr lang="sv-SE" dirty="0" err="1" smtClean="0">
                <a:solidFill>
                  <a:srgbClr val="FF0000"/>
                </a:solidFill>
              </a:rPr>
              <a:t>kl</a:t>
            </a:r>
            <a:r>
              <a:rPr lang="sv-SE" dirty="0" smtClean="0">
                <a:solidFill>
                  <a:srgbClr val="FF0000"/>
                </a:solidFill>
              </a:rPr>
              <a:t> 18.00!!!</a:t>
            </a:r>
            <a:r>
              <a:rPr lang="sv-SE" dirty="0" smtClean="0">
                <a:solidFill>
                  <a:srgbClr val="FF0000"/>
                </a:solidFill>
              </a:rPr>
              <a:t> </a:t>
            </a:r>
            <a:endParaRPr lang="sv-SE" dirty="0" smtClean="0">
              <a:solidFill>
                <a:srgbClr val="FF0000"/>
              </a:solidFill>
            </a:endParaRPr>
          </a:p>
          <a:p>
            <a:r>
              <a:rPr lang="sv-SE" dirty="0" smtClean="0"/>
              <a:t>• </a:t>
            </a:r>
            <a:r>
              <a:rPr lang="sv-SE" b="1" dirty="0"/>
              <a:t>Ungdomsaktiviteter</a:t>
            </a:r>
            <a:r>
              <a:rPr lang="sv-SE" dirty="0"/>
              <a:t>: </a:t>
            </a:r>
            <a:r>
              <a:rPr lang="sv-SE" dirty="0" smtClean="0"/>
              <a:t>Hoppas på fortsatt intresse från </a:t>
            </a:r>
            <a:r>
              <a:rPr lang="sv-SE" dirty="0" err="1" smtClean="0"/>
              <a:t>Ol</a:t>
            </a:r>
            <a:r>
              <a:rPr lang="sv-SE" dirty="0" smtClean="0"/>
              <a:t> Andersskola om skyttedag i </a:t>
            </a:r>
            <a:r>
              <a:rPr lang="sv-SE" dirty="0"/>
              <a:t>Försäter våren - Ungdomsjakt hösten </a:t>
            </a:r>
            <a:r>
              <a:rPr lang="sv-SE" dirty="0" smtClean="0"/>
              <a:t>– avvakta definitiv information.</a:t>
            </a:r>
            <a:endParaRPr lang="sv-SE" dirty="0"/>
          </a:p>
          <a:p>
            <a:r>
              <a:rPr lang="sv-SE" dirty="0"/>
              <a:t>• </a:t>
            </a:r>
            <a:r>
              <a:rPr lang="sv-SE" b="1" dirty="0"/>
              <a:t>Hund</a:t>
            </a:r>
            <a:r>
              <a:rPr lang="sv-SE" dirty="0"/>
              <a:t> – viltspårarrangemang i kretsen – våren med sikte på Regionmästerskap och efterföljt av ett inofficiellt Riksmästerskap i Länsföreningens regi</a:t>
            </a:r>
          </a:p>
          <a:p>
            <a:r>
              <a:rPr lang="sv-SE" dirty="0"/>
              <a:t>• </a:t>
            </a:r>
            <a:r>
              <a:rPr lang="sv-SE" b="1" dirty="0"/>
              <a:t>Mässor</a:t>
            </a:r>
            <a:r>
              <a:rPr lang="sv-SE" dirty="0"/>
              <a:t>: Kretsen planerar delta i 2017 års ”På Tur i Hållnäs i augusti”</a:t>
            </a:r>
          </a:p>
        </p:txBody>
      </p:sp>
    </p:spTree>
    <p:extLst>
      <p:ext uri="{BB962C8B-B14F-4D97-AF65-F5344CB8AC3E}">
        <p14:creationId xmlns:p14="http://schemas.microsoft.com/office/powerpoint/2010/main" val="39481999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Rovdjursläget i länet januari -18</a:t>
            </a:r>
            <a:endParaRPr lang="sv-SE" dirty="0"/>
          </a:p>
        </p:txBody>
      </p:sp>
      <p:sp>
        <p:nvSpPr>
          <p:cNvPr id="3" name="Platshållare för bildnummer 2"/>
          <p:cNvSpPr>
            <a:spLocks noGrp="1"/>
          </p:cNvSpPr>
          <p:nvPr>
            <p:ph type="sldNum" sz="quarter" idx="12"/>
          </p:nvPr>
        </p:nvSpPr>
        <p:spPr/>
        <p:txBody>
          <a:bodyPr/>
          <a:lstStyle/>
          <a:p>
            <a:pPr>
              <a:defRPr/>
            </a:pPr>
            <a:fld id="{A506EFED-450A-49DB-A505-4023B1FDC996}" type="slidenum">
              <a:rPr lang="sv-SE" smtClean="0"/>
              <a:pPr>
                <a:defRPr/>
              </a:pPr>
              <a:t>13</a:t>
            </a:fld>
            <a:endParaRPr lang="sv-SE"/>
          </a:p>
        </p:txBody>
      </p:sp>
      <p:pic>
        <p:nvPicPr>
          <p:cNvPr id="4" name="Bildobjekt 3"/>
          <p:cNvPicPr>
            <a:picLocks noChangeAspect="1"/>
          </p:cNvPicPr>
          <p:nvPr/>
        </p:nvPicPr>
        <p:blipFill>
          <a:blip r:embed="rId2"/>
          <a:stretch>
            <a:fillRect/>
          </a:stretch>
        </p:blipFill>
        <p:spPr>
          <a:xfrm>
            <a:off x="179513" y="1268760"/>
            <a:ext cx="8964488" cy="4747666"/>
          </a:xfrm>
          <a:prstGeom prst="rect">
            <a:avLst/>
          </a:prstGeom>
        </p:spPr>
      </p:pic>
    </p:spTree>
    <p:extLst>
      <p:ext uri="{BB962C8B-B14F-4D97-AF65-F5344CB8AC3E}">
        <p14:creationId xmlns:p14="http://schemas.microsoft.com/office/powerpoint/2010/main" val="1595726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858218"/>
          </a:xfrm>
        </p:spPr>
        <p:txBody>
          <a:bodyPr/>
          <a:lstStyle/>
          <a:p>
            <a:r>
              <a:rPr lang="sv-SE" dirty="0" smtClean="0"/>
              <a:t>Swisha och bli medlem nu!</a:t>
            </a:r>
            <a:endParaRPr lang="sv-SE" dirty="0"/>
          </a:p>
        </p:txBody>
      </p:sp>
      <p:sp>
        <p:nvSpPr>
          <p:cNvPr id="3" name="Platshållare för bildnummer 2"/>
          <p:cNvSpPr>
            <a:spLocks noGrp="1"/>
          </p:cNvSpPr>
          <p:nvPr>
            <p:ph type="sldNum" sz="quarter" idx="12"/>
          </p:nvPr>
        </p:nvSpPr>
        <p:spPr/>
        <p:txBody>
          <a:bodyPr/>
          <a:lstStyle/>
          <a:p>
            <a:pPr>
              <a:defRPr/>
            </a:pPr>
            <a:fld id="{A506EFED-450A-49DB-A505-4023B1FDC996}" type="slidenum">
              <a:rPr lang="sv-SE" smtClean="0"/>
              <a:pPr>
                <a:defRPr/>
              </a:pPr>
              <a:t>14</a:t>
            </a:fld>
            <a:endParaRPr lang="sv-SE"/>
          </a:p>
        </p:txBody>
      </p:sp>
      <p:pic>
        <p:nvPicPr>
          <p:cNvPr id="5" name="Bildobjekt 4"/>
          <p:cNvPicPr>
            <a:picLocks noChangeAspect="1"/>
          </p:cNvPicPr>
          <p:nvPr/>
        </p:nvPicPr>
        <p:blipFill>
          <a:blip r:embed="rId2"/>
          <a:stretch>
            <a:fillRect/>
          </a:stretch>
        </p:blipFill>
        <p:spPr>
          <a:xfrm>
            <a:off x="2483768" y="1700808"/>
            <a:ext cx="4392488" cy="4032448"/>
          </a:xfrm>
          <a:prstGeom prst="rect">
            <a:avLst/>
          </a:prstGeom>
        </p:spPr>
      </p:pic>
    </p:spTree>
    <p:extLst>
      <p:ext uri="{BB962C8B-B14F-4D97-AF65-F5344CB8AC3E}">
        <p14:creationId xmlns:p14="http://schemas.microsoft.com/office/powerpoint/2010/main" val="13816270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5962674"/>
          </a:xfrm>
        </p:spPr>
        <p:txBody>
          <a:bodyPr/>
          <a:lstStyle/>
          <a:p>
            <a:pPr algn="l"/>
            <a:r>
              <a:rPr lang="sv-SE" sz="2400" b="1" i="1" u="sng" dirty="0"/>
              <a:t>Genom Svenska Jägareförbundet får </a:t>
            </a:r>
            <a:r>
              <a:rPr lang="sv-SE" sz="2400" b="1" i="1" u="sng" dirty="0" smtClean="0"/>
              <a:t>du</a:t>
            </a:r>
            <a:r>
              <a:rPr lang="sv-SE" sz="2400" b="1" dirty="0" smtClean="0"/>
              <a:t>: </a:t>
            </a:r>
            <a:br>
              <a:rPr lang="sv-SE" sz="2400" b="1" dirty="0" smtClean="0"/>
            </a:br>
            <a:r>
              <a:rPr lang="sv-SE" sz="2400" b="1" dirty="0" smtClean="0"/>
              <a:t>”</a:t>
            </a:r>
            <a:r>
              <a:rPr lang="sv-SE" sz="2000" b="1" i="1" dirty="0" smtClean="0">
                <a:solidFill>
                  <a:srgbClr val="FF0000"/>
                </a:solidFill>
              </a:rPr>
              <a:t>Vi ger dig förutsättningarna så du kan skapa din jaktupplevelse!”</a:t>
            </a:r>
            <a:br>
              <a:rPr lang="sv-SE" sz="2000" b="1" i="1" dirty="0" smtClean="0">
                <a:solidFill>
                  <a:srgbClr val="FF0000"/>
                </a:solidFill>
              </a:rPr>
            </a:br>
            <a:r>
              <a:rPr lang="sv-SE" sz="2000" b="1" i="1" dirty="0" smtClean="0">
                <a:solidFill>
                  <a:srgbClr val="FF0000"/>
                </a:solidFill>
              </a:rPr>
              <a:t/>
            </a:r>
            <a:br>
              <a:rPr lang="sv-SE" sz="2000" b="1" i="1" dirty="0" smtClean="0">
                <a:solidFill>
                  <a:srgbClr val="FF0000"/>
                </a:solidFill>
              </a:rPr>
            </a:br>
            <a:r>
              <a:rPr lang="sv-SE" sz="2400" b="1" dirty="0" smtClean="0"/>
              <a:t>En </a:t>
            </a:r>
            <a:r>
              <a:rPr lang="sv-SE" sz="2400" b="1" dirty="0"/>
              <a:t>hel organisation som arbetar och tar ansvar för att främja </a:t>
            </a:r>
            <a:r>
              <a:rPr lang="sv-SE" sz="2400" b="1" dirty="0" smtClean="0"/>
              <a:t>den </a:t>
            </a:r>
            <a:r>
              <a:rPr lang="sv-SE" sz="2400" b="1" dirty="0"/>
              <a:t>svenska jakten som du känner den och vill känna den i </a:t>
            </a:r>
            <a:r>
              <a:rPr lang="sv-SE" sz="2400" b="1" dirty="0" smtClean="0"/>
              <a:t>framtiden </a:t>
            </a:r>
            <a:br>
              <a:rPr lang="sv-SE" sz="2400" b="1" dirty="0" smtClean="0"/>
            </a:br>
            <a:r>
              <a:rPr lang="sv-SE" sz="2400" b="1" dirty="0"/>
              <a:t/>
            </a:r>
            <a:br>
              <a:rPr lang="sv-SE" sz="2400" b="1" dirty="0"/>
            </a:br>
            <a:r>
              <a:rPr lang="sv-SE" sz="2400" b="1" dirty="0"/>
              <a:t>D</a:t>
            </a:r>
            <a:r>
              <a:rPr lang="sv-SE" sz="2400" b="1" dirty="0" smtClean="0"/>
              <a:t>u får också </a:t>
            </a:r>
            <a:r>
              <a:rPr lang="sv-SE" sz="2400" b="1" dirty="0"/>
              <a:t>medlemstidningar, försäkringar och utbildningar </a:t>
            </a:r>
            <a:r>
              <a:rPr lang="sv-SE" sz="2400" b="1" dirty="0" smtClean="0"/>
              <a:t/>
            </a:r>
            <a:br>
              <a:rPr lang="sv-SE" sz="2400" b="1" dirty="0" smtClean="0"/>
            </a:br>
            <a:r>
              <a:rPr lang="sv-SE" sz="2400" b="1" dirty="0" smtClean="0"/>
              <a:t/>
            </a:r>
            <a:br>
              <a:rPr lang="sv-SE" sz="2400" b="1" dirty="0" smtClean="0"/>
            </a:br>
            <a:r>
              <a:rPr lang="sv-SE" sz="2400" b="1" dirty="0" smtClean="0"/>
              <a:t>Du erbjuds aktiviteter </a:t>
            </a:r>
            <a:r>
              <a:rPr lang="sv-SE" sz="2400" b="1" dirty="0"/>
              <a:t>lokalt och </a:t>
            </a:r>
            <a:r>
              <a:rPr lang="sv-SE" sz="2400" b="1" dirty="0" smtClean="0"/>
              <a:t>regionalt</a:t>
            </a:r>
            <a:br>
              <a:rPr lang="sv-SE" sz="2400" b="1" dirty="0" smtClean="0"/>
            </a:br>
            <a:r>
              <a:rPr lang="sv-SE" sz="2400" b="1" dirty="0" smtClean="0"/>
              <a:t/>
            </a:r>
            <a:br>
              <a:rPr lang="sv-SE" sz="2400" b="1" dirty="0" smtClean="0"/>
            </a:br>
            <a:r>
              <a:rPr lang="sv-SE" sz="2400" b="1" dirty="0" smtClean="0"/>
              <a:t>Dessutom </a:t>
            </a:r>
            <a:r>
              <a:rPr lang="sv-SE" sz="2400" b="1" dirty="0"/>
              <a:t>får du gemenskap för livet och bra </a:t>
            </a:r>
            <a:r>
              <a:rPr lang="sv-SE" sz="2400" b="1" dirty="0" smtClean="0"/>
              <a:t>medlemsförmåner</a:t>
            </a:r>
            <a:br>
              <a:rPr lang="sv-SE" sz="2400" b="1" dirty="0" smtClean="0"/>
            </a:br>
            <a:r>
              <a:rPr lang="sv-SE" sz="2400" b="1" dirty="0"/>
              <a:t/>
            </a:r>
            <a:br>
              <a:rPr lang="sv-SE" sz="2400" b="1" dirty="0"/>
            </a:br>
            <a:r>
              <a:rPr lang="sv-SE" sz="2400" b="1" dirty="0" smtClean="0"/>
              <a:t>               Kom ihåg: </a:t>
            </a:r>
            <a:r>
              <a:rPr lang="sv-SE" sz="2400" dirty="0" smtClean="0"/>
              <a:t>rapportera </a:t>
            </a:r>
            <a:r>
              <a:rPr lang="sv-SE" sz="2400" dirty="0"/>
              <a:t>vad du skjutit</a:t>
            </a:r>
            <a:r>
              <a:rPr lang="sv-SE" sz="2400" b="1" dirty="0"/>
              <a:t> </a:t>
            </a:r>
            <a:r>
              <a:rPr lang="sv-SE" sz="2400" b="1" dirty="0" smtClean="0"/>
              <a:t>på </a:t>
            </a:r>
            <a:r>
              <a:rPr lang="sv-SE" sz="2400" b="1" dirty="0" smtClean="0">
                <a:hlinkClick r:id="rId2"/>
              </a:rPr>
              <a:t>www.viltdata.se</a:t>
            </a:r>
            <a:r>
              <a:rPr lang="sv-SE" sz="2400" b="1" dirty="0" smtClean="0"/>
              <a:t> </a:t>
            </a:r>
            <a:br>
              <a:rPr lang="sv-SE" sz="2400" b="1" dirty="0" smtClean="0"/>
            </a:br>
            <a:endParaRPr lang="sv-SE" sz="2400" b="1" dirty="0"/>
          </a:p>
        </p:txBody>
      </p:sp>
      <p:sp>
        <p:nvSpPr>
          <p:cNvPr id="3" name="Platshållare för bildnummer 2"/>
          <p:cNvSpPr>
            <a:spLocks noGrp="1"/>
          </p:cNvSpPr>
          <p:nvPr>
            <p:ph type="sldNum" sz="quarter" idx="12"/>
          </p:nvPr>
        </p:nvSpPr>
        <p:spPr/>
        <p:txBody>
          <a:bodyPr/>
          <a:lstStyle/>
          <a:p>
            <a:pPr>
              <a:defRPr/>
            </a:pPr>
            <a:fld id="{A506EFED-450A-49DB-A505-4023B1FDC996}" type="slidenum">
              <a:rPr lang="sv-SE" smtClean="0"/>
              <a:pPr>
                <a:defRPr/>
              </a:pPr>
              <a:t>15</a:t>
            </a:fld>
            <a:endParaRPr lang="sv-SE"/>
          </a:p>
        </p:txBody>
      </p:sp>
      <p:sp>
        <p:nvSpPr>
          <p:cNvPr id="4" name="Tankebubbla 3"/>
          <p:cNvSpPr/>
          <p:nvPr/>
        </p:nvSpPr>
        <p:spPr>
          <a:xfrm>
            <a:off x="7164288" y="4581128"/>
            <a:ext cx="914400" cy="61264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t>Obs</a:t>
            </a:r>
            <a:endParaRPr lang="sv-SE"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5013176"/>
            <a:ext cx="847725" cy="145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48279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ubrik 1"/>
          <p:cNvSpPr>
            <a:spLocks noGrp="1"/>
          </p:cNvSpPr>
          <p:nvPr>
            <p:ph type="ctrTitle"/>
          </p:nvPr>
        </p:nvSpPr>
        <p:spPr>
          <a:xfrm>
            <a:off x="685800" y="476250"/>
            <a:ext cx="7772400" cy="2089150"/>
          </a:xfrm>
        </p:spPr>
        <p:txBody>
          <a:bodyPr/>
          <a:lstStyle/>
          <a:p>
            <a:r>
              <a:rPr lang="sv-SE" sz="3200" dirty="0" smtClean="0"/>
              <a:t>Års</a:t>
            </a:r>
            <a:r>
              <a:rPr lang="sv-SE" sz="3200" dirty="0" smtClean="0"/>
              <a:t>möte </a:t>
            </a:r>
            <a:br>
              <a:rPr lang="sv-SE" sz="3200" dirty="0" smtClean="0"/>
            </a:br>
            <a:r>
              <a:rPr lang="sv-SE" sz="3200" dirty="0" smtClean="0"/>
              <a:t>Jägareförbundet Hållnäs-Österlövsta </a:t>
            </a:r>
            <a:r>
              <a:rPr lang="sv-SE" sz="3200" dirty="0" smtClean="0"/>
              <a:t>JVK </a:t>
            </a:r>
            <a:br>
              <a:rPr lang="sv-SE" sz="3200" dirty="0" smtClean="0"/>
            </a:br>
            <a:r>
              <a:rPr lang="sv-SE" sz="3200" dirty="0" smtClean="0"/>
              <a:t>Verksamhetsåret </a:t>
            </a:r>
            <a:r>
              <a:rPr lang="sv-SE" sz="3200" dirty="0" smtClean="0"/>
              <a:t>2017</a:t>
            </a:r>
            <a:r>
              <a:rPr lang="sv-SE" sz="3200" dirty="0" smtClean="0"/>
              <a:t/>
            </a:r>
            <a:br>
              <a:rPr lang="sv-SE" sz="3200" dirty="0" smtClean="0"/>
            </a:br>
            <a:r>
              <a:rPr lang="sv-SE" sz="1600" dirty="0"/>
              <a:t>7</a:t>
            </a:r>
            <a:r>
              <a:rPr lang="sv-SE" sz="1600" dirty="0" smtClean="0"/>
              <a:t> </a:t>
            </a:r>
            <a:r>
              <a:rPr lang="sv-SE" sz="1600" dirty="0" smtClean="0"/>
              <a:t>februari </a:t>
            </a:r>
            <a:r>
              <a:rPr lang="sv-SE" sz="1600" dirty="0" smtClean="0"/>
              <a:t>2018, </a:t>
            </a:r>
            <a:r>
              <a:rPr lang="sv-SE" sz="1600" dirty="0" smtClean="0"/>
              <a:t>Berggården, Fagerviken</a:t>
            </a:r>
            <a:endParaRPr lang="sv-SE" sz="3200" dirty="0" smtClean="0"/>
          </a:p>
        </p:txBody>
      </p:sp>
      <p:sp>
        <p:nvSpPr>
          <p:cNvPr id="3" name="Underrubrik 2"/>
          <p:cNvSpPr>
            <a:spLocks noGrp="1"/>
          </p:cNvSpPr>
          <p:nvPr>
            <p:ph type="subTitle" idx="1"/>
          </p:nvPr>
        </p:nvSpPr>
        <p:spPr>
          <a:xfrm>
            <a:off x="1403648" y="2420888"/>
            <a:ext cx="6408440" cy="3888431"/>
          </a:xfrm>
        </p:spPr>
        <p:txBody>
          <a:bodyPr rtlCol="0">
            <a:normAutofit/>
          </a:bodyPr>
          <a:lstStyle/>
          <a:p>
            <a:pPr algn="l" fontAlgn="auto">
              <a:spcAft>
                <a:spcPts val="0"/>
              </a:spcAft>
              <a:buFont typeface="Arial" pitchFamily="34" charset="0"/>
              <a:buNone/>
              <a:defRPr/>
            </a:pPr>
            <a:r>
              <a:rPr lang="sv-SE" sz="2800" dirty="0" smtClean="0">
                <a:solidFill>
                  <a:schemeClr val="tx1"/>
                </a:solidFill>
              </a:rPr>
              <a:t>Kvällens tågordning:</a:t>
            </a:r>
          </a:p>
          <a:p>
            <a:pPr marL="514350" indent="-514350" algn="l" fontAlgn="auto">
              <a:spcAft>
                <a:spcPts val="0"/>
              </a:spcAft>
              <a:buFont typeface="+mj-lt"/>
              <a:buAutoNum type="arabicPeriod"/>
              <a:defRPr/>
            </a:pPr>
            <a:r>
              <a:rPr lang="sv-SE" sz="2800" dirty="0" smtClean="0">
                <a:solidFill>
                  <a:schemeClr val="tx1"/>
                </a:solidFill>
              </a:rPr>
              <a:t>Ordinarie Årsmötesförhandlingar</a:t>
            </a:r>
          </a:p>
          <a:p>
            <a:pPr marL="514350" indent="-514350" algn="l" fontAlgn="auto">
              <a:spcAft>
                <a:spcPts val="0"/>
              </a:spcAft>
              <a:buFont typeface="+mj-lt"/>
              <a:buAutoNum type="arabicPeriod"/>
              <a:defRPr/>
            </a:pPr>
            <a:r>
              <a:rPr lang="sv-SE" sz="2800" dirty="0" smtClean="0">
                <a:solidFill>
                  <a:schemeClr val="tx1"/>
                </a:solidFill>
              </a:rPr>
              <a:t>Fika</a:t>
            </a:r>
          </a:p>
          <a:p>
            <a:pPr marL="514350" indent="-514350" algn="l" fontAlgn="auto">
              <a:spcAft>
                <a:spcPts val="0"/>
              </a:spcAft>
              <a:buFont typeface="+mj-lt"/>
              <a:buAutoNum type="arabicPeriod"/>
              <a:defRPr/>
            </a:pPr>
            <a:r>
              <a:rPr lang="sv-SE" sz="2800" dirty="0" smtClean="0">
                <a:solidFill>
                  <a:schemeClr val="tx1"/>
                </a:solidFill>
              </a:rPr>
              <a:t>Föredrag av  PG Persson, </a:t>
            </a:r>
            <a:r>
              <a:rPr lang="sv-SE" sz="2800" dirty="0" err="1" smtClean="0">
                <a:solidFill>
                  <a:schemeClr val="tx1"/>
                </a:solidFill>
              </a:rPr>
              <a:t>Gudinge</a:t>
            </a:r>
            <a:r>
              <a:rPr lang="sv-SE" sz="2800" dirty="0" smtClean="0">
                <a:solidFill>
                  <a:schemeClr val="tx1"/>
                </a:solidFill>
              </a:rPr>
              <a:t/>
            </a:r>
            <a:br>
              <a:rPr lang="sv-SE" sz="2800" dirty="0" smtClean="0">
                <a:solidFill>
                  <a:schemeClr val="tx1"/>
                </a:solidFill>
              </a:rPr>
            </a:br>
            <a:r>
              <a:rPr lang="sv-SE" sz="2800" dirty="0" smtClean="0">
                <a:solidFill>
                  <a:schemeClr val="tx1"/>
                </a:solidFill>
              </a:rPr>
              <a:t>”Sälen ur en fiskares perspektiv”</a:t>
            </a:r>
          </a:p>
          <a:p>
            <a:pPr marL="514350" indent="-514350" algn="l" fontAlgn="auto">
              <a:spcAft>
                <a:spcPts val="0"/>
              </a:spcAft>
              <a:buFont typeface="+mj-lt"/>
              <a:buAutoNum type="arabicPeriod"/>
              <a:defRPr/>
            </a:pPr>
            <a:r>
              <a:rPr lang="sv-SE" sz="2800" dirty="0" smtClean="0">
                <a:solidFill>
                  <a:schemeClr val="tx1"/>
                </a:solidFill>
              </a:rPr>
              <a:t>Premieringar! KM </a:t>
            </a:r>
            <a:r>
              <a:rPr lang="sv-SE" sz="2800" dirty="0" smtClean="0">
                <a:solidFill>
                  <a:schemeClr val="tx1"/>
                </a:solidFill>
              </a:rPr>
              <a:t>2017 </a:t>
            </a:r>
            <a:endParaRPr lang="sv-SE" sz="2800" dirty="0">
              <a:solidFill>
                <a:schemeClr val="tx1"/>
              </a:solidFill>
            </a:endParaRPr>
          </a:p>
          <a:p>
            <a:pPr marL="514350" indent="-514350" algn="l" fontAlgn="auto">
              <a:spcAft>
                <a:spcPts val="0"/>
              </a:spcAft>
              <a:buFont typeface="+mj-lt"/>
              <a:buAutoNum type="arabicPeriod"/>
              <a:defRPr/>
            </a:pPr>
            <a:endParaRPr lang="sv-SE" sz="1200" dirty="0" smtClean="0"/>
          </a:p>
        </p:txBody>
      </p:sp>
      <p:pic>
        <p:nvPicPr>
          <p:cNvPr id="20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88640"/>
            <a:ext cx="863600" cy="1474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Platshållare för bildnummer 1"/>
          <p:cNvSpPr>
            <a:spLocks noGrp="1"/>
          </p:cNvSpPr>
          <p:nvPr>
            <p:ph type="sldNum" sz="quarter" idx="12"/>
          </p:nvPr>
        </p:nvSpPr>
        <p:spPr/>
        <p:txBody>
          <a:bodyPr/>
          <a:lstStyle/>
          <a:p>
            <a:pPr>
              <a:defRPr/>
            </a:pPr>
            <a:fld id="{CA3C4FCA-C117-4038-B49E-94A35B232BA9}" type="slidenum">
              <a:rPr lang="sv-SE" smtClean="0"/>
              <a:pPr>
                <a:defRPr/>
              </a:pPr>
              <a:t>2</a:t>
            </a:fld>
            <a:endParaRPr lang="sv-SE"/>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32656"/>
            <a:ext cx="1163637" cy="198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9" name="Rubrik 2"/>
          <p:cNvSpPr>
            <a:spLocks noGrp="1"/>
          </p:cNvSpPr>
          <p:nvPr>
            <p:ph type="title"/>
          </p:nvPr>
        </p:nvSpPr>
        <p:spPr>
          <a:xfrm>
            <a:off x="457200" y="274638"/>
            <a:ext cx="8229600" cy="1354162"/>
          </a:xfrm>
        </p:spPr>
        <p:txBody>
          <a:bodyPr/>
          <a:lstStyle/>
          <a:p>
            <a:r>
              <a:rPr lang="sv-SE" dirty="0" smtClean="0"/>
              <a:t>    </a:t>
            </a:r>
            <a:r>
              <a:rPr lang="sv-SE" sz="3600" b="1" dirty="0" smtClean="0"/>
              <a:t>KM-Mästare* </a:t>
            </a:r>
            <a:r>
              <a:rPr lang="sv-SE" sz="3600" b="1" dirty="0" err="1" smtClean="0"/>
              <a:t>Trap</a:t>
            </a:r>
            <a:r>
              <a:rPr lang="sv-SE" sz="3600" b="1" dirty="0" smtClean="0"/>
              <a:t> </a:t>
            </a:r>
            <a:r>
              <a:rPr lang="sv-SE" sz="3600" b="1" dirty="0" smtClean="0"/>
              <a:t>3</a:t>
            </a:r>
            <a:r>
              <a:rPr lang="sv-SE" sz="3600" b="1" dirty="0" smtClean="0"/>
              <a:t> </a:t>
            </a:r>
            <a:r>
              <a:rPr lang="sv-SE" sz="3600" b="1" dirty="0" smtClean="0"/>
              <a:t>juni </a:t>
            </a:r>
            <a:r>
              <a:rPr lang="sv-SE" sz="3600" b="1" dirty="0" smtClean="0"/>
              <a:t>2017</a:t>
            </a:r>
            <a:endParaRPr lang="sv-SE" sz="3600" b="1" dirty="0" smtClean="0"/>
          </a:p>
        </p:txBody>
      </p:sp>
      <p:sp>
        <p:nvSpPr>
          <p:cNvPr id="4" name="Platshållare för innehåll 3"/>
          <p:cNvSpPr>
            <a:spLocks noGrp="1"/>
          </p:cNvSpPr>
          <p:nvPr>
            <p:ph idx="1"/>
          </p:nvPr>
        </p:nvSpPr>
        <p:spPr>
          <a:xfrm>
            <a:off x="467544" y="1326432"/>
            <a:ext cx="8229600" cy="4828332"/>
          </a:xfrm>
        </p:spPr>
        <p:txBody>
          <a:bodyPr rtlCol="0">
            <a:normAutofit/>
          </a:bodyPr>
          <a:lstStyle/>
          <a:p>
            <a:pPr marL="0" indent="0" algn="ctr" fontAlgn="auto">
              <a:spcAft>
                <a:spcPts val="0"/>
              </a:spcAft>
              <a:buFont typeface="Arial" pitchFamily="34" charset="0"/>
              <a:buNone/>
              <a:defRPr/>
            </a:pPr>
            <a:r>
              <a:rPr lang="sv-SE" dirty="0" smtClean="0"/>
              <a:t> </a:t>
            </a:r>
          </a:p>
          <a:p>
            <a:pPr marL="0" indent="0" algn="ctr" fontAlgn="auto">
              <a:spcAft>
                <a:spcPts val="0"/>
              </a:spcAft>
              <a:buFont typeface="Arial" pitchFamily="34" charset="0"/>
              <a:buNone/>
              <a:defRPr/>
            </a:pPr>
            <a:r>
              <a:rPr lang="sv-SE" sz="2400" b="1" dirty="0" smtClean="0"/>
              <a:t>     Veteraner</a:t>
            </a:r>
          </a:p>
          <a:p>
            <a:pPr marL="0" indent="0" algn="ctr" fontAlgn="auto">
              <a:spcAft>
                <a:spcPts val="0"/>
              </a:spcAft>
              <a:buNone/>
              <a:defRPr/>
            </a:pPr>
            <a:r>
              <a:rPr lang="sv-SE" sz="2400" b="1" dirty="0" smtClean="0"/>
              <a:t>                                 1.   Ingemar </a:t>
            </a:r>
            <a:r>
              <a:rPr lang="sv-SE" sz="2400" b="1" dirty="0" err="1" smtClean="0"/>
              <a:t>Lönnövik</a:t>
            </a:r>
            <a:r>
              <a:rPr lang="sv-SE" sz="2400" b="1" dirty="0" smtClean="0"/>
              <a:t> 40*</a:t>
            </a:r>
          </a:p>
          <a:p>
            <a:pPr marL="0" indent="0" algn="ctr" fontAlgn="auto">
              <a:spcAft>
                <a:spcPts val="0"/>
              </a:spcAft>
              <a:buNone/>
              <a:defRPr/>
            </a:pPr>
            <a:r>
              <a:rPr lang="sv-SE" sz="2400" dirty="0" smtClean="0"/>
              <a:t>                               2.   Torbjörn Eriksson  30</a:t>
            </a:r>
            <a:endParaRPr lang="sv-SE" sz="2400" dirty="0" smtClean="0"/>
          </a:p>
          <a:p>
            <a:pPr marL="0" indent="0" algn="ctr" fontAlgn="auto">
              <a:spcAft>
                <a:spcPts val="0"/>
              </a:spcAft>
              <a:buNone/>
              <a:defRPr/>
            </a:pPr>
            <a:r>
              <a:rPr lang="sv-SE" sz="2400" dirty="0" smtClean="0"/>
              <a:t>                                3.   Anders </a:t>
            </a:r>
            <a:r>
              <a:rPr lang="sv-SE" sz="2400" dirty="0" smtClean="0"/>
              <a:t>Lindersson </a:t>
            </a:r>
            <a:r>
              <a:rPr lang="sv-SE" sz="2400" dirty="0" smtClean="0"/>
              <a:t>27</a:t>
            </a:r>
            <a:endParaRPr lang="sv-SE" sz="2400" dirty="0" smtClean="0"/>
          </a:p>
          <a:p>
            <a:pPr marL="0" indent="0" algn="ctr" fontAlgn="auto">
              <a:spcAft>
                <a:spcPts val="0"/>
              </a:spcAft>
              <a:buFont typeface="Arial" pitchFamily="34" charset="0"/>
              <a:buNone/>
              <a:defRPr/>
            </a:pPr>
            <a:r>
              <a:rPr lang="sv-SE" sz="2400" b="1" dirty="0" smtClean="0"/>
              <a:t> Seniorer</a:t>
            </a:r>
            <a:endParaRPr lang="sv-SE" sz="2400" b="1" dirty="0" smtClean="0"/>
          </a:p>
          <a:p>
            <a:pPr marL="0" indent="0" algn="ctr" fontAlgn="auto">
              <a:spcAft>
                <a:spcPts val="0"/>
              </a:spcAft>
              <a:buNone/>
              <a:defRPr/>
            </a:pPr>
            <a:r>
              <a:rPr lang="sv-SE" sz="2400" dirty="0" smtClean="0"/>
              <a:t>                             1.  Micke Lindersson   39</a:t>
            </a:r>
            <a:endParaRPr lang="sv-SE" sz="2400" dirty="0" smtClean="0"/>
          </a:p>
          <a:p>
            <a:pPr marL="0" indent="0" algn="ctr" fontAlgn="auto">
              <a:spcAft>
                <a:spcPts val="0"/>
              </a:spcAft>
              <a:buNone/>
              <a:defRPr/>
            </a:pPr>
            <a:r>
              <a:rPr lang="sv-SE" sz="2400" dirty="0" smtClean="0"/>
              <a:t>                       2.  Roger </a:t>
            </a:r>
            <a:r>
              <a:rPr lang="sv-SE" sz="2400" dirty="0" err="1" smtClean="0"/>
              <a:t>Åhrman</a:t>
            </a:r>
            <a:r>
              <a:rPr lang="sv-SE" sz="2400" dirty="0" smtClean="0"/>
              <a:t>  33</a:t>
            </a:r>
            <a:endParaRPr lang="sv-SE" sz="2400" dirty="0" smtClean="0"/>
          </a:p>
          <a:p>
            <a:pPr marL="0" indent="0" algn="ctr" fontAlgn="auto">
              <a:spcAft>
                <a:spcPts val="0"/>
              </a:spcAft>
              <a:buNone/>
              <a:defRPr/>
            </a:pPr>
            <a:r>
              <a:rPr lang="sv-SE" sz="2400" dirty="0" smtClean="0"/>
              <a:t>                      3.  Johan </a:t>
            </a:r>
            <a:r>
              <a:rPr lang="sv-SE" sz="2400" dirty="0" smtClean="0"/>
              <a:t>Jansson </a:t>
            </a:r>
            <a:r>
              <a:rPr lang="sv-SE" sz="2400" dirty="0" smtClean="0"/>
              <a:t>31</a:t>
            </a:r>
            <a:endParaRPr lang="sv-SE" sz="2400" dirty="0" smtClean="0"/>
          </a:p>
          <a:p>
            <a:pPr marL="0" indent="0" algn="ctr" fontAlgn="auto">
              <a:spcAft>
                <a:spcPts val="0"/>
              </a:spcAft>
              <a:buNone/>
              <a:defRPr/>
            </a:pPr>
            <a:endParaRPr lang="sv-SE" sz="2400" dirty="0" smtClean="0"/>
          </a:p>
        </p:txBody>
      </p:sp>
      <p:sp>
        <p:nvSpPr>
          <p:cNvPr id="2" name="Platshållare för bildnummer 1"/>
          <p:cNvSpPr>
            <a:spLocks noGrp="1"/>
          </p:cNvSpPr>
          <p:nvPr>
            <p:ph type="sldNum" sz="quarter" idx="12"/>
          </p:nvPr>
        </p:nvSpPr>
        <p:spPr/>
        <p:txBody>
          <a:bodyPr/>
          <a:lstStyle/>
          <a:p>
            <a:pPr>
              <a:defRPr/>
            </a:pPr>
            <a:fld id="{168E70CE-71C2-471C-A05C-0DA0CA305032}" type="slidenum">
              <a:rPr lang="sv-SE" smtClean="0"/>
              <a:pPr>
                <a:defRPr/>
              </a:pPr>
              <a:t>3</a:t>
            </a:fld>
            <a:endParaRPr lang="sv-SE" dirty="0"/>
          </a:p>
        </p:txBody>
      </p:sp>
      <p:pic>
        <p:nvPicPr>
          <p:cNvPr id="3" name="Bildobjekt 2"/>
          <p:cNvPicPr>
            <a:picLocks noChangeAspect="1"/>
          </p:cNvPicPr>
          <p:nvPr/>
        </p:nvPicPr>
        <p:blipFill>
          <a:blip r:embed="rId3"/>
          <a:stretch>
            <a:fillRect/>
          </a:stretch>
        </p:blipFill>
        <p:spPr>
          <a:xfrm>
            <a:off x="476743" y="3372000"/>
            <a:ext cx="3345069" cy="2603129"/>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ubrik 1"/>
          <p:cNvSpPr>
            <a:spLocks noGrp="1"/>
          </p:cNvSpPr>
          <p:nvPr>
            <p:ph type="title"/>
          </p:nvPr>
        </p:nvSpPr>
        <p:spPr>
          <a:xfrm>
            <a:off x="457200" y="116632"/>
            <a:ext cx="8229600" cy="1095944"/>
          </a:xfrm>
        </p:spPr>
        <p:txBody>
          <a:bodyPr/>
          <a:lstStyle/>
          <a:p>
            <a:r>
              <a:rPr lang="sv-SE" sz="4000" b="1" dirty="0" smtClean="0"/>
              <a:t>   </a:t>
            </a:r>
            <a:r>
              <a:rPr lang="sv-SE" sz="2800" b="1" dirty="0" smtClean="0"/>
              <a:t>KM-Mästare* </a:t>
            </a:r>
            <a:r>
              <a:rPr lang="sv-SE" sz="2800" b="1" dirty="0" smtClean="0"/>
              <a:t>i Hagelstig </a:t>
            </a:r>
            <a:r>
              <a:rPr lang="sv-SE" sz="2800" b="1" dirty="0" smtClean="0"/>
              <a:t>1</a:t>
            </a:r>
            <a:r>
              <a:rPr lang="sv-SE" sz="2800" b="1" dirty="0" smtClean="0"/>
              <a:t>4</a:t>
            </a:r>
            <a:r>
              <a:rPr lang="sv-SE" sz="2800" b="1" dirty="0" smtClean="0"/>
              <a:t> juni 2017  15 st</a:t>
            </a:r>
            <a:endParaRPr lang="sv-SE" sz="2800" b="1" dirty="0" smtClean="0"/>
          </a:p>
        </p:txBody>
      </p:sp>
      <p:sp>
        <p:nvSpPr>
          <p:cNvPr id="3" name="Platshållare för innehåll 2"/>
          <p:cNvSpPr>
            <a:spLocks noGrp="1"/>
          </p:cNvSpPr>
          <p:nvPr>
            <p:ph idx="1"/>
          </p:nvPr>
        </p:nvSpPr>
        <p:spPr>
          <a:xfrm>
            <a:off x="457200" y="1600200"/>
            <a:ext cx="8229600" cy="4781127"/>
          </a:xfrm>
        </p:spPr>
        <p:txBody>
          <a:bodyPr rtlCol="0">
            <a:normAutofit fontScale="92500" lnSpcReduction="20000"/>
          </a:bodyPr>
          <a:lstStyle/>
          <a:p>
            <a:pPr marL="0" indent="0" algn="ctr" fontAlgn="auto">
              <a:spcAft>
                <a:spcPts val="0"/>
              </a:spcAft>
              <a:buFont typeface="Arial" pitchFamily="34" charset="0"/>
              <a:buNone/>
              <a:defRPr/>
            </a:pPr>
            <a:endParaRPr lang="sv-SE" dirty="0" smtClean="0"/>
          </a:p>
          <a:p>
            <a:pPr marL="0" indent="0" fontAlgn="auto">
              <a:spcAft>
                <a:spcPts val="0"/>
              </a:spcAft>
              <a:buFont typeface="Arial" pitchFamily="34" charset="0"/>
              <a:buNone/>
              <a:defRPr/>
            </a:pPr>
            <a:endParaRPr lang="sv-SE" sz="2000" dirty="0" smtClean="0"/>
          </a:p>
          <a:p>
            <a:pPr marL="0" indent="0" fontAlgn="auto">
              <a:spcAft>
                <a:spcPts val="0"/>
              </a:spcAft>
              <a:buFont typeface="Arial" pitchFamily="34" charset="0"/>
              <a:buNone/>
              <a:defRPr/>
            </a:pPr>
            <a:endParaRPr lang="sv-SE" sz="2000" b="1" dirty="0" smtClean="0"/>
          </a:p>
          <a:p>
            <a:pPr marL="0" indent="0" fontAlgn="auto">
              <a:spcAft>
                <a:spcPts val="0"/>
              </a:spcAft>
              <a:buFont typeface="Arial" pitchFamily="34" charset="0"/>
              <a:buNone/>
              <a:defRPr/>
            </a:pPr>
            <a:endParaRPr lang="sv-SE" sz="2000" b="1" dirty="0"/>
          </a:p>
          <a:p>
            <a:pPr marL="0" indent="0" fontAlgn="auto">
              <a:spcAft>
                <a:spcPts val="0"/>
              </a:spcAft>
              <a:buFont typeface="Arial" pitchFamily="34" charset="0"/>
              <a:buNone/>
              <a:defRPr/>
            </a:pPr>
            <a:endParaRPr lang="sv-SE" sz="2000" b="1" dirty="0" smtClean="0"/>
          </a:p>
          <a:p>
            <a:pPr marL="0" indent="0" fontAlgn="auto">
              <a:spcAft>
                <a:spcPts val="0"/>
              </a:spcAft>
              <a:buFont typeface="Arial" pitchFamily="34" charset="0"/>
              <a:buNone/>
              <a:defRPr/>
            </a:pPr>
            <a:endParaRPr lang="sv-SE" sz="2000" b="1" dirty="0"/>
          </a:p>
          <a:p>
            <a:pPr marL="0" indent="0" fontAlgn="auto">
              <a:spcAft>
                <a:spcPts val="0"/>
              </a:spcAft>
              <a:buFont typeface="Arial" pitchFamily="34" charset="0"/>
              <a:buNone/>
              <a:defRPr/>
            </a:pPr>
            <a:r>
              <a:rPr lang="sv-SE" sz="2000" b="1" dirty="0" smtClean="0"/>
              <a:t>ÖPPEN </a:t>
            </a:r>
            <a:r>
              <a:rPr lang="sv-SE" sz="2000" b="1" dirty="0" smtClean="0"/>
              <a:t>KLASS 			</a:t>
            </a:r>
            <a:r>
              <a:rPr lang="sv-SE" sz="2000" b="1" dirty="0" smtClean="0"/>
              <a:t>YNGRE </a:t>
            </a:r>
            <a:r>
              <a:rPr lang="sv-SE" sz="2000" b="1" dirty="0" smtClean="0"/>
              <a:t>OLDBOYS                                        </a:t>
            </a:r>
            <a:endParaRPr lang="sv-SE" sz="2000" dirty="0" smtClean="0"/>
          </a:p>
          <a:p>
            <a:pPr marL="514350" indent="-514350" fontAlgn="auto">
              <a:spcAft>
                <a:spcPts val="0"/>
              </a:spcAft>
              <a:buFont typeface="+mj-lt"/>
              <a:buAutoNum type="arabicPeriod"/>
              <a:defRPr/>
            </a:pPr>
            <a:r>
              <a:rPr lang="sv-SE" sz="2000" b="1" dirty="0" smtClean="0"/>
              <a:t>Johan Jansson 180*</a:t>
            </a:r>
            <a:r>
              <a:rPr lang="sv-SE" sz="2000" dirty="0" smtClean="0"/>
              <a:t>		1. </a:t>
            </a:r>
            <a:r>
              <a:rPr lang="sv-SE" sz="2000" dirty="0" smtClean="0"/>
              <a:t>Ingemar </a:t>
            </a:r>
            <a:r>
              <a:rPr lang="sv-SE" sz="2000" dirty="0" err="1" smtClean="0"/>
              <a:t>Lönnövik</a:t>
            </a:r>
            <a:r>
              <a:rPr lang="sv-SE" sz="2000" dirty="0" smtClean="0"/>
              <a:t> 180</a:t>
            </a:r>
            <a:endParaRPr lang="sv-SE" sz="2000" dirty="0" smtClean="0"/>
          </a:p>
          <a:p>
            <a:pPr marL="514350" indent="-514350" fontAlgn="auto">
              <a:spcAft>
                <a:spcPts val="0"/>
              </a:spcAft>
              <a:buFont typeface="+mj-lt"/>
              <a:buAutoNum type="arabicPeriod"/>
              <a:defRPr/>
            </a:pPr>
            <a:r>
              <a:rPr lang="sv-SE" sz="2000" dirty="0" err="1" smtClean="0"/>
              <a:t>Chrille</a:t>
            </a:r>
            <a:r>
              <a:rPr lang="sv-SE" sz="2000" dirty="0" smtClean="0"/>
              <a:t> Andersson 179</a:t>
            </a:r>
            <a:r>
              <a:rPr lang="sv-SE" sz="2000" dirty="0" smtClean="0"/>
              <a:t>		2. </a:t>
            </a:r>
            <a:r>
              <a:rPr lang="sv-SE" sz="2000" dirty="0" smtClean="0"/>
              <a:t>Sven-Erik Larsson 162</a:t>
            </a:r>
            <a:endParaRPr lang="sv-SE" sz="2000" dirty="0" smtClean="0"/>
          </a:p>
          <a:p>
            <a:pPr marL="514350" indent="-514350" fontAlgn="auto">
              <a:spcAft>
                <a:spcPts val="0"/>
              </a:spcAft>
              <a:buFont typeface="+mj-lt"/>
              <a:buAutoNum type="arabicPeriod"/>
              <a:defRPr/>
            </a:pPr>
            <a:r>
              <a:rPr lang="sv-SE" sz="2000" dirty="0" smtClean="0"/>
              <a:t>Roger </a:t>
            </a:r>
            <a:r>
              <a:rPr lang="sv-SE" sz="2000" dirty="0" err="1" smtClean="0"/>
              <a:t>Åhrman</a:t>
            </a:r>
            <a:r>
              <a:rPr lang="sv-SE" sz="2000" dirty="0" smtClean="0"/>
              <a:t> 161</a:t>
            </a:r>
            <a:r>
              <a:rPr lang="sv-SE" sz="2000" dirty="0" smtClean="0"/>
              <a:t>		</a:t>
            </a:r>
            <a:r>
              <a:rPr lang="sv-SE" sz="2000" dirty="0" smtClean="0"/>
              <a:t>3. Anders Lindersson 133</a:t>
            </a:r>
            <a:r>
              <a:rPr lang="sv-SE" sz="2000" dirty="0" smtClean="0"/>
              <a:t>	</a:t>
            </a:r>
          </a:p>
          <a:p>
            <a:pPr marL="0" indent="0" fontAlgn="auto">
              <a:spcAft>
                <a:spcPts val="0"/>
              </a:spcAft>
              <a:buNone/>
              <a:defRPr/>
            </a:pPr>
            <a:endParaRPr lang="sv-SE" sz="2000" dirty="0" smtClean="0"/>
          </a:p>
          <a:p>
            <a:pPr marL="0" indent="0" fontAlgn="auto">
              <a:spcAft>
                <a:spcPts val="0"/>
              </a:spcAft>
              <a:buFont typeface="Arial" pitchFamily="34" charset="0"/>
              <a:buNone/>
              <a:defRPr/>
            </a:pPr>
            <a:r>
              <a:rPr lang="sv-SE" sz="2000" b="1" dirty="0" smtClean="0"/>
              <a:t>ÄLDRE OLDBOYS			JUNIOR</a:t>
            </a:r>
          </a:p>
          <a:p>
            <a:pPr marL="457200" indent="-457200" fontAlgn="auto">
              <a:spcAft>
                <a:spcPts val="0"/>
              </a:spcAft>
              <a:buFont typeface="+mj-lt"/>
              <a:buAutoNum type="arabicPeriod"/>
              <a:defRPr/>
            </a:pPr>
            <a:r>
              <a:rPr lang="sv-SE" sz="2000" dirty="0" smtClean="0"/>
              <a:t>Lars Westergren 161</a:t>
            </a:r>
            <a:r>
              <a:rPr lang="sv-SE" sz="2000" dirty="0" smtClean="0"/>
              <a:t>		</a:t>
            </a:r>
            <a:r>
              <a:rPr lang="sv-SE" sz="2200" dirty="0" smtClean="0"/>
              <a:t>1. Gustav Hillerstig </a:t>
            </a:r>
            <a:r>
              <a:rPr lang="sv-SE" sz="2200" dirty="0" smtClean="0"/>
              <a:t>173</a:t>
            </a:r>
            <a:endParaRPr lang="sv-SE" sz="2200" dirty="0" smtClean="0"/>
          </a:p>
          <a:p>
            <a:pPr marL="457200" indent="-457200" fontAlgn="auto">
              <a:spcAft>
                <a:spcPts val="0"/>
              </a:spcAft>
              <a:buFont typeface="+mj-lt"/>
              <a:buAutoNum type="arabicPeriod"/>
              <a:defRPr/>
            </a:pPr>
            <a:r>
              <a:rPr lang="sv-SE" sz="2000" dirty="0" smtClean="0"/>
              <a:t>Rolf Sörehall 154</a:t>
            </a:r>
            <a:r>
              <a:rPr lang="sv-SE" sz="2000" dirty="0" smtClean="0"/>
              <a:t>		</a:t>
            </a:r>
            <a:r>
              <a:rPr lang="sv-SE" sz="1900" b="1" dirty="0" smtClean="0"/>
              <a:t>DAMER</a:t>
            </a:r>
          </a:p>
          <a:p>
            <a:pPr marL="457200" indent="-457200" fontAlgn="auto">
              <a:spcAft>
                <a:spcPts val="0"/>
              </a:spcAft>
              <a:buFont typeface="+mj-lt"/>
              <a:buAutoNum type="arabicPeriod"/>
              <a:defRPr/>
            </a:pPr>
            <a:r>
              <a:rPr lang="sv-SE" sz="2000" dirty="0" smtClean="0"/>
              <a:t>Anders Nyberg 152</a:t>
            </a:r>
            <a:r>
              <a:rPr lang="sv-SE" sz="2000" dirty="0" smtClean="0"/>
              <a:t>		1. Ingalill Sundström </a:t>
            </a:r>
            <a:r>
              <a:rPr lang="sv-SE" sz="2000" dirty="0" smtClean="0"/>
              <a:t>166</a:t>
            </a:r>
            <a:endParaRPr lang="sv-SE" sz="2000" dirty="0" smtClean="0"/>
          </a:p>
        </p:txBody>
      </p:sp>
      <p:pic>
        <p:nvPicPr>
          <p:cNvPr id="307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88640"/>
            <a:ext cx="1200150"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Platshållare för bildnummer 1"/>
          <p:cNvSpPr>
            <a:spLocks noGrp="1"/>
          </p:cNvSpPr>
          <p:nvPr>
            <p:ph type="sldNum" sz="quarter" idx="12"/>
          </p:nvPr>
        </p:nvSpPr>
        <p:spPr>
          <a:xfrm>
            <a:off x="6553200" y="6309320"/>
            <a:ext cx="2133600" cy="365125"/>
          </a:xfrm>
        </p:spPr>
        <p:txBody>
          <a:bodyPr/>
          <a:lstStyle/>
          <a:p>
            <a:pPr>
              <a:defRPr/>
            </a:pPr>
            <a:fld id="{168E70CE-71C2-471C-A05C-0DA0CA305032}" type="slidenum">
              <a:rPr lang="sv-SE" smtClean="0"/>
              <a:pPr>
                <a:defRPr/>
              </a:pPr>
              <a:t>4</a:t>
            </a:fld>
            <a:endParaRPr lang="sv-SE" dirty="0"/>
          </a:p>
        </p:txBody>
      </p:sp>
      <p:pic>
        <p:nvPicPr>
          <p:cNvPr id="5" name="Bildobjekt 4"/>
          <p:cNvPicPr>
            <a:picLocks noChangeAspect="1"/>
          </p:cNvPicPr>
          <p:nvPr/>
        </p:nvPicPr>
        <p:blipFill>
          <a:blip r:embed="rId4"/>
          <a:stretch>
            <a:fillRect/>
          </a:stretch>
        </p:blipFill>
        <p:spPr>
          <a:xfrm>
            <a:off x="2422973" y="980728"/>
            <a:ext cx="4298053" cy="2448271"/>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60649"/>
            <a:ext cx="7772400" cy="1296143"/>
          </a:xfrm>
        </p:spPr>
        <p:txBody>
          <a:bodyPr/>
          <a:lstStyle/>
          <a:p>
            <a:r>
              <a:rPr lang="sv-SE" sz="3200" b="1" dirty="0" smtClean="0"/>
              <a:t>KM </a:t>
            </a:r>
            <a:r>
              <a:rPr lang="sv-SE" sz="3200" b="1" dirty="0" smtClean="0"/>
              <a:t>Mästare* </a:t>
            </a:r>
            <a:r>
              <a:rPr lang="sv-SE" sz="3200" b="1" dirty="0" smtClean="0"/>
              <a:t>i Älgbana </a:t>
            </a:r>
            <a:r>
              <a:rPr lang="sv-SE" sz="3200" b="1" dirty="0" smtClean="0"/>
              <a:t>29 juli 2017</a:t>
            </a:r>
            <a:r>
              <a:rPr lang="sv-SE" b="1" dirty="0" smtClean="0"/>
              <a:t/>
            </a:r>
            <a:br>
              <a:rPr lang="sv-SE" b="1" dirty="0" smtClean="0"/>
            </a:br>
            <a:r>
              <a:rPr lang="sv-SE" sz="2800" b="1" dirty="0" smtClean="0"/>
              <a:t> </a:t>
            </a:r>
            <a:r>
              <a:rPr lang="sv-SE" sz="2800" b="1" dirty="0" smtClean="0"/>
              <a:t>Försäter </a:t>
            </a:r>
            <a:r>
              <a:rPr lang="sv-SE" sz="2800" b="1" dirty="0" smtClean="0"/>
              <a:t>16 st</a:t>
            </a:r>
            <a:endParaRPr lang="sv-SE" sz="2800" b="1" dirty="0"/>
          </a:p>
        </p:txBody>
      </p:sp>
      <p:sp>
        <p:nvSpPr>
          <p:cNvPr id="3" name="Underrubrik 2"/>
          <p:cNvSpPr>
            <a:spLocks noGrp="1"/>
          </p:cNvSpPr>
          <p:nvPr>
            <p:ph type="subTitle" idx="1"/>
          </p:nvPr>
        </p:nvSpPr>
        <p:spPr>
          <a:xfrm>
            <a:off x="4932040" y="1412776"/>
            <a:ext cx="3816424" cy="4943574"/>
          </a:xfrm>
        </p:spPr>
        <p:txBody>
          <a:bodyPr/>
          <a:lstStyle/>
          <a:p>
            <a:pPr algn="l"/>
            <a:r>
              <a:rPr lang="sv-SE" sz="1800" b="1" dirty="0" smtClean="0">
                <a:solidFill>
                  <a:schemeClr val="tx1"/>
                </a:solidFill>
              </a:rPr>
              <a:t>ÖPPEN </a:t>
            </a:r>
            <a:r>
              <a:rPr lang="sv-SE" sz="1800" b="1" dirty="0" smtClean="0">
                <a:solidFill>
                  <a:schemeClr val="tx1"/>
                </a:solidFill>
              </a:rPr>
              <a:t>KLASS</a:t>
            </a:r>
            <a:r>
              <a:rPr lang="sv-SE" dirty="0" smtClean="0">
                <a:solidFill>
                  <a:schemeClr val="tx1"/>
                </a:solidFill>
              </a:rPr>
              <a:t>	</a:t>
            </a:r>
          </a:p>
          <a:p>
            <a:pPr marL="457200" indent="-457200" algn="l">
              <a:buAutoNum type="arabicPeriod"/>
            </a:pPr>
            <a:r>
              <a:rPr lang="sv-SE" sz="2000" b="1" dirty="0" smtClean="0">
                <a:solidFill>
                  <a:schemeClr val="tx1"/>
                </a:solidFill>
              </a:rPr>
              <a:t>Sven-Erik Larsson 80 10*</a:t>
            </a:r>
            <a:endParaRPr lang="sv-SE" sz="2000" dirty="0" smtClean="0">
              <a:solidFill>
                <a:schemeClr val="tx1"/>
              </a:solidFill>
            </a:endParaRPr>
          </a:p>
          <a:p>
            <a:pPr marL="457200" indent="-457200" algn="l">
              <a:buAutoNum type="arabicPeriod"/>
            </a:pPr>
            <a:r>
              <a:rPr lang="sv-SE" sz="2000" dirty="0" smtClean="0">
                <a:solidFill>
                  <a:schemeClr val="tx1"/>
                </a:solidFill>
              </a:rPr>
              <a:t>Johan Jansson 79 7</a:t>
            </a:r>
            <a:r>
              <a:rPr lang="sv-SE" sz="2000" dirty="0" smtClean="0">
                <a:solidFill>
                  <a:schemeClr val="tx1"/>
                </a:solidFill>
              </a:rPr>
              <a:t>	</a:t>
            </a:r>
          </a:p>
          <a:p>
            <a:pPr marL="457200" indent="-457200" algn="l">
              <a:buAutoNum type="arabicPeriod"/>
            </a:pPr>
            <a:r>
              <a:rPr lang="sv-SE" sz="2000" dirty="0" err="1" smtClean="0">
                <a:solidFill>
                  <a:schemeClr val="tx1"/>
                </a:solidFill>
              </a:rPr>
              <a:t>Chrille</a:t>
            </a:r>
            <a:r>
              <a:rPr lang="sv-SE" sz="2000" dirty="0" smtClean="0">
                <a:solidFill>
                  <a:schemeClr val="tx1"/>
                </a:solidFill>
              </a:rPr>
              <a:t> Andersson 78 10</a:t>
            </a:r>
            <a:endParaRPr lang="sv-SE" sz="2000" dirty="0" smtClean="0">
              <a:solidFill>
                <a:schemeClr val="tx1"/>
              </a:solidFill>
            </a:endParaRPr>
          </a:p>
          <a:p>
            <a:pPr algn="l"/>
            <a:r>
              <a:rPr lang="sv-SE" sz="1800" b="1" dirty="0" smtClean="0">
                <a:solidFill>
                  <a:schemeClr val="tx1"/>
                </a:solidFill>
              </a:rPr>
              <a:t>VETERANER</a:t>
            </a:r>
          </a:p>
          <a:p>
            <a:pPr marL="457200" indent="-457200" algn="l">
              <a:buAutoNum type="arabicPeriod"/>
            </a:pPr>
            <a:r>
              <a:rPr lang="sv-SE" sz="2000" dirty="0" smtClean="0">
                <a:solidFill>
                  <a:schemeClr val="tx1"/>
                </a:solidFill>
              </a:rPr>
              <a:t>Ulf Ingesson 75 6</a:t>
            </a:r>
            <a:endParaRPr lang="sv-SE" sz="2000" dirty="0" smtClean="0">
              <a:solidFill>
                <a:schemeClr val="tx1"/>
              </a:solidFill>
            </a:endParaRPr>
          </a:p>
          <a:p>
            <a:pPr marL="457200" indent="-457200" algn="l">
              <a:buAutoNum type="arabicPeriod"/>
            </a:pPr>
            <a:r>
              <a:rPr lang="sv-SE" sz="2000" dirty="0" smtClean="0">
                <a:solidFill>
                  <a:schemeClr val="tx1"/>
                </a:solidFill>
              </a:rPr>
              <a:t>Anders Nyberg 66 8</a:t>
            </a:r>
            <a:endParaRPr lang="sv-SE" sz="2000" dirty="0" smtClean="0">
              <a:solidFill>
                <a:schemeClr val="tx1"/>
              </a:solidFill>
            </a:endParaRPr>
          </a:p>
          <a:p>
            <a:pPr marL="457200" indent="-457200" algn="l">
              <a:buAutoNum type="arabicPeriod"/>
            </a:pPr>
            <a:r>
              <a:rPr lang="sv-SE" sz="2000" dirty="0" smtClean="0">
                <a:solidFill>
                  <a:schemeClr val="tx1"/>
                </a:solidFill>
              </a:rPr>
              <a:t>Ingemar </a:t>
            </a:r>
            <a:r>
              <a:rPr lang="sv-SE" sz="2000" dirty="0" err="1" smtClean="0">
                <a:solidFill>
                  <a:schemeClr val="tx1"/>
                </a:solidFill>
              </a:rPr>
              <a:t>Lönnövik</a:t>
            </a:r>
            <a:r>
              <a:rPr lang="sv-SE" sz="2000" dirty="0" smtClean="0">
                <a:solidFill>
                  <a:schemeClr val="tx1"/>
                </a:solidFill>
              </a:rPr>
              <a:t> 63 5</a:t>
            </a:r>
          </a:p>
          <a:p>
            <a:pPr algn="l"/>
            <a:r>
              <a:rPr lang="sv-SE" sz="1800" b="1" dirty="0" smtClean="0">
                <a:solidFill>
                  <a:schemeClr val="tx1"/>
                </a:solidFill>
              </a:rPr>
              <a:t>JUNIORER</a:t>
            </a:r>
          </a:p>
          <a:p>
            <a:pPr algn="l"/>
            <a:r>
              <a:rPr lang="sv-SE" sz="2000" dirty="0" smtClean="0">
                <a:solidFill>
                  <a:schemeClr val="tx1"/>
                </a:solidFill>
              </a:rPr>
              <a:t>1. Gustav Hillerstig 60 5</a:t>
            </a:r>
            <a:endParaRPr lang="sv-SE" sz="2000" dirty="0" smtClean="0">
              <a:solidFill>
                <a:schemeClr val="tx1"/>
              </a:solidFill>
            </a:endParaRPr>
          </a:p>
          <a:p>
            <a:pPr algn="l"/>
            <a:r>
              <a:rPr lang="sv-SE" sz="1800" b="1" dirty="0" smtClean="0">
                <a:solidFill>
                  <a:schemeClr val="tx1"/>
                </a:solidFill>
              </a:rPr>
              <a:t>DAMER</a:t>
            </a:r>
          </a:p>
          <a:p>
            <a:pPr algn="l"/>
            <a:r>
              <a:rPr lang="sv-SE" sz="2000" dirty="0" smtClean="0">
                <a:solidFill>
                  <a:schemeClr val="tx1"/>
                </a:solidFill>
              </a:rPr>
              <a:t>1.      Ingalill Sundström </a:t>
            </a:r>
            <a:r>
              <a:rPr lang="sv-SE" sz="2000" dirty="0" smtClean="0">
                <a:solidFill>
                  <a:schemeClr val="tx1"/>
                </a:solidFill>
              </a:rPr>
              <a:t>48  </a:t>
            </a:r>
            <a:r>
              <a:rPr lang="sv-SE" sz="2000" dirty="0" smtClean="0">
                <a:solidFill>
                  <a:schemeClr val="tx1"/>
                </a:solidFill>
              </a:rPr>
              <a:t>5</a:t>
            </a:r>
          </a:p>
          <a:p>
            <a:pPr algn="l"/>
            <a:endParaRPr lang="sv-SE" sz="2000" dirty="0">
              <a:solidFill>
                <a:schemeClr val="tx1"/>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1163637" cy="198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Platshållare för bildnummer 4"/>
          <p:cNvSpPr>
            <a:spLocks noGrp="1"/>
          </p:cNvSpPr>
          <p:nvPr>
            <p:ph type="sldNum" sz="quarter" idx="12"/>
          </p:nvPr>
        </p:nvSpPr>
        <p:spPr/>
        <p:txBody>
          <a:bodyPr/>
          <a:lstStyle/>
          <a:p>
            <a:pPr>
              <a:defRPr/>
            </a:pPr>
            <a:fld id="{CA3C4FCA-C117-4038-B49E-94A35B232BA9}" type="slidenum">
              <a:rPr lang="sv-SE" smtClean="0"/>
              <a:pPr>
                <a:defRPr/>
              </a:pPr>
              <a:t>5</a:t>
            </a:fld>
            <a:endParaRPr lang="sv-SE"/>
          </a:p>
        </p:txBody>
      </p:sp>
      <p:pic>
        <p:nvPicPr>
          <p:cNvPr id="6" name="Bildobjekt 5"/>
          <p:cNvPicPr>
            <a:picLocks noChangeAspect="1"/>
          </p:cNvPicPr>
          <p:nvPr/>
        </p:nvPicPr>
        <p:blipFill>
          <a:blip r:embed="rId3"/>
          <a:stretch>
            <a:fillRect/>
          </a:stretch>
        </p:blipFill>
        <p:spPr>
          <a:xfrm>
            <a:off x="107504" y="2420888"/>
            <a:ext cx="4650377" cy="3487783"/>
          </a:xfrm>
          <a:prstGeom prst="rect">
            <a:avLst/>
          </a:prstGeom>
        </p:spPr>
      </p:pic>
    </p:spTree>
    <p:extLst>
      <p:ext uri="{BB962C8B-B14F-4D97-AF65-F5344CB8AC3E}">
        <p14:creationId xmlns:p14="http://schemas.microsoft.com/office/powerpoint/2010/main" val="35136074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60649"/>
            <a:ext cx="7772400" cy="1296143"/>
          </a:xfrm>
        </p:spPr>
        <p:txBody>
          <a:bodyPr/>
          <a:lstStyle/>
          <a:p>
            <a:r>
              <a:rPr lang="sv-SE" dirty="0" smtClean="0"/>
              <a:t>KM </a:t>
            </a:r>
            <a:r>
              <a:rPr lang="sv-SE" dirty="0" smtClean="0"/>
              <a:t>Mästare* </a:t>
            </a:r>
            <a:r>
              <a:rPr lang="sv-SE" dirty="0" smtClean="0"/>
              <a:t>i Älgstig </a:t>
            </a:r>
            <a:br>
              <a:rPr lang="sv-SE" dirty="0" smtClean="0"/>
            </a:br>
            <a:r>
              <a:rPr lang="sv-SE" sz="2400" dirty="0" smtClean="0"/>
              <a:t>24 </a:t>
            </a:r>
            <a:r>
              <a:rPr lang="sv-SE" sz="2400" dirty="0" smtClean="0"/>
              <a:t>september 2017 </a:t>
            </a:r>
            <a:r>
              <a:rPr lang="sv-SE" sz="2400" dirty="0" smtClean="0"/>
              <a:t>Försäter </a:t>
            </a:r>
            <a:r>
              <a:rPr lang="sv-SE" sz="2400" dirty="0" smtClean="0"/>
              <a:t>(182 skyttar)</a:t>
            </a:r>
            <a:endParaRPr lang="sv-SE" sz="2400" dirty="0"/>
          </a:p>
        </p:txBody>
      </p:sp>
      <p:sp>
        <p:nvSpPr>
          <p:cNvPr id="3" name="Underrubrik 2"/>
          <p:cNvSpPr>
            <a:spLocks noGrp="1"/>
          </p:cNvSpPr>
          <p:nvPr>
            <p:ph type="subTitle" idx="1"/>
          </p:nvPr>
        </p:nvSpPr>
        <p:spPr>
          <a:xfrm>
            <a:off x="1415156" y="1700808"/>
            <a:ext cx="7261299" cy="4896544"/>
          </a:xfrm>
        </p:spPr>
        <p:txBody>
          <a:bodyPr/>
          <a:lstStyle/>
          <a:p>
            <a:pPr algn="l"/>
            <a:r>
              <a:rPr lang="sv-SE" sz="2000" b="1" dirty="0" smtClean="0">
                <a:solidFill>
                  <a:schemeClr val="tx1"/>
                </a:solidFill>
              </a:rPr>
              <a:t>JUNIORER</a:t>
            </a:r>
            <a:r>
              <a:rPr lang="sv-SE" sz="2800" dirty="0" smtClean="0">
                <a:solidFill>
                  <a:schemeClr val="tx1"/>
                </a:solidFill>
              </a:rPr>
              <a:t>			</a:t>
            </a:r>
            <a:br>
              <a:rPr lang="sv-SE" sz="2800" dirty="0" smtClean="0">
                <a:solidFill>
                  <a:schemeClr val="tx1"/>
                </a:solidFill>
              </a:rPr>
            </a:br>
            <a:r>
              <a:rPr lang="sv-SE" sz="2000" dirty="0" smtClean="0">
                <a:solidFill>
                  <a:schemeClr val="tx1"/>
                </a:solidFill>
              </a:rPr>
              <a:t>1. Josef Gustafsson   </a:t>
            </a:r>
            <a:r>
              <a:rPr lang="sv-SE" sz="2000" dirty="0" smtClean="0">
                <a:solidFill>
                  <a:schemeClr val="tx1"/>
                </a:solidFill>
              </a:rPr>
              <a:t>108 2</a:t>
            </a:r>
            <a:br>
              <a:rPr lang="sv-SE" sz="2000" dirty="0" smtClean="0">
                <a:solidFill>
                  <a:schemeClr val="tx1"/>
                </a:solidFill>
              </a:rPr>
            </a:br>
            <a:r>
              <a:rPr lang="sv-SE" sz="2000" dirty="0" smtClean="0">
                <a:solidFill>
                  <a:schemeClr val="tx1"/>
                </a:solidFill>
              </a:rPr>
              <a:t>2. Gustav Hillerstig  98 4</a:t>
            </a:r>
            <a:endParaRPr lang="sv-SE" sz="2800" dirty="0" smtClean="0">
              <a:solidFill>
                <a:schemeClr val="tx1"/>
              </a:solidFill>
            </a:endParaRPr>
          </a:p>
          <a:p>
            <a:pPr algn="l"/>
            <a:r>
              <a:rPr lang="sv-SE" sz="1800" b="1" dirty="0" smtClean="0">
                <a:solidFill>
                  <a:schemeClr val="tx1"/>
                </a:solidFill>
              </a:rPr>
              <a:t>SENIORER</a:t>
            </a:r>
            <a:r>
              <a:rPr lang="sv-SE" dirty="0" smtClean="0">
                <a:solidFill>
                  <a:schemeClr val="tx1"/>
                </a:solidFill>
              </a:rPr>
              <a:t>			</a:t>
            </a:r>
            <a:r>
              <a:rPr lang="sv-SE" sz="2800" dirty="0" smtClean="0">
                <a:solidFill>
                  <a:schemeClr val="tx1"/>
                </a:solidFill>
              </a:rPr>
              <a:t>DAMER</a:t>
            </a:r>
          </a:p>
          <a:p>
            <a:pPr marL="457200" indent="-457200" algn="l">
              <a:buAutoNum type="arabicPeriod"/>
            </a:pPr>
            <a:r>
              <a:rPr lang="sv-SE" sz="2000" dirty="0" smtClean="0">
                <a:solidFill>
                  <a:schemeClr val="tx1"/>
                </a:solidFill>
              </a:rPr>
              <a:t>Johan </a:t>
            </a:r>
            <a:r>
              <a:rPr lang="sv-SE" sz="2000" dirty="0" smtClean="0">
                <a:solidFill>
                  <a:schemeClr val="tx1"/>
                </a:solidFill>
              </a:rPr>
              <a:t>Jansson  </a:t>
            </a:r>
            <a:r>
              <a:rPr lang="sv-SE" sz="2000" dirty="0" smtClean="0">
                <a:solidFill>
                  <a:schemeClr val="tx1"/>
                </a:solidFill>
              </a:rPr>
              <a:t>120 8</a:t>
            </a:r>
            <a:r>
              <a:rPr lang="sv-SE" sz="2000" dirty="0" smtClean="0">
                <a:solidFill>
                  <a:schemeClr val="tx1"/>
                </a:solidFill>
              </a:rPr>
              <a:t>		1. Ingalill Sundström </a:t>
            </a:r>
            <a:r>
              <a:rPr lang="sv-SE" sz="2000" dirty="0" smtClean="0">
                <a:solidFill>
                  <a:schemeClr val="tx1"/>
                </a:solidFill>
              </a:rPr>
              <a:t>105 2 </a:t>
            </a:r>
            <a:endParaRPr lang="sv-SE" sz="2000" dirty="0" smtClean="0">
              <a:solidFill>
                <a:schemeClr val="tx1"/>
              </a:solidFill>
            </a:endParaRPr>
          </a:p>
          <a:p>
            <a:pPr marL="457200" indent="-457200" algn="l">
              <a:buAutoNum type="arabicPeriod"/>
            </a:pPr>
            <a:r>
              <a:rPr lang="sv-SE" sz="2000" dirty="0" smtClean="0">
                <a:solidFill>
                  <a:schemeClr val="tx1"/>
                </a:solidFill>
              </a:rPr>
              <a:t>Johan Borg 120 6</a:t>
            </a:r>
            <a:r>
              <a:rPr lang="sv-SE" sz="2000" dirty="0" smtClean="0">
                <a:solidFill>
                  <a:schemeClr val="tx1"/>
                </a:solidFill>
              </a:rPr>
              <a:t>		</a:t>
            </a:r>
          </a:p>
          <a:p>
            <a:pPr marL="457200" indent="-457200" algn="l">
              <a:buAutoNum type="arabicPeriod"/>
            </a:pPr>
            <a:r>
              <a:rPr lang="sv-SE" sz="2000" dirty="0" err="1" smtClean="0">
                <a:solidFill>
                  <a:schemeClr val="tx1"/>
                </a:solidFill>
              </a:rPr>
              <a:t>Chrille</a:t>
            </a:r>
            <a:r>
              <a:rPr lang="sv-SE" sz="2000" dirty="0" smtClean="0">
                <a:solidFill>
                  <a:schemeClr val="tx1"/>
                </a:solidFill>
              </a:rPr>
              <a:t> Andersson 119 9</a:t>
            </a:r>
            <a:endParaRPr lang="sv-SE" sz="2000" dirty="0" smtClean="0">
              <a:solidFill>
                <a:schemeClr val="tx1"/>
              </a:solidFill>
            </a:endParaRPr>
          </a:p>
          <a:p>
            <a:pPr algn="l"/>
            <a:r>
              <a:rPr lang="sv-SE" sz="1800" b="1" dirty="0" smtClean="0">
                <a:solidFill>
                  <a:schemeClr val="tx1"/>
                </a:solidFill>
              </a:rPr>
              <a:t>VETERANER</a:t>
            </a:r>
            <a:r>
              <a:rPr lang="sv-SE" dirty="0" smtClean="0">
                <a:solidFill>
                  <a:schemeClr val="tx1"/>
                </a:solidFill>
              </a:rPr>
              <a:t>		          Yngre o</a:t>
            </a:r>
            <a:r>
              <a:rPr lang="sv-SE" sz="2800" dirty="0" smtClean="0">
                <a:solidFill>
                  <a:schemeClr val="tx1"/>
                </a:solidFill>
              </a:rPr>
              <a:t>ldboys</a:t>
            </a:r>
          </a:p>
          <a:p>
            <a:pPr marL="457200" indent="-457200" algn="l">
              <a:buAutoNum type="arabicPeriod"/>
            </a:pPr>
            <a:r>
              <a:rPr lang="sv-SE" sz="2000" dirty="0" smtClean="0">
                <a:solidFill>
                  <a:schemeClr val="tx1"/>
                </a:solidFill>
              </a:rPr>
              <a:t>Kent Andersson 114 8</a:t>
            </a:r>
            <a:r>
              <a:rPr lang="sv-SE" sz="2000" dirty="0" smtClean="0">
                <a:solidFill>
                  <a:schemeClr val="tx1"/>
                </a:solidFill>
              </a:rPr>
              <a:t>	                </a:t>
            </a:r>
            <a:r>
              <a:rPr lang="sv-SE" sz="2000" b="1" dirty="0" smtClean="0">
                <a:solidFill>
                  <a:schemeClr val="tx1"/>
                </a:solidFill>
              </a:rPr>
              <a:t>1. </a:t>
            </a:r>
            <a:r>
              <a:rPr lang="sv-SE" sz="2000" b="1" dirty="0" smtClean="0">
                <a:solidFill>
                  <a:schemeClr val="tx1"/>
                </a:solidFill>
              </a:rPr>
              <a:t>Sven-Erik Larsson 124 7* </a:t>
            </a:r>
            <a:endParaRPr lang="sv-SE" sz="2000" b="1" dirty="0" smtClean="0">
              <a:solidFill>
                <a:schemeClr val="tx1"/>
              </a:solidFill>
            </a:endParaRPr>
          </a:p>
          <a:p>
            <a:pPr marL="457200" indent="-457200" algn="l">
              <a:buAutoNum type="arabicPeriod"/>
            </a:pPr>
            <a:r>
              <a:rPr lang="sv-SE" sz="2000" dirty="0" smtClean="0">
                <a:solidFill>
                  <a:schemeClr val="tx1"/>
                </a:solidFill>
              </a:rPr>
              <a:t>Anders Nyberg 108 3</a:t>
            </a:r>
            <a:r>
              <a:rPr lang="sv-SE" sz="2000" dirty="0" smtClean="0">
                <a:solidFill>
                  <a:schemeClr val="tx1"/>
                </a:solidFill>
              </a:rPr>
              <a:t>		2. </a:t>
            </a:r>
            <a:r>
              <a:rPr lang="sv-SE" sz="2000" dirty="0" smtClean="0">
                <a:solidFill>
                  <a:schemeClr val="tx1"/>
                </a:solidFill>
              </a:rPr>
              <a:t>Ingemar </a:t>
            </a:r>
            <a:r>
              <a:rPr lang="sv-SE" sz="2000" dirty="0" err="1" smtClean="0">
                <a:solidFill>
                  <a:schemeClr val="tx1"/>
                </a:solidFill>
              </a:rPr>
              <a:t>Lönnövik</a:t>
            </a:r>
            <a:r>
              <a:rPr lang="sv-SE" sz="2000" dirty="0" smtClean="0">
                <a:solidFill>
                  <a:schemeClr val="tx1"/>
                </a:solidFill>
              </a:rPr>
              <a:t> 115 4</a:t>
            </a:r>
            <a:endParaRPr lang="sv-SE" sz="2000" dirty="0" smtClean="0">
              <a:solidFill>
                <a:schemeClr val="tx1"/>
              </a:solidFill>
            </a:endParaRPr>
          </a:p>
          <a:p>
            <a:pPr marL="457200" indent="-457200" algn="l">
              <a:buAutoNum type="arabicPeriod"/>
            </a:pPr>
            <a:r>
              <a:rPr lang="sv-SE" sz="2000" dirty="0" smtClean="0">
                <a:solidFill>
                  <a:schemeClr val="tx1"/>
                </a:solidFill>
              </a:rPr>
              <a:t>Torbjörn Ericsson 106 5</a:t>
            </a:r>
            <a:r>
              <a:rPr lang="sv-SE" sz="2000" dirty="0" smtClean="0">
                <a:solidFill>
                  <a:schemeClr val="tx1"/>
                </a:solidFill>
              </a:rPr>
              <a:t>	3. </a:t>
            </a:r>
            <a:r>
              <a:rPr lang="sv-SE" sz="2000" dirty="0" smtClean="0">
                <a:solidFill>
                  <a:schemeClr val="tx1"/>
                </a:solidFill>
              </a:rPr>
              <a:t>Ralf Holm 102 4                   </a:t>
            </a:r>
            <a:endParaRPr lang="sv-SE" sz="2000" dirty="0" smtClean="0">
              <a:solidFill>
                <a:schemeClr val="tx1"/>
              </a:solidFill>
            </a:endParaRPr>
          </a:p>
          <a:p>
            <a:pPr algn="l"/>
            <a:endParaRPr lang="sv-SE" sz="2000" dirty="0" smtClean="0">
              <a:solidFill>
                <a:schemeClr val="tx1"/>
              </a:solidFill>
            </a:endParaRPr>
          </a:p>
          <a:p>
            <a:pPr algn="l"/>
            <a:endParaRPr lang="sv-SE" sz="2000" b="1" dirty="0" smtClean="0">
              <a:solidFill>
                <a:schemeClr val="tx1"/>
              </a:solidFill>
            </a:endParaRPr>
          </a:p>
          <a:p>
            <a:pPr algn="l"/>
            <a:endParaRPr lang="sv-SE" sz="2000" dirty="0" smtClean="0">
              <a:solidFill>
                <a:schemeClr val="tx1"/>
              </a:solidFill>
            </a:endParaRPr>
          </a:p>
          <a:p>
            <a:pPr algn="l"/>
            <a:endParaRPr lang="sv-SE" sz="2000" dirty="0" smtClean="0">
              <a:solidFill>
                <a:schemeClr val="tx1"/>
              </a:solidFill>
            </a:endParaRPr>
          </a:p>
          <a:p>
            <a:pPr algn="l"/>
            <a:endParaRPr lang="sv-SE" dirty="0">
              <a:solidFill>
                <a:schemeClr val="tx1"/>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1163637" cy="198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Platshållare för bildnummer 4"/>
          <p:cNvSpPr>
            <a:spLocks noGrp="1"/>
          </p:cNvSpPr>
          <p:nvPr>
            <p:ph type="sldNum" sz="quarter" idx="12"/>
          </p:nvPr>
        </p:nvSpPr>
        <p:spPr/>
        <p:txBody>
          <a:bodyPr/>
          <a:lstStyle/>
          <a:p>
            <a:pPr>
              <a:defRPr/>
            </a:pPr>
            <a:fld id="{CA3C4FCA-C117-4038-B49E-94A35B232BA9}" type="slidenum">
              <a:rPr lang="sv-SE" smtClean="0"/>
              <a:pPr>
                <a:defRPr/>
              </a:pPr>
              <a:t>6</a:t>
            </a:fld>
            <a:endParaRPr lang="sv-SE"/>
          </a:p>
        </p:txBody>
      </p:sp>
    </p:spTree>
    <p:extLst>
      <p:ext uri="{BB962C8B-B14F-4D97-AF65-F5344CB8AC3E}">
        <p14:creationId xmlns:p14="http://schemas.microsoft.com/office/powerpoint/2010/main" val="10067648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ubrik 1"/>
          <p:cNvSpPr>
            <a:spLocks noGrp="1"/>
          </p:cNvSpPr>
          <p:nvPr>
            <p:ph type="title"/>
          </p:nvPr>
        </p:nvSpPr>
        <p:spPr>
          <a:xfrm>
            <a:off x="457200" y="273050"/>
            <a:ext cx="3008313" cy="779686"/>
          </a:xfrm>
        </p:spPr>
        <p:txBody>
          <a:bodyPr/>
          <a:lstStyle/>
          <a:p>
            <a:r>
              <a:rPr lang="sv-SE" sz="3200" dirty="0" smtClean="0"/>
              <a:t>Vandringspriser</a:t>
            </a:r>
          </a:p>
        </p:txBody>
      </p:sp>
      <p:sp>
        <p:nvSpPr>
          <p:cNvPr id="3" name="Platshållare för innehåll 2"/>
          <p:cNvSpPr>
            <a:spLocks noGrp="1"/>
          </p:cNvSpPr>
          <p:nvPr>
            <p:ph idx="1"/>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txBody>
          <a:bodyPr rtlCol="0">
            <a:normAutofit fontScale="25000" lnSpcReduction="20000"/>
          </a:bodyPr>
          <a:lstStyle/>
          <a:p>
            <a:pPr marL="0" indent="0" fontAlgn="auto">
              <a:spcAft>
                <a:spcPts val="0"/>
              </a:spcAft>
              <a:buFont typeface="Arial" pitchFamily="34" charset="0"/>
              <a:buNone/>
              <a:defRPr/>
            </a:pPr>
            <a:r>
              <a:rPr lang="sv-SE" sz="11100" b="1" dirty="0" smtClean="0"/>
              <a:t>Mästarnas KM Mästare </a:t>
            </a:r>
            <a:r>
              <a:rPr lang="sv-SE" sz="11100" b="1" dirty="0" smtClean="0"/>
              <a:t>2017</a:t>
            </a:r>
            <a:endParaRPr lang="sv-SE" sz="11100" b="1" dirty="0" smtClean="0"/>
          </a:p>
          <a:p>
            <a:pPr marL="0" indent="0" fontAlgn="auto">
              <a:spcAft>
                <a:spcPts val="0"/>
              </a:spcAft>
              <a:buFont typeface="Arial" pitchFamily="34" charset="0"/>
              <a:buNone/>
              <a:defRPr/>
            </a:pPr>
            <a:endParaRPr lang="sv-SE" dirty="0" smtClean="0"/>
          </a:p>
          <a:p>
            <a:pPr marL="0" indent="0" fontAlgn="auto">
              <a:spcAft>
                <a:spcPts val="0"/>
              </a:spcAft>
              <a:buFont typeface="Arial" pitchFamily="34" charset="0"/>
              <a:buNone/>
              <a:defRPr/>
            </a:pPr>
            <a:r>
              <a:rPr lang="sv-SE" sz="8000" b="1" dirty="0" smtClean="0"/>
              <a:t>Hagelstig </a:t>
            </a:r>
          </a:p>
          <a:p>
            <a:pPr marL="0" indent="0" fontAlgn="auto">
              <a:spcAft>
                <a:spcPts val="0"/>
              </a:spcAft>
              <a:buFont typeface="Arial" pitchFamily="34" charset="0"/>
              <a:buNone/>
              <a:defRPr/>
            </a:pPr>
            <a:r>
              <a:rPr lang="sv-SE" sz="8000" b="1" dirty="0" smtClean="0"/>
              <a:t>Johan Jansson</a:t>
            </a:r>
            <a:endParaRPr lang="sv-SE" sz="8000" b="1" dirty="0" smtClean="0"/>
          </a:p>
          <a:p>
            <a:pPr marL="0" indent="0" fontAlgn="auto">
              <a:spcAft>
                <a:spcPts val="0"/>
              </a:spcAft>
              <a:buFont typeface="Arial" pitchFamily="34" charset="0"/>
              <a:buNone/>
              <a:defRPr/>
            </a:pPr>
            <a:r>
              <a:rPr lang="sv-SE" sz="8000" b="1" dirty="0" smtClean="0"/>
              <a:t>2:a inteckningen</a:t>
            </a:r>
            <a:endParaRPr lang="sv-SE" sz="8000" b="1" dirty="0"/>
          </a:p>
          <a:p>
            <a:pPr marL="0" indent="0" fontAlgn="auto">
              <a:spcAft>
                <a:spcPts val="0"/>
              </a:spcAft>
              <a:buFont typeface="Arial" pitchFamily="34" charset="0"/>
              <a:buNone/>
              <a:defRPr/>
            </a:pPr>
            <a:endParaRPr lang="sv-SE" sz="8000" b="1" dirty="0"/>
          </a:p>
          <a:p>
            <a:pPr marL="0" indent="0" fontAlgn="auto">
              <a:spcAft>
                <a:spcPts val="0"/>
              </a:spcAft>
              <a:buFont typeface="Arial" pitchFamily="34" charset="0"/>
              <a:buNone/>
              <a:defRPr/>
            </a:pPr>
            <a:r>
              <a:rPr lang="sv-SE" sz="8000" b="1" dirty="0" smtClean="0"/>
              <a:t>Älgstig</a:t>
            </a:r>
          </a:p>
          <a:p>
            <a:pPr marL="0" indent="0" fontAlgn="auto">
              <a:spcAft>
                <a:spcPts val="0"/>
              </a:spcAft>
              <a:buFont typeface="Arial" pitchFamily="34" charset="0"/>
              <a:buNone/>
              <a:defRPr/>
            </a:pPr>
            <a:r>
              <a:rPr lang="sv-SE" sz="8000" b="1" dirty="0" smtClean="0"/>
              <a:t>Sven-Erik Larsson</a:t>
            </a:r>
            <a:endParaRPr lang="sv-SE" sz="8000" b="1" dirty="0" smtClean="0"/>
          </a:p>
          <a:p>
            <a:pPr marL="0" indent="0" fontAlgn="auto">
              <a:spcAft>
                <a:spcPts val="0"/>
              </a:spcAft>
              <a:buFont typeface="Arial" pitchFamily="34" charset="0"/>
              <a:buNone/>
              <a:defRPr/>
            </a:pPr>
            <a:r>
              <a:rPr lang="sv-SE" sz="8000" b="1" dirty="0" smtClean="0"/>
              <a:t>1</a:t>
            </a:r>
            <a:r>
              <a:rPr lang="sv-SE" sz="8000" b="1" dirty="0" smtClean="0"/>
              <a:t>:a inteckningen</a:t>
            </a:r>
            <a:endParaRPr lang="sv-SE" sz="8000" b="1" dirty="0"/>
          </a:p>
          <a:p>
            <a:pPr marL="0" indent="0" fontAlgn="auto">
              <a:spcAft>
                <a:spcPts val="0"/>
              </a:spcAft>
              <a:buFont typeface="Arial" pitchFamily="34" charset="0"/>
              <a:buNone/>
              <a:defRPr/>
            </a:pPr>
            <a:endParaRPr lang="sv-SE" sz="8000" b="1" dirty="0" smtClean="0"/>
          </a:p>
          <a:p>
            <a:pPr marL="0" indent="0" fontAlgn="auto">
              <a:spcAft>
                <a:spcPts val="0"/>
              </a:spcAft>
              <a:buFont typeface="Arial" pitchFamily="34" charset="0"/>
              <a:buNone/>
              <a:defRPr/>
            </a:pPr>
            <a:r>
              <a:rPr lang="sv-SE" sz="8000" b="1" dirty="0" smtClean="0"/>
              <a:t>Älgbana</a:t>
            </a:r>
          </a:p>
          <a:p>
            <a:pPr marL="0" indent="0" fontAlgn="auto">
              <a:spcAft>
                <a:spcPts val="0"/>
              </a:spcAft>
              <a:buFont typeface="Arial" pitchFamily="34" charset="0"/>
              <a:buNone/>
              <a:defRPr/>
            </a:pPr>
            <a:r>
              <a:rPr lang="sv-SE" sz="8000" b="1" dirty="0" smtClean="0"/>
              <a:t>Sven-Erik Larsson</a:t>
            </a:r>
            <a:endParaRPr lang="sv-SE" sz="8000" b="1" dirty="0" smtClean="0"/>
          </a:p>
          <a:p>
            <a:pPr marL="0" indent="0" fontAlgn="auto">
              <a:spcAft>
                <a:spcPts val="0"/>
              </a:spcAft>
              <a:buFont typeface="Arial" pitchFamily="34" charset="0"/>
              <a:buNone/>
              <a:defRPr/>
            </a:pPr>
            <a:r>
              <a:rPr lang="sv-SE" sz="8000" b="1" dirty="0" smtClean="0"/>
              <a:t>1</a:t>
            </a:r>
            <a:r>
              <a:rPr lang="sv-SE" sz="8000" b="1" dirty="0" smtClean="0"/>
              <a:t>:a inteckningen</a:t>
            </a:r>
            <a:endParaRPr lang="sv-SE" sz="8000" b="1" dirty="0" smtClean="0"/>
          </a:p>
          <a:p>
            <a:pPr marL="0" indent="0" fontAlgn="auto">
              <a:spcAft>
                <a:spcPts val="0"/>
              </a:spcAft>
              <a:buFont typeface="Arial" pitchFamily="34" charset="0"/>
              <a:buNone/>
              <a:defRPr/>
            </a:pPr>
            <a:endParaRPr lang="sv-SE" sz="9600" b="1" i="1" dirty="0" smtClean="0"/>
          </a:p>
          <a:p>
            <a:pPr marL="0" indent="0" fontAlgn="auto">
              <a:spcAft>
                <a:spcPts val="0"/>
              </a:spcAft>
              <a:buFont typeface="Arial" pitchFamily="34" charset="0"/>
              <a:buNone/>
              <a:defRPr/>
            </a:pPr>
            <a:r>
              <a:rPr lang="sv-SE" sz="8000" b="1" dirty="0" smtClean="0"/>
              <a:t>Viltspår</a:t>
            </a:r>
            <a:br>
              <a:rPr lang="sv-SE" sz="8000" b="1" dirty="0" smtClean="0"/>
            </a:br>
            <a:r>
              <a:rPr lang="sv-SE" sz="8000" b="1" dirty="0" smtClean="0"/>
              <a:t>Åke Flinthammar, </a:t>
            </a:r>
            <a:r>
              <a:rPr lang="sv-SE" sz="8000" b="1" smtClean="0"/>
              <a:t>Jåker</a:t>
            </a:r>
            <a:endParaRPr lang="sv-SE" sz="8000" b="1" dirty="0" smtClean="0"/>
          </a:p>
          <a:p>
            <a:pPr marL="0" indent="0" fontAlgn="auto">
              <a:spcAft>
                <a:spcPts val="0"/>
              </a:spcAft>
              <a:buFont typeface="Arial" pitchFamily="34" charset="0"/>
              <a:buNone/>
              <a:defRPr/>
            </a:pPr>
            <a:r>
              <a:rPr lang="sv-SE" sz="8000" b="1" dirty="0" smtClean="0"/>
              <a:t>1:a inteckningen</a:t>
            </a:r>
            <a:endParaRPr lang="sv-SE" sz="8000" b="1" dirty="0" smtClean="0"/>
          </a:p>
          <a:p>
            <a:pPr marL="0" indent="0" fontAlgn="auto">
              <a:spcAft>
                <a:spcPts val="0"/>
              </a:spcAft>
              <a:buFont typeface="Arial" pitchFamily="34" charset="0"/>
              <a:buNone/>
              <a:defRPr/>
            </a:pPr>
            <a:endParaRPr lang="sv-SE" sz="9600" b="1" i="1" dirty="0" smtClean="0"/>
          </a:p>
          <a:p>
            <a:pPr marL="0" indent="0" fontAlgn="auto">
              <a:spcAft>
                <a:spcPts val="0"/>
              </a:spcAft>
              <a:buFont typeface="Arial" pitchFamily="34" charset="0"/>
              <a:buNone/>
              <a:defRPr/>
            </a:pPr>
            <a:r>
              <a:rPr lang="sv-SE" sz="8000" i="1" dirty="0" smtClean="0"/>
              <a:t>Jägareförbundet Hållnäs-Österlövsta </a:t>
            </a:r>
            <a:r>
              <a:rPr lang="sv-SE" sz="8000" i="1" dirty="0" smtClean="0"/>
              <a:t>JVK</a:t>
            </a:r>
          </a:p>
        </p:txBody>
      </p:sp>
      <p:sp>
        <p:nvSpPr>
          <p:cNvPr id="7172" name="Platshållare för text 3"/>
          <p:cNvSpPr>
            <a:spLocks noGrp="1"/>
          </p:cNvSpPr>
          <p:nvPr>
            <p:ph type="body" sz="half" idx="2"/>
          </p:nvPr>
        </p:nvSpPr>
        <p:spPr/>
        <p:txBody>
          <a:bodyPr/>
          <a:lstStyle/>
          <a:p>
            <a:r>
              <a:rPr lang="sv-SE" sz="2800" dirty="0" smtClean="0"/>
              <a:t>Kriterier:</a:t>
            </a:r>
          </a:p>
          <a:p>
            <a:r>
              <a:rPr lang="sv-SE" sz="2800" dirty="0" smtClean="0"/>
              <a:t>Högsta poäng/träffar per disciplin vinner en inteckning.</a:t>
            </a:r>
          </a:p>
          <a:p>
            <a:r>
              <a:rPr lang="sv-SE" sz="2800" dirty="0" smtClean="0"/>
              <a:t>3 inteckningar och vandringspriset är intecknat för gott!</a:t>
            </a:r>
          </a:p>
          <a:p>
            <a:endParaRPr lang="sv-SE" sz="2800" dirty="0" smtClean="0"/>
          </a:p>
        </p:txBody>
      </p:sp>
      <p:pic>
        <p:nvPicPr>
          <p:cNvPr id="717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5157192"/>
            <a:ext cx="809878" cy="1382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5-udd 1"/>
          <p:cNvSpPr/>
          <p:nvPr/>
        </p:nvSpPr>
        <p:spPr>
          <a:xfrm>
            <a:off x="6310054" y="667544"/>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 name="5-udd 3"/>
          <p:cNvSpPr/>
          <p:nvPr/>
        </p:nvSpPr>
        <p:spPr>
          <a:xfrm>
            <a:off x="6228184" y="2251720"/>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5-udd 4"/>
          <p:cNvSpPr/>
          <p:nvPr/>
        </p:nvSpPr>
        <p:spPr>
          <a:xfrm>
            <a:off x="7236296" y="3810744"/>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bildnummer 5"/>
          <p:cNvSpPr>
            <a:spLocks noGrp="1"/>
          </p:cNvSpPr>
          <p:nvPr>
            <p:ph type="sldNum" sz="quarter" idx="12"/>
          </p:nvPr>
        </p:nvSpPr>
        <p:spPr/>
        <p:txBody>
          <a:bodyPr/>
          <a:lstStyle/>
          <a:p>
            <a:pPr>
              <a:defRPr/>
            </a:pPr>
            <a:fld id="{B98D186A-D176-4676-BD7D-D1FCC4E378E1}" type="slidenum">
              <a:rPr lang="sv-SE" smtClean="0"/>
              <a:pPr>
                <a:defRPr/>
              </a:pPr>
              <a:t>7</a:t>
            </a:fld>
            <a:endParaRPr lang="sv-SE"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i="1" dirty="0" smtClean="0"/>
              <a:t>Årets skytt </a:t>
            </a:r>
            <a:r>
              <a:rPr lang="sv-SE" b="1" i="1" dirty="0" smtClean="0"/>
              <a:t>2017!</a:t>
            </a:r>
            <a:r>
              <a:rPr lang="sv-SE" b="1" i="1" dirty="0" smtClean="0"/>
              <a:t/>
            </a:r>
            <a:br>
              <a:rPr lang="sv-SE" b="1" i="1" dirty="0" smtClean="0"/>
            </a:br>
            <a:r>
              <a:rPr lang="sv-SE" sz="2400" b="1" i="1" dirty="0" smtClean="0"/>
              <a:t>Jägareförbundet Hållnäs-Österlövsta </a:t>
            </a:r>
            <a:r>
              <a:rPr lang="sv-SE" sz="2400" b="1" i="1" dirty="0" smtClean="0"/>
              <a:t>Jaktvårdskrets</a:t>
            </a:r>
            <a:endParaRPr lang="sv-SE" sz="2400" b="1" i="1" dirty="0"/>
          </a:p>
        </p:txBody>
      </p:sp>
      <p:sp>
        <p:nvSpPr>
          <p:cNvPr id="3" name="Platshållare för innehåll 2"/>
          <p:cNvSpPr>
            <a:spLocks noGrp="1"/>
          </p:cNvSpPr>
          <p:nvPr>
            <p:ph idx="1"/>
          </p:nvPr>
        </p:nvSpPr>
        <p:spPr>
          <a:xfrm>
            <a:off x="457200" y="1628800"/>
            <a:ext cx="8229600" cy="4968552"/>
          </a:xfrm>
          <a:scene3d>
            <a:camera prst="orthographicFront">
              <a:rot lat="0" lon="21299999" rev="0"/>
            </a:camera>
            <a:lightRig rig="threePt" dir="t"/>
          </a:scene3d>
        </p:spPr>
        <p:txBody>
          <a:bodyPr/>
          <a:lstStyle/>
          <a:p>
            <a:pPr marL="0" indent="0">
              <a:buNone/>
            </a:pPr>
            <a:endParaRPr lang="sv-SE" dirty="0" smtClean="0"/>
          </a:p>
          <a:p>
            <a:pPr marL="0" indent="0">
              <a:buNone/>
            </a:pPr>
            <a:r>
              <a:rPr lang="sv-SE" dirty="0" smtClean="0"/>
              <a:t>Kretsstyrelsen </a:t>
            </a:r>
            <a:r>
              <a:rPr lang="sv-SE" dirty="0" smtClean="0"/>
              <a:t>har i år valt att premiera en </a:t>
            </a:r>
          </a:p>
          <a:p>
            <a:pPr marL="0" indent="0">
              <a:buNone/>
            </a:pPr>
            <a:r>
              <a:rPr lang="sv-SE" b="1" dirty="0" smtClean="0"/>
              <a:t>skicklig </a:t>
            </a:r>
            <a:r>
              <a:rPr lang="sv-SE" dirty="0" smtClean="0"/>
              <a:t>skytt som deltar </a:t>
            </a:r>
            <a:r>
              <a:rPr lang="sv-SE" dirty="0" smtClean="0"/>
              <a:t>och ligger i topp i de flesta tävlings- och övningsdisciplinerna i skytte plus att vi i år kunnat lägga till ytterligare dimensioner; ungdom och träffsäkert skytte under jakt på högvilt!!    </a:t>
            </a:r>
            <a:endParaRPr lang="sv-SE" dirty="0" smtClean="0"/>
          </a:p>
          <a:p>
            <a:pPr marL="0" indent="0">
              <a:buNone/>
            </a:pPr>
            <a:endParaRPr lang="sv-SE" dirty="0" smtClean="0"/>
          </a:p>
          <a:p>
            <a:pPr marL="0" indent="0">
              <a:buNone/>
            </a:pPr>
            <a:endParaRPr lang="sv-SE" dirty="0"/>
          </a:p>
          <a:p>
            <a:pPr marL="0" indent="0" algn="ctr">
              <a:buNone/>
            </a:pPr>
            <a:r>
              <a:rPr lang="sv-SE" dirty="0" smtClean="0"/>
              <a:t>	</a:t>
            </a:r>
            <a:endParaRPr lang="sv-SE" sz="6000" dirty="0" smtClean="0"/>
          </a:p>
          <a:p>
            <a:pPr marL="0" indent="0">
              <a:buNone/>
            </a:pPr>
            <a:endParaRPr lang="sv-SE" dirty="0"/>
          </a:p>
          <a:p>
            <a:pPr marL="0" indent="0">
              <a:buNone/>
            </a:pPr>
            <a:endParaRPr lang="sv-SE" dirty="0" smtClean="0"/>
          </a:p>
          <a:p>
            <a:pPr marL="0" indent="0">
              <a:buNone/>
            </a:pPr>
            <a:endParaRPr lang="sv-SE" dirty="0"/>
          </a:p>
        </p:txBody>
      </p:sp>
      <p:sp>
        <p:nvSpPr>
          <p:cNvPr id="7" name="5-udd 6"/>
          <p:cNvSpPr/>
          <p:nvPr/>
        </p:nvSpPr>
        <p:spPr>
          <a:xfrm>
            <a:off x="1065312" y="184101"/>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4101"/>
            <a:ext cx="811213"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Platshållare för bildnummer 7"/>
          <p:cNvSpPr>
            <a:spLocks noGrp="1"/>
          </p:cNvSpPr>
          <p:nvPr>
            <p:ph type="sldNum" sz="quarter" idx="12"/>
          </p:nvPr>
        </p:nvSpPr>
        <p:spPr/>
        <p:txBody>
          <a:bodyPr/>
          <a:lstStyle/>
          <a:p>
            <a:pPr>
              <a:defRPr/>
            </a:pPr>
            <a:fld id="{168E70CE-71C2-471C-A05C-0DA0CA305032}" type="slidenum">
              <a:rPr lang="sv-SE" smtClean="0"/>
              <a:pPr>
                <a:defRPr/>
              </a:pPr>
              <a:t>8</a:t>
            </a:fld>
            <a:endParaRPr lang="sv-SE"/>
          </a:p>
        </p:txBody>
      </p:sp>
    </p:spTree>
    <p:extLst>
      <p:ext uri="{BB962C8B-B14F-4D97-AF65-F5344CB8AC3E}">
        <p14:creationId xmlns:p14="http://schemas.microsoft.com/office/powerpoint/2010/main" val="31953173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
            </a:r>
            <a:br>
              <a:rPr lang="sv-SE" dirty="0" smtClean="0"/>
            </a:br>
            <a:r>
              <a:rPr lang="sv-SE" dirty="0" smtClean="0"/>
              <a:t/>
            </a:r>
            <a:br>
              <a:rPr lang="sv-SE" dirty="0" smtClean="0"/>
            </a:br>
            <a:r>
              <a:rPr lang="sv-SE" dirty="0" smtClean="0"/>
              <a:t>       </a:t>
            </a:r>
            <a:endParaRPr lang="sv-SE" dirty="0"/>
          </a:p>
        </p:txBody>
      </p:sp>
      <p:sp>
        <p:nvSpPr>
          <p:cNvPr id="9" name="Platshållare för innehåll 8"/>
          <p:cNvSpPr>
            <a:spLocks noGrp="1"/>
          </p:cNvSpPr>
          <p:nvPr>
            <p:ph idx="1"/>
          </p:nvPr>
        </p:nvSpPr>
        <p:spPr>
          <a:xfrm>
            <a:off x="1441450" y="460569"/>
            <a:ext cx="5111750" cy="5853113"/>
          </a:xfrm>
        </p:spPr>
        <p:txBody>
          <a:bodyPr/>
          <a:lstStyle/>
          <a:p>
            <a:pPr marL="0" indent="0">
              <a:buNone/>
            </a:pPr>
            <a:r>
              <a:rPr lang="sv-SE" sz="3600" dirty="0" smtClean="0"/>
              <a:t>Kretsens egen </a:t>
            </a:r>
            <a:r>
              <a:rPr lang="sv-SE" sz="3600" dirty="0" smtClean="0">
                <a:solidFill>
                  <a:schemeClr val="accent6">
                    <a:lumMod val="75000"/>
                  </a:schemeClr>
                </a:solidFill>
              </a:rPr>
              <a:t>Golden Boy</a:t>
            </a:r>
            <a:endParaRPr lang="sv-SE" sz="3600" dirty="0">
              <a:solidFill>
                <a:schemeClr val="accent6">
                  <a:lumMod val="75000"/>
                </a:schemeClr>
              </a:solidFill>
            </a:endParaRPr>
          </a:p>
        </p:txBody>
      </p:sp>
      <p:sp>
        <p:nvSpPr>
          <p:cNvPr id="10" name="Platshållare för text 9"/>
          <p:cNvSpPr>
            <a:spLocks noGrp="1"/>
          </p:cNvSpPr>
          <p:nvPr>
            <p:ph type="body" sz="half" idx="2"/>
          </p:nvPr>
        </p:nvSpPr>
        <p:spPr/>
        <p:txBody>
          <a:bodyPr/>
          <a:lstStyle/>
          <a:p>
            <a:endParaRPr lang="sv-SE" sz="3200" dirty="0" smtClean="0"/>
          </a:p>
          <a:p>
            <a:r>
              <a:rPr lang="sv-SE" sz="3200" dirty="0" smtClean="0"/>
              <a:t>GRATTIS Gustav till </a:t>
            </a:r>
            <a:r>
              <a:rPr lang="sv-SE" sz="3200" dirty="0" err="1" smtClean="0">
                <a:solidFill>
                  <a:schemeClr val="accent6">
                    <a:lumMod val="75000"/>
                  </a:schemeClr>
                </a:solidFill>
              </a:rPr>
              <a:t>Guldälgen</a:t>
            </a:r>
            <a:r>
              <a:rPr lang="sv-SE" sz="3200" dirty="0" smtClean="0"/>
              <a:t>!</a:t>
            </a:r>
          </a:p>
          <a:p>
            <a:r>
              <a:rPr lang="sv-SE" sz="3200" dirty="0" smtClean="0"/>
              <a:t>Fälld i oktober</a:t>
            </a:r>
          </a:p>
          <a:p>
            <a:r>
              <a:rPr lang="sv-SE" sz="3200" dirty="0" smtClean="0"/>
              <a:t>2017 i </a:t>
            </a:r>
            <a:r>
              <a:rPr lang="sv-SE" sz="3200" dirty="0" err="1" smtClean="0"/>
              <a:t>Göksnåre</a:t>
            </a:r>
            <a:r>
              <a:rPr lang="sv-SE" sz="3200" dirty="0" smtClean="0"/>
              <a:t>!</a:t>
            </a:r>
            <a:endParaRPr lang="sv-SE" sz="3200" dirty="0"/>
          </a:p>
        </p:txBody>
      </p:sp>
      <p:sp>
        <p:nvSpPr>
          <p:cNvPr id="3" name="Platshållare för bildnummer 2"/>
          <p:cNvSpPr>
            <a:spLocks noGrp="1"/>
          </p:cNvSpPr>
          <p:nvPr>
            <p:ph type="sldNum" sz="quarter" idx="12"/>
          </p:nvPr>
        </p:nvSpPr>
        <p:spPr/>
        <p:txBody>
          <a:bodyPr/>
          <a:lstStyle/>
          <a:p>
            <a:pPr>
              <a:defRPr/>
            </a:pPr>
            <a:endParaRPr lang="sv-SE" sz="1600" b="1" dirty="0"/>
          </a:p>
        </p:txBody>
      </p:sp>
      <p:sp>
        <p:nvSpPr>
          <p:cNvPr id="5" name="5-udd 4"/>
          <p:cNvSpPr/>
          <p:nvPr/>
        </p:nvSpPr>
        <p:spPr>
          <a:xfrm>
            <a:off x="8003922" y="209513"/>
            <a:ext cx="728086" cy="926836"/>
          </a:xfrm>
          <a:prstGeom prst="star5">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5-udd 5"/>
          <p:cNvSpPr/>
          <p:nvPr/>
        </p:nvSpPr>
        <p:spPr>
          <a:xfrm>
            <a:off x="6583284" y="643012"/>
            <a:ext cx="757064" cy="792088"/>
          </a:xfrm>
          <a:prstGeom prst="star5">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p:cNvPicPr>
            <a:picLocks noChangeAspect="1"/>
          </p:cNvPicPr>
          <p:nvPr/>
        </p:nvPicPr>
        <p:blipFill>
          <a:blip r:embed="rId2"/>
          <a:stretch>
            <a:fillRect/>
          </a:stretch>
        </p:blipFill>
        <p:spPr>
          <a:xfrm>
            <a:off x="3885359" y="1491449"/>
            <a:ext cx="4098684" cy="4602032"/>
          </a:xfrm>
          <a:prstGeom prst="rect">
            <a:avLst/>
          </a:prstGeom>
        </p:spPr>
      </p:pic>
    </p:spTree>
    <p:extLst>
      <p:ext uri="{BB962C8B-B14F-4D97-AF65-F5344CB8AC3E}">
        <p14:creationId xmlns:p14="http://schemas.microsoft.com/office/powerpoint/2010/main" val="2816283477"/>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1645</TotalTime>
  <Words>459</Words>
  <Application>Microsoft Office PowerPoint</Application>
  <PresentationFormat>Bildspel på skärmen (4:3)</PresentationFormat>
  <Paragraphs>146</Paragraphs>
  <Slides>15</Slides>
  <Notes>1</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15</vt:i4>
      </vt:variant>
    </vt:vector>
  </HeadingPairs>
  <TitlesOfParts>
    <vt:vector size="18" baseType="lpstr">
      <vt:lpstr>Arial</vt:lpstr>
      <vt:lpstr>Calibri</vt:lpstr>
      <vt:lpstr>Office-tema</vt:lpstr>
      <vt:lpstr>Välkomna till Kvällens Årsmöte i Jägareförbundet Hållnäs-Österlövsta Jaktvårdskrets</vt:lpstr>
      <vt:lpstr>Årsmöte  Jägareförbundet Hållnäs-Österlövsta JVK  Verksamhetsåret 2017 7 februari 2018, Berggården, Fagerviken</vt:lpstr>
      <vt:lpstr>    KM-Mästare* Trap 3 juni 2017</vt:lpstr>
      <vt:lpstr>   KM-Mästare* i Hagelstig 14 juni 2017  15 st</vt:lpstr>
      <vt:lpstr>KM Mästare* i Älgbana 29 juli 2017  Försäter 16 st</vt:lpstr>
      <vt:lpstr>KM Mästare* i Älgstig  24 september 2017 Försäter (182 skyttar)</vt:lpstr>
      <vt:lpstr>Vandringspriser</vt:lpstr>
      <vt:lpstr>Årets skytt 2017! Jägareförbundet Hållnäs-Österlövsta Jaktvårdskrets</vt:lpstr>
      <vt:lpstr>         </vt:lpstr>
      <vt:lpstr>PowerPoint-presentation</vt:lpstr>
      <vt:lpstr>Övnings- och tävlingsåret 2017 Jägareförbundet Hållnäs-Österlövsta JVK</vt:lpstr>
      <vt:lpstr>PowerPoint-presentation</vt:lpstr>
      <vt:lpstr>Rovdjursläget i länet januari -18</vt:lpstr>
      <vt:lpstr>Swisha och bli medlem nu!</vt:lpstr>
      <vt:lpstr>Genom Svenska Jägareförbundet får du:  ”Vi ger dig förutsättningarna så du kan skapa din jaktupplevelse!”  En hel organisation som arbetar och tar ansvar för att främja den svenska jakten som du känner den och vill känna den i framtiden   Du får också medlemstidningar, försäkringar och utbildningar   Du erbjuds aktiviteter lokalt och regionalt  Dessutom får du gemenskap för livet och bra medlemsförmåner                 Kom ihåg: rapportera vad du skjutit på www.viltdata.se  </vt:lpstr>
    </vt:vector>
  </TitlesOfParts>
  <Company>Your Company Name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Ordinarie Årsmöte Hållnäs-Österlövsta JVK  Verksamhetsåret 2011 14 februari 2012, Berggården, Fagerviken</dc:title>
  <dc:creator>Barbro  Bragman</dc:creator>
  <cp:lastModifiedBy>Barbro Bragman</cp:lastModifiedBy>
  <cp:revision>91</cp:revision>
  <cp:lastPrinted>2018-02-06T19:03:03Z</cp:lastPrinted>
  <dcterms:created xsi:type="dcterms:W3CDTF">2012-02-03T07:53:53Z</dcterms:created>
  <dcterms:modified xsi:type="dcterms:W3CDTF">2018-02-06T19:38:19Z</dcterms:modified>
</cp:coreProperties>
</file>