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3" r:id="rId5"/>
    <p:sldId id="271" r:id="rId6"/>
    <p:sldId id="263" r:id="rId7"/>
    <p:sldId id="261" r:id="rId8"/>
    <p:sldId id="262" r:id="rId9"/>
    <p:sldId id="264" r:id="rId10"/>
    <p:sldId id="265" r:id="rId11"/>
    <p:sldId id="267" r:id="rId12"/>
    <p:sldId id="269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0A96AA-B304-2C28-4753-B90D0897F246}" name="Johanna Käll" initials="JK" userId="49879b7ebc0c37d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143AF4-0CC3-4FBF-87E6-64BFDF1058B6}" v="4" dt="2025-04-28T18:03:24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laget.se/hallbybrunnsiff13/Docum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9">
            <a:extLst>
              <a:ext uri="{FF2B5EF4-FFF2-40B4-BE49-F238E27FC236}">
                <a16:creationId xmlns:a16="http://schemas.microsoft.com/office/drawing/2014/main" id="{B9E248E0-55F8-4E45-A07F-B49E0EEA97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4845EB3-D968-EA92-80AD-CF6942FBBC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986" r="3397" b="2"/>
          <a:stretch/>
        </p:blipFill>
        <p:spPr>
          <a:xfrm>
            <a:off x="9156356" y="10"/>
            <a:ext cx="3035644" cy="3192547"/>
          </a:xfrm>
          <a:custGeom>
            <a:avLst/>
            <a:gdLst/>
            <a:ahLst/>
            <a:cxnLst/>
            <a:rect l="l" t="t" r="r" b="b"/>
            <a:pathLst>
              <a:path w="3581400" h="3769206">
                <a:moveTo>
                  <a:pt x="366014" y="0"/>
                </a:moveTo>
                <a:lnTo>
                  <a:pt x="3581400" y="0"/>
                </a:lnTo>
                <a:lnTo>
                  <a:pt x="3581400" y="3507525"/>
                </a:lnTo>
                <a:lnTo>
                  <a:pt x="3442408" y="3574481"/>
                </a:lnTo>
                <a:cubicBezTo>
                  <a:pt x="3145957" y="3699869"/>
                  <a:pt x="2820025" y="3769206"/>
                  <a:pt x="2477898" y="3769206"/>
                </a:cubicBezTo>
                <a:cubicBezTo>
                  <a:pt x="1109392" y="3769206"/>
                  <a:pt x="0" y="2659814"/>
                  <a:pt x="0" y="1291308"/>
                </a:cubicBezTo>
                <a:cubicBezTo>
                  <a:pt x="0" y="863650"/>
                  <a:pt x="108339" y="461296"/>
                  <a:pt x="299069" y="110194"/>
                </a:cubicBezTo>
                <a:close/>
              </a:path>
            </a:pathLst>
          </a:cu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58AC7710-C9F1-FAB5-9F33-7B33964BDF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2433" r="-1" b="-1"/>
          <a:stretch/>
        </p:blipFill>
        <p:spPr>
          <a:xfrm>
            <a:off x="3727232" y="2031844"/>
            <a:ext cx="8451378" cy="4826156"/>
          </a:xfrm>
          <a:custGeom>
            <a:avLst/>
            <a:gdLst/>
            <a:ahLst/>
            <a:cxnLst/>
            <a:rect l="l" t="t" r="r" b="b"/>
            <a:pathLst>
              <a:path w="7462838" h="4280399">
                <a:moveTo>
                  <a:pt x="3731419" y="0"/>
                </a:moveTo>
                <a:cubicBezTo>
                  <a:pt x="5792225" y="0"/>
                  <a:pt x="7462838" y="1670613"/>
                  <a:pt x="7462838" y="3731419"/>
                </a:cubicBezTo>
                <a:cubicBezTo>
                  <a:pt x="7462838" y="3828019"/>
                  <a:pt x="7459167" y="3923762"/>
                  <a:pt x="7451957" y="4018516"/>
                </a:cubicBezTo>
                <a:lnTo>
                  <a:pt x="7422046" y="4280399"/>
                </a:lnTo>
                <a:lnTo>
                  <a:pt x="40793" y="4280399"/>
                </a:lnTo>
                <a:lnTo>
                  <a:pt x="10881" y="4018516"/>
                </a:lnTo>
                <a:cubicBezTo>
                  <a:pt x="3671" y="3923762"/>
                  <a:pt x="0" y="3828019"/>
                  <a:pt x="0" y="3731419"/>
                </a:cubicBezTo>
                <a:cubicBezTo>
                  <a:pt x="0" y="1670613"/>
                  <a:pt x="1670614" y="0"/>
                  <a:pt x="3731419" y="0"/>
                </a:cubicBezTo>
                <a:close/>
              </a:path>
            </a:pathLst>
          </a:cu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60742" y="754840"/>
            <a:ext cx="4001034" cy="2757748"/>
          </a:xfrm>
        </p:spPr>
        <p:txBody>
          <a:bodyPr>
            <a:normAutofit/>
          </a:bodyPr>
          <a:lstStyle/>
          <a:p>
            <a:pPr algn="l"/>
            <a:r>
              <a:rPr lang="sv-SE" sz="5100" b="1" dirty="0">
                <a:solidFill>
                  <a:srgbClr val="3A7D22"/>
                </a:solidFill>
              </a:rPr>
              <a:t>Föräldramöte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0742" y="3633690"/>
            <a:ext cx="4001034" cy="20993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sv-SE">
                <a:solidFill>
                  <a:srgbClr val="3A7D22"/>
                </a:solidFill>
              </a:rPr>
              <a:t>28 april 2025</a:t>
            </a:r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49720F-F59F-ABC6-5D6B-62C0745C3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CE3CEF-783C-9B22-6529-1BA21E58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Lagkassa och insamling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7A35113F-6A35-B7CF-620C-009B3B1D3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Lagkassan den 5 mars: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/>
              <a:t>Föreningens konto 10 049 kr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err="1"/>
              <a:t>Swishkonto</a:t>
            </a:r>
            <a:r>
              <a:rPr lang="sv-SE"/>
              <a:t> 5197 kr</a:t>
            </a:r>
          </a:p>
          <a:p>
            <a:r>
              <a:rPr lang="sv-SE"/>
              <a:t>Kundvagnar – viktigt att detta genomförs ordentligt annars går vi miste om pengar</a:t>
            </a:r>
          </a:p>
          <a:p>
            <a:r>
              <a:rPr lang="sv-SE"/>
              <a:t>Vi behöver hjälp med att sätta igång fler insamlingar och ansökan om fonder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/>
              <a:t>Förslag på bra alternativ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/>
              <a:t>Föräldragrupp - vilka kan hjälpa oss? </a:t>
            </a:r>
          </a:p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E03D0DB-6698-D48B-5D23-8A5613CC6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38447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9AD4EE-7B83-2821-C20A-327446E24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6942CA-35A8-001D-0AC5-40466BAC0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Föräldragrupp och filmteam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D145D345-A286-CD2C-98FA-B3E87EFEE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Föräldragrupp, exempel på ansvarsdelar: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Ta </a:t>
            </a:r>
            <a:r>
              <a:rPr lang="sv-SE"/>
              <a:t>initiativ</a:t>
            </a:r>
            <a:r>
              <a:rPr lang="sv-SE" dirty="0"/>
              <a:t> och genomföra alla insamlingar eller ansökan om fonder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 dirty="0"/>
              <a:t>Ta </a:t>
            </a:r>
            <a:r>
              <a:rPr lang="sv-SE"/>
              <a:t>initiativ</a:t>
            </a:r>
            <a:r>
              <a:rPr lang="sv-SE" dirty="0"/>
              <a:t> och hjälpa oss tränare vid ev. sociala aktiviteter såsom exempelvis pizzakvällar eller övernattning i Kupan</a:t>
            </a:r>
          </a:p>
          <a:p>
            <a:pPr marL="285750" lvl="1" indent="0">
              <a:buNone/>
            </a:pPr>
            <a:r>
              <a:rPr lang="sv-SE" sz="2800" dirty="0"/>
              <a:t>Vilka kan ta sig an uppdraget?</a:t>
            </a:r>
          </a:p>
          <a:p>
            <a:pPr marL="457200" lvl="1" indent="0">
              <a:buNone/>
            </a:pPr>
            <a:endParaRPr lang="sv-SE"/>
          </a:p>
          <a:p>
            <a:r>
              <a:rPr lang="sv-SE" dirty="0"/>
              <a:t>Filmteam för föreningens VEO-kamera  – Tony </a:t>
            </a:r>
            <a:r>
              <a:rPr lang="sv-SE" dirty="0" err="1"/>
              <a:t>Käll</a:t>
            </a:r>
            <a:r>
              <a:rPr lang="sv-SE" dirty="0"/>
              <a:t> + någon mer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3872AF7-06D6-6830-E2BC-4DC456142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0000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213DD-6577-FB6C-A4B3-0F80C9BA9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6CE5DA11-29DB-26C8-7AB1-2AC312B3C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  <p:sp>
        <p:nvSpPr>
          <p:cNvPr id="3" name="Tankebubbla: moln 2">
            <a:extLst>
              <a:ext uri="{FF2B5EF4-FFF2-40B4-BE49-F238E27FC236}">
                <a16:creationId xmlns:a16="http://schemas.microsoft.com/office/drawing/2014/main" id="{1033B2FF-31FE-1633-DCFB-B33F5EE12E70}"/>
              </a:ext>
            </a:extLst>
          </p:cNvPr>
          <p:cNvSpPr/>
          <p:nvPr/>
        </p:nvSpPr>
        <p:spPr>
          <a:xfrm>
            <a:off x="2529986" y="975664"/>
            <a:ext cx="6006677" cy="3437935"/>
          </a:xfrm>
          <a:prstGeom prst="cloudCallou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4000">
                <a:solidFill>
                  <a:schemeClr val="accent6"/>
                </a:solidFill>
              </a:rPr>
              <a:t>Övriga frågor och funderingar?</a:t>
            </a:r>
          </a:p>
        </p:txBody>
      </p:sp>
    </p:spTree>
    <p:extLst>
      <p:ext uri="{BB962C8B-B14F-4D97-AF65-F5344CB8AC3E}">
        <p14:creationId xmlns:p14="http://schemas.microsoft.com/office/powerpoint/2010/main" val="3134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CB8DEC-4F4A-471B-4F24-36033337A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15BC4F-7DDB-2794-FFAB-A6E1F4502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Agenda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F5AB3EB5-A926-9045-1FEE-D0BF2AEFF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Allmän information om laget och ledare</a:t>
            </a:r>
          </a:p>
          <a:p>
            <a:r>
              <a:rPr lang="sv-SE"/>
              <a:t>Föräldrar - uppgifter under säsongen</a:t>
            </a:r>
          </a:p>
          <a:p>
            <a:r>
              <a:rPr lang="sv-SE"/>
              <a:t>Träningar</a:t>
            </a:r>
          </a:p>
          <a:p>
            <a:r>
              <a:rPr lang="sv-SE"/>
              <a:t>Kommande seriespel</a:t>
            </a:r>
          </a:p>
          <a:p>
            <a:r>
              <a:rPr lang="sv-SE"/>
              <a:t>Cup-plan</a:t>
            </a:r>
          </a:p>
          <a:p>
            <a:r>
              <a:rPr lang="sv-SE"/>
              <a:t>Lagkassan och insamling</a:t>
            </a:r>
          </a:p>
          <a:p>
            <a:r>
              <a:rPr lang="sv-SE"/>
              <a:t>Föräldragrupp och "filmteam"</a:t>
            </a:r>
          </a:p>
          <a:p>
            <a:r>
              <a:rPr lang="sv-SE"/>
              <a:t>Övriga frågor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5B97064-2F7C-8AD2-72B0-0602CBAEC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9718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0A828B-EF57-BEAF-FC45-78FE5A4BE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080CB8-3896-48DC-8A53-7970D42FB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Allmän information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62E8606E-673A-F80E-14F7-C5D5F923E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/>
              <a:t>Just nu är det 24 tjejer som är registrerade i laget</a:t>
            </a:r>
          </a:p>
          <a:p>
            <a:r>
              <a:rPr lang="sv-SE" dirty="0"/>
              <a:t>Provträningar kontinuerligt</a:t>
            </a:r>
          </a:p>
          <a:p>
            <a:r>
              <a:rPr lang="sv-SE" dirty="0"/>
              <a:t>Fem tränare:</a:t>
            </a:r>
          </a:p>
          <a:p>
            <a:pPr lvl="1"/>
            <a:r>
              <a:rPr lang="sv-SE" dirty="0"/>
              <a:t>Christian Hultman – ny sedan våren 2024</a:t>
            </a:r>
          </a:p>
          <a:p>
            <a:pPr lvl="1"/>
            <a:r>
              <a:rPr lang="sv-SE" dirty="0"/>
              <a:t>Filip Vretlund – sedan starten 2018</a:t>
            </a:r>
          </a:p>
          <a:p>
            <a:pPr lvl="1"/>
            <a:r>
              <a:rPr lang="sv-SE" dirty="0"/>
              <a:t>Henrik Larsson – sedan starten 2018</a:t>
            </a:r>
          </a:p>
          <a:p>
            <a:pPr lvl="1"/>
            <a:r>
              <a:rPr lang="sv-SE" dirty="0"/>
              <a:t>Johanna </a:t>
            </a:r>
            <a:r>
              <a:rPr lang="sv-SE" dirty="0" err="1"/>
              <a:t>Käll</a:t>
            </a:r>
            <a:r>
              <a:rPr lang="sv-SE" dirty="0"/>
              <a:t> - sedan 2019</a:t>
            </a:r>
          </a:p>
          <a:p>
            <a:pPr lvl="1"/>
            <a:r>
              <a:rPr lang="sv-SE" dirty="0"/>
              <a:t>Rami </a:t>
            </a:r>
            <a:r>
              <a:rPr lang="sv-SE" dirty="0" err="1"/>
              <a:t>Isho</a:t>
            </a:r>
            <a:r>
              <a:rPr lang="sv-SE" dirty="0"/>
              <a:t> – ny sedan hösten 2024</a:t>
            </a:r>
          </a:p>
          <a:p>
            <a:pPr marL="171450" lvl="1"/>
            <a:r>
              <a:rPr lang="sv-SE" sz="2800" dirty="0"/>
              <a:t>Administrationsansvarig – Anna Berg</a:t>
            </a:r>
          </a:p>
          <a:p>
            <a:pPr marL="171450" lvl="1"/>
            <a:r>
              <a:rPr lang="sv-SE" sz="2800" dirty="0"/>
              <a:t>Föräldrameddelande-funktion – viktigt att alla har tillgång till den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E7B75EA-A0B3-BE85-B26C-35864E933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20548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942DF9-8B6A-C206-154E-C37C03039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8FDE1B-4143-E71C-7E2B-B93BF06D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Föräldrar - uppgifter under säsongen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2B739A18-562E-92A7-BB27-4551E3998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>
                <a:ea typeface="+mn-lt"/>
                <a:cs typeface="+mn-lt"/>
              </a:rPr>
              <a:t>Våra hemmamatcher - matchvärd och kiosk</a:t>
            </a:r>
          </a:p>
          <a:p>
            <a:r>
              <a:rPr lang="sv-SE">
                <a:ea typeface="+mn-lt"/>
                <a:cs typeface="+mn-lt"/>
              </a:rPr>
              <a:t>Damlagets match vår och höst - entrévärd och kiosk</a:t>
            </a:r>
          </a:p>
          <a:p>
            <a:r>
              <a:rPr lang="sv-SE">
                <a:ea typeface="+mn-lt"/>
                <a:cs typeface="+mn-lt"/>
              </a:rPr>
              <a:t>Kundvagnskörning på Coop</a:t>
            </a:r>
          </a:p>
          <a:p>
            <a:r>
              <a:rPr lang="sv-SE">
                <a:ea typeface="+mn-lt"/>
                <a:cs typeface="+mn-lt"/>
              </a:rPr>
              <a:t>Ibland deltagande vid valborgsfirandet i Hällby</a:t>
            </a:r>
          </a:p>
          <a:p>
            <a:pPr marL="0" indent="0">
              <a:buNone/>
            </a:pPr>
            <a:endParaRPr lang="sv-SE">
              <a:ea typeface="+mn-lt"/>
              <a:cs typeface="+mn-lt"/>
            </a:endParaRPr>
          </a:p>
          <a:p>
            <a:pPr marL="0" indent="0">
              <a:buNone/>
            </a:pPr>
            <a:r>
              <a:rPr lang="sv-SE">
                <a:ea typeface="+mn-lt"/>
                <a:cs typeface="+mn-lt"/>
              </a:rPr>
              <a:t>All information till dessa uppgifter hittar ni här:</a:t>
            </a:r>
          </a:p>
          <a:p>
            <a:pPr marL="0" indent="0">
              <a:buNone/>
            </a:pPr>
            <a:r>
              <a:rPr lang="sv-SE">
                <a:ea typeface="+mn-lt"/>
                <a:cs typeface="+mn-lt"/>
                <a:hlinkClick r:id="rId2"/>
              </a:rPr>
              <a:t>Dokument | Hällbybrunns IF F2013</a:t>
            </a:r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5B03762-DC96-BB18-8EDF-9ED494027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5954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EE9E98-6602-529A-7304-76B48AA51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latshållare för innehåll 2">
            <a:extLst>
              <a:ext uri="{FF2B5EF4-FFF2-40B4-BE49-F238E27FC236}">
                <a16:creationId xmlns:a16="http://schemas.microsoft.com/office/drawing/2014/main" id="{E03BACF8-48B6-1C1C-FC6A-B93A2BD69D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3031" y="736922"/>
            <a:ext cx="9943449" cy="5383400"/>
          </a:xfr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310715C7-3EA8-4406-3F5C-0ADB0E1BF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52116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E241D2-157A-5B7F-B6A7-A92BE0259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FB2F1A-E395-1694-C01E-56E143FDE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Träningar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6BD4BC15-F3F3-CCCF-3059-420297EBB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sv-SE"/>
              <a:t>Dubbelidrottande – vi uppmuntrar detta</a:t>
            </a:r>
          </a:p>
          <a:p>
            <a:r>
              <a:rPr lang="sv-SE"/>
              <a:t>Ganska låg närvaro i början av året - har redan förbättrats och vi hoppas det håller i sig</a:t>
            </a:r>
          </a:p>
          <a:p>
            <a:r>
              <a:rPr lang="sv-SE"/>
              <a:t>Träningstider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/>
              <a:t>Tisdagar kl. 17:30-19:00 (framöver på Skogsvallen)</a:t>
            </a:r>
            <a:endParaRPr lang="en-US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sv-SE"/>
              <a:t>Torsdagar kl. 18:15-19:45 </a:t>
            </a:r>
          </a:p>
          <a:p>
            <a:r>
              <a:rPr lang="sv-SE" b="1"/>
              <a:t>VIKTIGT </a:t>
            </a:r>
            <a:r>
              <a:rPr lang="sv-SE"/>
              <a:t>- anmälan till träningarna! Tacksamma om ni gör detta så snart ni bara kan, ev. korrigeringar kan göras t o m 1 h innan.</a:t>
            </a:r>
          </a:p>
          <a:p>
            <a:r>
              <a:rPr lang="sv-SE"/>
              <a:t>Prata gärna med era tjejer om fokus – vi jobbar mycket med det just nu</a:t>
            </a:r>
          </a:p>
          <a:p>
            <a:r>
              <a:rPr lang="sv-SE"/>
              <a:t>Kom ihåg och hjälp tjejerna med förberedelserna i form av mat och dryck</a:t>
            </a:r>
          </a:p>
          <a:p>
            <a:pPr marL="457200" lvl="1" indent="0">
              <a:buNone/>
            </a:pPr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57FF163-C47D-6D8D-44FB-433280E35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0119" y="241407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25864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E105D4-8B59-AD5E-D5CB-E6C5866B2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F163F1-4150-19E5-3318-F1FC8A84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Kommande seriespel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8D8857B5-025D-A9FF-164E-263D04CF9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Tidigare säsonger har tjejerna spelat match varannan helg (ibland var tredje)</a:t>
            </a:r>
          </a:p>
          <a:p>
            <a:r>
              <a:rPr lang="sv-SE"/>
              <a:t>Till kommande säsong har vi anmält två lag till serien</a:t>
            </a:r>
          </a:p>
          <a:p>
            <a:pPr lvl="1"/>
            <a:r>
              <a:rPr lang="sv-SE"/>
              <a:t>Viktigt! Vi kommer inte dela in laget i två lag utan alla kommer träna och spela match med alla. </a:t>
            </a:r>
          </a:p>
          <a:p>
            <a:pPr marL="171450" lvl="1"/>
            <a:r>
              <a:rPr lang="sv-SE" sz="2800"/>
              <a:t>Fler lite längre resor – vi förväntar oss att ni föräldrar ser till att era tjejer har skjuts, använd gärna meddelandechatten vid behov.</a:t>
            </a:r>
          </a:p>
          <a:p>
            <a:pPr marL="171450" lvl="1"/>
            <a:r>
              <a:rPr lang="sv-SE" sz="2800" b="1"/>
              <a:t>VIKTIGT!</a:t>
            </a:r>
            <a:r>
              <a:rPr lang="sv-SE" sz="2800"/>
              <a:t> Anmälan till match så fort som möjligt, men senast onsdag matchveckan</a:t>
            </a:r>
          </a:p>
          <a:p>
            <a:pPr marL="0" lvl="1" indent="0">
              <a:buNone/>
            </a:pPr>
            <a:endParaRPr lang="sv-SE" sz="2800"/>
          </a:p>
          <a:p>
            <a:pPr marL="171450" lvl="1"/>
            <a:endParaRPr lang="sv-SE"/>
          </a:p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351A316-585A-6058-DC58-0B9D0AE22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8162" y="5139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80382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B7EF08-C552-B84C-8E21-90899BDD1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B4AD33-258E-A042-47CF-D730824A0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Matchplan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17CAF660-BF83-CBAF-D505-50E9A7AB9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147"/>
            <a:ext cx="3955774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sv-SE" sz="1600"/>
              <a:t>Vecka 18</a:t>
            </a:r>
          </a:p>
          <a:p>
            <a:pPr marL="0" indent="0">
              <a:buNone/>
            </a:pPr>
            <a:r>
              <a:rPr lang="sv-SE" sz="1600"/>
              <a:t>4 maj kl. 14:00: </a:t>
            </a:r>
            <a:r>
              <a:rPr lang="sv-SE" sz="1600" b="1"/>
              <a:t>HBIF </a:t>
            </a:r>
            <a:r>
              <a:rPr lang="sv-SE" sz="1600"/>
              <a:t>– Katrineholm</a:t>
            </a:r>
          </a:p>
          <a:p>
            <a:pPr marL="0" indent="0">
              <a:buNone/>
            </a:pPr>
            <a:r>
              <a:rPr lang="sv-SE" sz="1600"/>
              <a:t>4 maj kl. 12:00: </a:t>
            </a:r>
            <a:r>
              <a:rPr lang="sv-SE" sz="1600" b="1"/>
              <a:t>HBIF </a:t>
            </a:r>
            <a:r>
              <a:rPr lang="sv-SE" sz="1600"/>
              <a:t>– Trosa-Vagnhärad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r>
              <a:rPr lang="sv-SE" sz="1600"/>
              <a:t>Vecka 19</a:t>
            </a:r>
          </a:p>
          <a:p>
            <a:pPr marL="0" indent="0">
              <a:buNone/>
            </a:pPr>
            <a:r>
              <a:rPr lang="sv-SE" sz="1600"/>
              <a:t>10 maj kl. 11:00: Stallarholmen –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r>
              <a:rPr lang="sv-SE" sz="1600"/>
              <a:t>Vecka 20</a:t>
            </a:r>
          </a:p>
          <a:p>
            <a:pPr marL="0" indent="0">
              <a:buNone/>
            </a:pPr>
            <a:r>
              <a:rPr lang="sv-SE" sz="1600"/>
              <a:t>18 maj kl. 10:30: Högsjö -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r>
              <a:rPr lang="sv-SE" sz="1600"/>
              <a:t>18 maj kl. 16:00: </a:t>
            </a:r>
            <a:r>
              <a:rPr lang="sv-SE" sz="1600" b="1"/>
              <a:t>HBIF </a:t>
            </a:r>
            <a:r>
              <a:rPr lang="sv-SE" sz="1600"/>
              <a:t>– Skogstorp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r>
              <a:rPr lang="sv-SE" sz="1600"/>
              <a:t>Vecka 21</a:t>
            </a:r>
          </a:p>
          <a:p>
            <a:pPr marL="0" indent="0">
              <a:buNone/>
            </a:pPr>
            <a:r>
              <a:rPr lang="sv-SE" sz="1600"/>
              <a:t>25 maj kl. 12:00: </a:t>
            </a:r>
            <a:r>
              <a:rPr lang="sv-SE" sz="1600" b="1"/>
              <a:t>HBIF </a:t>
            </a:r>
            <a:r>
              <a:rPr lang="sv-SE" sz="1600"/>
              <a:t>- Järna</a:t>
            </a:r>
          </a:p>
          <a:p>
            <a:pPr marL="0" indent="0">
              <a:buNone/>
            </a:pPr>
            <a:r>
              <a:rPr lang="sv-SE" sz="1600"/>
              <a:t>25 maj kl. 14:00: Kvicksund -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endParaRPr lang="sv-SE" sz="180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09E5DE9-02B9-1F27-4F09-A3237DF78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  <p:sp>
        <p:nvSpPr>
          <p:cNvPr id="5" name="Underrubrik 5">
            <a:extLst>
              <a:ext uri="{FF2B5EF4-FFF2-40B4-BE49-F238E27FC236}">
                <a16:creationId xmlns:a16="http://schemas.microsoft.com/office/drawing/2014/main" id="{D2A29D28-E4E9-3E90-414A-F018BC47F02C}"/>
              </a:ext>
            </a:extLst>
          </p:cNvPr>
          <p:cNvSpPr txBox="1">
            <a:spLocks/>
          </p:cNvSpPr>
          <p:nvPr/>
        </p:nvSpPr>
        <p:spPr>
          <a:xfrm>
            <a:off x="4789556" y="1447938"/>
            <a:ext cx="3955774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1600"/>
              <a:t>Vecka 22</a:t>
            </a:r>
          </a:p>
          <a:p>
            <a:pPr marL="0" indent="0">
              <a:buNone/>
            </a:pPr>
            <a:r>
              <a:rPr lang="sv-SE" sz="1600">
                <a:solidFill>
                  <a:srgbClr val="FF0000"/>
                </a:solidFill>
              </a:rPr>
              <a:t>31 maj kl. ??: </a:t>
            </a:r>
            <a:r>
              <a:rPr lang="sv-SE" sz="1600" b="1">
                <a:solidFill>
                  <a:srgbClr val="FF0000"/>
                </a:solidFill>
              </a:rPr>
              <a:t>HBIF </a:t>
            </a:r>
            <a:r>
              <a:rPr lang="sv-SE" sz="1600">
                <a:solidFill>
                  <a:srgbClr val="FF0000"/>
                </a:solidFill>
              </a:rPr>
              <a:t>– Nordic United</a:t>
            </a:r>
          </a:p>
          <a:p>
            <a:pPr marL="0" indent="0">
              <a:buNone/>
            </a:pPr>
            <a:r>
              <a:rPr lang="sv-SE" sz="1600"/>
              <a:t>1 juni kl. 16:30: Syrianska Eskilstuna –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600"/>
              <a:t>Vecka 23</a:t>
            </a:r>
          </a:p>
          <a:p>
            <a:pPr marL="0" indent="0">
              <a:buNone/>
            </a:pPr>
            <a:r>
              <a:rPr lang="sv-SE" sz="1600"/>
              <a:t>7 juni kl. 10:30: Oxelösund -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r>
              <a:rPr lang="sv-SE" sz="1600"/>
              <a:t>8 juni kl. 10:00: </a:t>
            </a:r>
            <a:r>
              <a:rPr lang="sv-SE" sz="1600" b="1"/>
              <a:t>HBIF </a:t>
            </a:r>
            <a:r>
              <a:rPr lang="sv-SE" sz="1600"/>
              <a:t>– Eskilstuna United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600"/>
              <a:t>Vecka 24</a:t>
            </a:r>
          </a:p>
          <a:p>
            <a:pPr marL="0" indent="0">
              <a:buNone/>
            </a:pPr>
            <a:r>
              <a:rPr lang="sv-SE" sz="1600"/>
              <a:t>14 juni kl. 12:00: Assyriska FF –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r>
              <a:rPr lang="sv-SE" sz="1600"/>
              <a:t>15 juni kl. 12:00: </a:t>
            </a:r>
            <a:r>
              <a:rPr lang="sv-SE" sz="1600" b="1"/>
              <a:t>HBIF </a:t>
            </a:r>
            <a:r>
              <a:rPr lang="sv-SE" sz="1600"/>
              <a:t>- Viljan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600"/>
              <a:t>Vecka 25</a:t>
            </a:r>
          </a:p>
          <a:p>
            <a:pPr marL="0" indent="0">
              <a:buNone/>
            </a:pPr>
            <a:r>
              <a:rPr lang="sv-SE" sz="1600"/>
              <a:t>22 juni kl. 16:00: </a:t>
            </a:r>
            <a:r>
              <a:rPr lang="sv-SE" sz="1600" b="1"/>
              <a:t>HBIF </a:t>
            </a:r>
            <a:r>
              <a:rPr lang="sv-SE" sz="1600"/>
              <a:t>– Skogstorp</a:t>
            </a:r>
          </a:p>
          <a:p>
            <a:pPr marL="0" indent="0">
              <a:buNone/>
            </a:pPr>
            <a:r>
              <a:rPr lang="sv-SE" sz="1600"/>
              <a:t>22 juni kl. 16:00: Gnesta – </a:t>
            </a:r>
            <a:r>
              <a:rPr lang="sv-SE" sz="1600" b="1"/>
              <a:t>HBIF</a:t>
            </a:r>
          </a:p>
          <a:p>
            <a:pPr marL="0" indent="0">
              <a:buNone/>
            </a:pPr>
            <a:endParaRPr lang="sv-SE" sz="1800"/>
          </a:p>
        </p:txBody>
      </p:sp>
      <p:sp>
        <p:nvSpPr>
          <p:cNvPr id="7" name="Underrubrik 5">
            <a:extLst>
              <a:ext uri="{FF2B5EF4-FFF2-40B4-BE49-F238E27FC236}">
                <a16:creationId xmlns:a16="http://schemas.microsoft.com/office/drawing/2014/main" id="{5B9DD66E-5BB7-26CC-BA73-E8CCCB71779F}"/>
              </a:ext>
            </a:extLst>
          </p:cNvPr>
          <p:cNvSpPr txBox="1">
            <a:spLocks/>
          </p:cNvSpPr>
          <p:nvPr/>
        </p:nvSpPr>
        <p:spPr>
          <a:xfrm>
            <a:off x="8422860" y="1447938"/>
            <a:ext cx="3955774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1400"/>
              <a:t>Vecka 26</a:t>
            </a:r>
          </a:p>
          <a:p>
            <a:pPr marL="0" indent="0">
              <a:buNone/>
            </a:pPr>
            <a:r>
              <a:rPr lang="sv-SE" sz="1400"/>
              <a:t>28 juni kl. 11:00: BK Sport – </a:t>
            </a:r>
            <a:r>
              <a:rPr lang="sv-SE" sz="1400" b="1"/>
              <a:t>HBIF</a:t>
            </a:r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600"/>
          </a:p>
          <a:p>
            <a:pPr marL="0" indent="0">
              <a:buNone/>
            </a:pPr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51387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60892A-3224-85EE-6597-F53CAB38C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5D3E6E-4768-E1D9-ED25-6894BC356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Cuper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24D3CCCC-D823-C538-172A-DBB7AFBC6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Nuläge - vi håller utkik efter cuper i närheten och tar gärna in tips</a:t>
            </a:r>
          </a:p>
          <a:p>
            <a:pPr marL="0" indent="0">
              <a:buNone/>
            </a:pPr>
            <a:endParaRPr lang="sv-SE"/>
          </a:p>
          <a:p>
            <a:r>
              <a:rPr lang="sv-SE"/>
              <a:t>Framtidsplan - långväga cup när tjejerna är mellan 15 år-16 år.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sv-SE"/>
              <a:t>Ungefärligt kostnad per spelare – 3 500 kr (ca 80 000-100 000 kr)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EDEA0CC-8C4F-F3DF-D7DE-68E378E2A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162" y="5012190"/>
            <a:ext cx="1724025" cy="1571625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5336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Bredbild</PresentationFormat>
  <Slides>12</Slides>
  <Notes>0</Notes>
  <HiddenSlides>1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Föräldramöte</vt:lpstr>
      <vt:lpstr>Agenda</vt:lpstr>
      <vt:lpstr>Allmän information</vt:lpstr>
      <vt:lpstr>Föräldrar - uppgifter under säsongen</vt:lpstr>
      <vt:lpstr>PowerPoint-presentation</vt:lpstr>
      <vt:lpstr>Träningar</vt:lpstr>
      <vt:lpstr>Kommande seriespel</vt:lpstr>
      <vt:lpstr>Matchplan</vt:lpstr>
      <vt:lpstr>Cuper</vt:lpstr>
      <vt:lpstr>Lagkassa och insamling</vt:lpstr>
      <vt:lpstr>Föräldragrupp och filmteam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18</cp:revision>
  <dcterms:created xsi:type="dcterms:W3CDTF">2025-04-24T09:23:15Z</dcterms:created>
  <dcterms:modified xsi:type="dcterms:W3CDTF">2025-04-28T18:25:51Z</dcterms:modified>
</cp:coreProperties>
</file>